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charts/chart1.xml" ContentType="application/vnd.openxmlformats-officedocument.drawingml.chart+xml"/>
  <Override PartName="/ppt/charts/chart2.xml" ContentType="application/vnd.openxmlformats-officedocument.drawingml.char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4.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5.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notesSlides/notesSlide6.xml" ContentType="application/vnd.openxmlformats-officedocument.presentationml.notesSlide+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ppt/diagrams/data31.xml" ContentType="application/vnd.openxmlformats-officedocument.drawingml.diagramData+xml"/>
  <Override PartName="/ppt/diagrams/layout31.xml" ContentType="application/vnd.openxmlformats-officedocument.drawingml.diagramLayout+xml"/>
  <Override PartName="/ppt/diagrams/quickStyle31.xml" ContentType="application/vnd.openxmlformats-officedocument.drawingml.diagramStyle+xml"/>
  <Override PartName="/ppt/diagrams/colors31.xml" ContentType="application/vnd.openxmlformats-officedocument.drawingml.diagramColors+xml"/>
  <Override PartName="/ppt/diagrams/drawing31.xml" ContentType="application/vnd.ms-office.drawingml.diagramDrawing+xml"/>
  <Override PartName="/ppt/diagrams/data32.xml" ContentType="application/vnd.openxmlformats-officedocument.drawingml.diagramData+xml"/>
  <Override PartName="/ppt/diagrams/layout32.xml" ContentType="application/vnd.openxmlformats-officedocument.drawingml.diagramLayout+xml"/>
  <Override PartName="/ppt/diagrams/quickStyle32.xml" ContentType="application/vnd.openxmlformats-officedocument.drawingml.diagramStyle+xml"/>
  <Override PartName="/ppt/diagrams/colors32.xml" ContentType="application/vnd.openxmlformats-officedocument.drawingml.diagramColors+xml"/>
  <Override PartName="/ppt/diagrams/drawing32.xml" ContentType="application/vnd.ms-office.drawingml.diagramDrawing+xml"/>
  <Override PartName="/ppt/diagrams/data33.xml" ContentType="application/vnd.openxmlformats-officedocument.drawingml.diagramData+xml"/>
  <Override PartName="/ppt/diagrams/layout33.xml" ContentType="application/vnd.openxmlformats-officedocument.drawingml.diagramLayout+xml"/>
  <Override PartName="/ppt/diagrams/quickStyle33.xml" ContentType="application/vnd.openxmlformats-officedocument.drawingml.diagramStyle+xml"/>
  <Override PartName="/ppt/diagrams/colors33.xml" ContentType="application/vnd.openxmlformats-officedocument.drawingml.diagramColors+xml"/>
  <Override PartName="/ppt/diagrams/drawing33.xml" ContentType="application/vnd.ms-office.drawingml.diagramDrawing+xml"/>
  <Override PartName="/ppt/diagrams/data34.xml" ContentType="application/vnd.openxmlformats-officedocument.drawingml.diagramData+xml"/>
  <Override PartName="/ppt/diagrams/layout34.xml" ContentType="application/vnd.openxmlformats-officedocument.drawingml.diagramLayout+xml"/>
  <Override PartName="/ppt/diagrams/quickStyle34.xml" ContentType="application/vnd.openxmlformats-officedocument.drawingml.diagramStyle+xml"/>
  <Override PartName="/ppt/diagrams/colors34.xml" ContentType="application/vnd.openxmlformats-officedocument.drawingml.diagramColors+xml"/>
  <Override PartName="/ppt/diagrams/drawing34.xml" ContentType="application/vnd.ms-office.drawingml.diagramDrawing+xml"/>
  <Override PartName="/ppt/diagrams/data35.xml" ContentType="application/vnd.openxmlformats-officedocument.drawingml.diagramData+xml"/>
  <Override PartName="/ppt/diagrams/layout35.xml" ContentType="application/vnd.openxmlformats-officedocument.drawingml.diagramLayout+xml"/>
  <Override PartName="/ppt/diagrams/quickStyle35.xml" ContentType="application/vnd.openxmlformats-officedocument.drawingml.diagramStyle+xml"/>
  <Override PartName="/ppt/diagrams/colors35.xml" ContentType="application/vnd.openxmlformats-officedocument.drawingml.diagramColors+xml"/>
  <Override PartName="/ppt/diagrams/drawing35.xml" ContentType="application/vnd.ms-office.drawingml.diagramDrawing+xml"/>
  <Override PartName="/ppt/notesSlides/notesSlide7.xml" ContentType="application/vnd.openxmlformats-officedocument.presentationml.notesSlide+xml"/>
  <Override PartName="/ppt/diagrams/data36.xml" ContentType="application/vnd.openxmlformats-officedocument.drawingml.diagramData+xml"/>
  <Override PartName="/ppt/diagrams/layout36.xml" ContentType="application/vnd.openxmlformats-officedocument.drawingml.diagramLayout+xml"/>
  <Override PartName="/ppt/diagrams/quickStyle36.xml" ContentType="application/vnd.openxmlformats-officedocument.drawingml.diagramStyle+xml"/>
  <Override PartName="/ppt/diagrams/colors36.xml" ContentType="application/vnd.openxmlformats-officedocument.drawingml.diagramColors+xml"/>
  <Override PartName="/ppt/diagrams/drawing36.xml" ContentType="application/vnd.ms-office.drawingml.diagramDrawing+xml"/>
  <Override PartName="/ppt/diagrams/data37.xml" ContentType="application/vnd.openxmlformats-officedocument.drawingml.diagramData+xml"/>
  <Override PartName="/ppt/diagrams/layout37.xml" ContentType="application/vnd.openxmlformats-officedocument.drawingml.diagramLayout+xml"/>
  <Override PartName="/ppt/diagrams/quickStyle37.xml" ContentType="application/vnd.openxmlformats-officedocument.drawingml.diagramStyle+xml"/>
  <Override PartName="/ppt/diagrams/colors37.xml" ContentType="application/vnd.openxmlformats-officedocument.drawingml.diagramColors+xml"/>
  <Override PartName="/ppt/diagrams/drawing37.xml" ContentType="application/vnd.ms-office.drawingml.diagramDrawing+xml"/>
  <Override PartName="/ppt/diagrams/data38.xml" ContentType="application/vnd.openxmlformats-officedocument.drawingml.diagramData+xml"/>
  <Override PartName="/ppt/diagrams/layout38.xml" ContentType="application/vnd.openxmlformats-officedocument.drawingml.diagramLayout+xml"/>
  <Override PartName="/ppt/diagrams/quickStyle38.xml" ContentType="application/vnd.openxmlformats-officedocument.drawingml.diagramStyle+xml"/>
  <Override PartName="/ppt/diagrams/colors38.xml" ContentType="application/vnd.openxmlformats-officedocument.drawingml.diagramColors+xml"/>
  <Override PartName="/ppt/diagrams/drawing38.xml" ContentType="application/vnd.ms-office.drawingml.diagramDrawing+xml"/>
  <Override PartName="/ppt/diagrams/data39.xml" ContentType="application/vnd.openxmlformats-officedocument.drawingml.diagramData+xml"/>
  <Override PartName="/ppt/diagrams/layout39.xml" ContentType="application/vnd.openxmlformats-officedocument.drawingml.diagramLayout+xml"/>
  <Override PartName="/ppt/diagrams/quickStyle39.xml" ContentType="application/vnd.openxmlformats-officedocument.drawingml.diagramStyle+xml"/>
  <Override PartName="/ppt/diagrams/colors39.xml" ContentType="application/vnd.openxmlformats-officedocument.drawingml.diagramColors+xml"/>
  <Override PartName="/ppt/diagrams/drawing39.xml" ContentType="application/vnd.ms-office.drawingml.diagramDrawing+xml"/>
  <Override PartName="/ppt/diagrams/data40.xml" ContentType="application/vnd.openxmlformats-officedocument.drawingml.diagramData+xml"/>
  <Override PartName="/ppt/diagrams/layout40.xml" ContentType="application/vnd.openxmlformats-officedocument.drawingml.diagramLayout+xml"/>
  <Override PartName="/ppt/diagrams/quickStyle40.xml" ContentType="application/vnd.openxmlformats-officedocument.drawingml.diagramStyle+xml"/>
  <Override PartName="/ppt/diagrams/colors40.xml" ContentType="application/vnd.openxmlformats-officedocument.drawingml.diagramColors+xml"/>
  <Override PartName="/ppt/diagrams/drawing40.xml" ContentType="application/vnd.ms-office.drawingml.diagramDrawing+xml"/>
  <Override PartName="/ppt/diagrams/data41.xml" ContentType="application/vnd.openxmlformats-officedocument.drawingml.diagramData+xml"/>
  <Override PartName="/ppt/diagrams/layout41.xml" ContentType="application/vnd.openxmlformats-officedocument.drawingml.diagramLayout+xml"/>
  <Override PartName="/ppt/diagrams/quickStyle41.xml" ContentType="application/vnd.openxmlformats-officedocument.drawingml.diagramStyle+xml"/>
  <Override PartName="/ppt/diagrams/colors41.xml" ContentType="application/vnd.openxmlformats-officedocument.drawingml.diagramColors+xml"/>
  <Override PartName="/ppt/diagrams/drawing41.xml" ContentType="application/vnd.ms-office.drawingml.diagramDrawing+xml"/>
  <Override PartName="/ppt/diagrams/data42.xml" ContentType="application/vnd.openxmlformats-officedocument.drawingml.diagramData+xml"/>
  <Override PartName="/ppt/diagrams/layout42.xml" ContentType="application/vnd.openxmlformats-officedocument.drawingml.diagramLayout+xml"/>
  <Override PartName="/ppt/diagrams/quickStyle42.xml" ContentType="application/vnd.openxmlformats-officedocument.drawingml.diagramStyle+xml"/>
  <Override PartName="/ppt/diagrams/colors42.xml" ContentType="application/vnd.openxmlformats-officedocument.drawingml.diagramColors+xml"/>
  <Override PartName="/ppt/diagrams/drawing42.xml" ContentType="application/vnd.ms-office.drawingml.diagramDrawing+xml"/>
  <Override PartName="/ppt/diagrams/data43.xml" ContentType="application/vnd.openxmlformats-officedocument.drawingml.diagramData+xml"/>
  <Override PartName="/ppt/diagrams/layout43.xml" ContentType="application/vnd.openxmlformats-officedocument.drawingml.diagramLayout+xml"/>
  <Override PartName="/ppt/diagrams/quickStyle43.xml" ContentType="application/vnd.openxmlformats-officedocument.drawingml.diagramStyle+xml"/>
  <Override PartName="/ppt/diagrams/colors43.xml" ContentType="application/vnd.openxmlformats-officedocument.drawingml.diagramColors+xml"/>
  <Override PartName="/ppt/diagrams/drawing43.xml" ContentType="application/vnd.ms-office.drawingml.diagramDrawing+xml"/>
  <Override PartName="/ppt/diagrams/data44.xml" ContentType="application/vnd.openxmlformats-officedocument.drawingml.diagramData+xml"/>
  <Override PartName="/ppt/diagrams/layout44.xml" ContentType="application/vnd.openxmlformats-officedocument.drawingml.diagramLayout+xml"/>
  <Override PartName="/ppt/diagrams/quickStyle44.xml" ContentType="application/vnd.openxmlformats-officedocument.drawingml.diagramStyle+xml"/>
  <Override PartName="/ppt/diagrams/colors44.xml" ContentType="application/vnd.openxmlformats-officedocument.drawingml.diagramColors+xml"/>
  <Override PartName="/ppt/diagrams/drawing44.xml" ContentType="application/vnd.ms-office.drawingml.diagramDrawing+xml"/>
  <Override PartName="/ppt/diagrams/data45.xml" ContentType="application/vnd.openxmlformats-officedocument.drawingml.diagramData+xml"/>
  <Override PartName="/ppt/diagrams/layout45.xml" ContentType="application/vnd.openxmlformats-officedocument.drawingml.diagramLayout+xml"/>
  <Override PartName="/ppt/diagrams/quickStyle45.xml" ContentType="application/vnd.openxmlformats-officedocument.drawingml.diagramStyle+xml"/>
  <Override PartName="/ppt/diagrams/colors45.xml" ContentType="application/vnd.openxmlformats-officedocument.drawingml.diagramColors+xml"/>
  <Override PartName="/ppt/diagrams/drawing45.xml" ContentType="application/vnd.ms-office.drawingml.diagramDrawing+xml"/>
  <Override PartName="/ppt/diagrams/data46.xml" ContentType="application/vnd.openxmlformats-officedocument.drawingml.diagramData+xml"/>
  <Override PartName="/ppt/diagrams/layout46.xml" ContentType="application/vnd.openxmlformats-officedocument.drawingml.diagramLayout+xml"/>
  <Override PartName="/ppt/diagrams/quickStyle46.xml" ContentType="application/vnd.openxmlformats-officedocument.drawingml.diagramStyle+xml"/>
  <Override PartName="/ppt/diagrams/colors46.xml" ContentType="application/vnd.openxmlformats-officedocument.drawingml.diagramColors+xml"/>
  <Override PartName="/ppt/diagrams/drawing46.xml" ContentType="application/vnd.ms-office.drawingml.diagramDrawing+xml"/>
  <Override PartName="/ppt/diagrams/data47.xml" ContentType="application/vnd.openxmlformats-officedocument.drawingml.diagramData+xml"/>
  <Override PartName="/ppt/diagrams/layout47.xml" ContentType="application/vnd.openxmlformats-officedocument.drawingml.diagramLayout+xml"/>
  <Override PartName="/ppt/diagrams/quickStyle47.xml" ContentType="application/vnd.openxmlformats-officedocument.drawingml.diagramStyle+xml"/>
  <Override PartName="/ppt/diagrams/colors47.xml" ContentType="application/vnd.openxmlformats-officedocument.drawingml.diagramColors+xml"/>
  <Override PartName="/ppt/diagrams/drawing47.xml" ContentType="application/vnd.ms-office.drawingml.diagramDrawing+xml"/>
  <Override PartName="/ppt/notesSlides/notesSlide8.xml" ContentType="application/vnd.openxmlformats-officedocument.presentationml.notesSlide+xml"/>
  <Override PartName="/ppt/diagrams/data48.xml" ContentType="application/vnd.openxmlformats-officedocument.drawingml.diagramData+xml"/>
  <Override PartName="/ppt/diagrams/layout48.xml" ContentType="application/vnd.openxmlformats-officedocument.drawingml.diagramLayout+xml"/>
  <Override PartName="/ppt/diagrams/quickStyle48.xml" ContentType="application/vnd.openxmlformats-officedocument.drawingml.diagramStyle+xml"/>
  <Override PartName="/ppt/diagrams/colors48.xml" ContentType="application/vnd.openxmlformats-officedocument.drawingml.diagramColors+xml"/>
  <Override PartName="/ppt/diagrams/drawing48.xml" ContentType="application/vnd.ms-office.drawingml.diagramDrawing+xml"/>
  <Override PartName="/ppt/diagrams/data49.xml" ContentType="application/vnd.openxmlformats-officedocument.drawingml.diagramData+xml"/>
  <Override PartName="/ppt/diagrams/layout49.xml" ContentType="application/vnd.openxmlformats-officedocument.drawingml.diagramLayout+xml"/>
  <Override PartName="/ppt/diagrams/quickStyle49.xml" ContentType="application/vnd.openxmlformats-officedocument.drawingml.diagramStyle+xml"/>
  <Override PartName="/ppt/diagrams/colors49.xml" ContentType="application/vnd.openxmlformats-officedocument.drawingml.diagramColors+xml"/>
  <Override PartName="/ppt/diagrams/drawing49.xml" ContentType="application/vnd.ms-office.drawingml.diagramDrawing+xml"/>
  <Override PartName="/ppt/diagrams/data50.xml" ContentType="application/vnd.openxmlformats-officedocument.drawingml.diagramData+xml"/>
  <Override PartName="/ppt/diagrams/layout50.xml" ContentType="application/vnd.openxmlformats-officedocument.drawingml.diagramLayout+xml"/>
  <Override PartName="/ppt/diagrams/quickStyle50.xml" ContentType="application/vnd.openxmlformats-officedocument.drawingml.diagramStyle+xml"/>
  <Override PartName="/ppt/diagrams/colors50.xml" ContentType="application/vnd.openxmlformats-officedocument.drawingml.diagramColors+xml"/>
  <Override PartName="/ppt/diagrams/drawing50.xml" ContentType="application/vnd.ms-office.drawingml.diagramDrawing+xml"/>
  <Override PartName="/ppt/diagrams/data51.xml" ContentType="application/vnd.openxmlformats-officedocument.drawingml.diagramData+xml"/>
  <Override PartName="/ppt/diagrams/layout51.xml" ContentType="application/vnd.openxmlformats-officedocument.drawingml.diagramLayout+xml"/>
  <Override PartName="/ppt/diagrams/quickStyle51.xml" ContentType="application/vnd.openxmlformats-officedocument.drawingml.diagramStyle+xml"/>
  <Override PartName="/ppt/diagrams/colors51.xml" ContentType="application/vnd.openxmlformats-officedocument.drawingml.diagramColors+xml"/>
  <Override PartName="/ppt/diagrams/drawing51.xml" ContentType="application/vnd.ms-office.drawingml.diagramDrawing+xml"/>
  <Override PartName="/ppt/diagrams/data52.xml" ContentType="application/vnd.openxmlformats-officedocument.drawingml.diagramData+xml"/>
  <Override PartName="/ppt/diagrams/layout52.xml" ContentType="application/vnd.openxmlformats-officedocument.drawingml.diagramLayout+xml"/>
  <Override PartName="/ppt/diagrams/quickStyle52.xml" ContentType="application/vnd.openxmlformats-officedocument.drawingml.diagramStyle+xml"/>
  <Override PartName="/ppt/diagrams/colors52.xml" ContentType="application/vnd.openxmlformats-officedocument.drawingml.diagramColors+xml"/>
  <Override PartName="/ppt/diagrams/drawing52.xml" ContentType="application/vnd.ms-office.drawingml.diagramDrawing+xml"/>
  <Override PartName="/ppt/diagrams/data53.xml" ContentType="application/vnd.openxmlformats-officedocument.drawingml.diagramData+xml"/>
  <Override PartName="/ppt/diagrams/layout53.xml" ContentType="application/vnd.openxmlformats-officedocument.drawingml.diagramLayout+xml"/>
  <Override PartName="/ppt/diagrams/quickStyle53.xml" ContentType="application/vnd.openxmlformats-officedocument.drawingml.diagramStyle+xml"/>
  <Override PartName="/ppt/diagrams/colors53.xml" ContentType="application/vnd.openxmlformats-officedocument.drawingml.diagramColors+xml"/>
  <Override PartName="/ppt/diagrams/drawing53.xml" ContentType="application/vnd.ms-office.drawingml.diagramDrawing+xml"/>
  <Override PartName="/ppt/notesSlides/notesSlide9.xml" ContentType="application/vnd.openxmlformats-officedocument.presentationml.notesSlide+xml"/>
  <Override PartName="/ppt/diagrams/data54.xml" ContentType="application/vnd.openxmlformats-officedocument.drawingml.diagramData+xml"/>
  <Override PartName="/ppt/diagrams/layout54.xml" ContentType="application/vnd.openxmlformats-officedocument.drawingml.diagramLayout+xml"/>
  <Override PartName="/ppt/diagrams/quickStyle54.xml" ContentType="application/vnd.openxmlformats-officedocument.drawingml.diagramStyle+xml"/>
  <Override PartName="/ppt/diagrams/colors54.xml" ContentType="application/vnd.openxmlformats-officedocument.drawingml.diagramColors+xml"/>
  <Override PartName="/ppt/diagrams/drawing54.xml" ContentType="application/vnd.ms-office.drawingml.diagramDrawing+xml"/>
  <Override PartName="/ppt/diagrams/data55.xml" ContentType="application/vnd.openxmlformats-officedocument.drawingml.diagramData+xml"/>
  <Override PartName="/ppt/diagrams/layout55.xml" ContentType="application/vnd.openxmlformats-officedocument.drawingml.diagramLayout+xml"/>
  <Override PartName="/ppt/diagrams/quickStyle55.xml" ContentType="application/vnd.openxmlformats-officedocument.drawingml.diagramStyle+xml"/>
  <Override PartName="/ppt/diagrams/colors55.xml" ContentType="application/vnd.openxmlformats-officedocument.drawingml.diagramColors+xml"/>
  <Override PartName="/ppt/diagrams/drawing55.xml" ContentType="application/vnd.ms-office.drawingml.diagramDrawing+xml"/>
  <Override PartName="/ppt/diagrams/data56.xml" ContentType="application/vnd.openxmlformats-officedocument.drawingml.diagramData+xml"/>
  <Override PartName="/ppt/diagrams/layout56.xml" ContentType="application/vnd.openxmlformats-officedocument.drawingml.diagramLayout+xml"/>
  <Override PartName="/ppt/diagrams/quickStyle56.xml" ContentType="application/vnd.openxmlformats-officedocument.drawingml.diagramStyle+xml"/>
  <Override PartName="/ppt/diagrams/colors56.xml" ContentType="application/vnd.openxmlformats-officedocument.drawingml.diagramColors+xml"/>
  <Override PartName="/ppt/diagrams/drawing56.xml" ContentType="application/vnd.ms-office.drawingml.diagramDrawing+xml"/>
  <Override PartName="/ppt/notesSlides/notesSlide10.xml" ContentType="application/vnd.openxmlformats-officedocument.presentationml.notesSlide+xml"/>
  <Override PartName="/ppt/diagrams/data57.xml" ContentType="application/vnd.openxmlformats-officedocument.drawingml.diagramData+xml"/>
  <Override PartName="/ppt/diagrams/layout57.xml" ContentType="application/vnd.openxmlformats-officedocument.drawingml.diagramLayout+xml"/>
  <Override PartName="/ppt/diagrams/quickStyle57.xml" ContentType="application/vnd.openxmlformats-officedocument.drawingml.diagramStyle+xml"/>
  <Override PartName="/ppt/diagrams/colors57.xml" ContentType="application/vnd.openxmlformats-officedocument.drawingml.diagramColors+xml"/>
  <Override PartName="/ppt/diagrams/drawing57.xml" ContentType="application/vnd.ms-office.drawingml.diagramDrawing+xml"/>
  <Override PartName="/ppt/diagrams/data58.xml" ContentType="application/vnd.openxmlformats-officedocument.drawingml.diagramData+xml"/>
  <Override PartName="/ppt/diagrams/layout58.xml" ContentType="application/vnd.openxmlformats-officedocument.drawingml.diagramLayout+xml"/>
  <Override PartName="/ppt/diagrams/quickStyle58.xml" ContentType="application/vnd.openxmlformats-officedocument.drawingml.diagramStyle+xml"/>
  <Override PartName="/ppt/diagrams/colors58.xml" ContentType="application/vnd.openxmlformats-officedocument.drawingml.diagramColors+xml"/>
  <Override PartName="/ppt/diagrams/drawing58.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2" r:id="rId1"/>
  </p:sldMasterIdLst>
  <p:notesMasterIdLst>
    <p:notesMasterId r:id="rId114"/>
  </p:notesMasterIdLst>
  <p:sldIdLst>
    <p:sldId id="268" r:id="rId2"/>
    <p:sldId id="1098" r:id="rId3"/>
    <p:sldId id="1102" r:id="rId4"/>
    <p:sldId id="273" r:id="rId5"/>
    <p:sldId id="272" r:id="rId6"/>
    <p:sldId id="275" r:id="rId7"/>
    <p:sldId id="1103" r:id="rId8"/>
    <p:sldId id="1101" r:id="rId9"/>
    <p:sldId id="265" r:id="rId10"/>
    <p:sldId id="1104" r:id="rId11"/>
    <p:sldId id="276" r:id="rId12"/>
    <p:sldId id="1054" r:id="rId13"/>
    <p:sldId id="1109" r:id="rId14"/>
    <p:sldId id="286" r:id="rId15"/>
    <p:sldId id="1107" r:id="rId16"/>
    <p:sldId id="1085" r:id="rId17"/>
    <p:sldId id="1105" r:id="rId18"/>
    <p:sldId id="1106" r:id="rId19"/>
    <p:sldId id="257" r:id="rId20"/>
    <p:sldId id="1110" r:id="rId21"/>
    <p:sldId id="1111" r:id="rId22"/>
    <p:sldId id="1072" r:id="rId23"/>
    <p:sldId id="1108" r:id="rId24"/>
    <p:sldId id="264" r:id="rId25"/>
    <p:sldId id="285" r:id="rId26"/>
    <p:sldId id="277" r:id="rId27"/>
    <p:sldId id="1086" r:id="rId28"/>
    <p:sldId id="282" r:id="rId29"/>
    <p:sldId id="283" r:id="rId30"/>
    <p:sldId id="1112" r:id="rId31"/>
    <p:sldId id="291" r:id="rId32"/>
    <p:sldId id="1113" r:id="rId33"/>
    <p:sldId id="1114" r:id="rId34"/>
    <p:sldId id="259" r:id="rId35"/>
    <p:sldId id="1067" r:id="rId36"/>
    <p:sldId id="270" r:id="rId37"/>
    <p:sldId id="1117" r:id="rId38"/>
    <p:sldId id="1055" r:id="rId39"/>
    <p:sldId id="1125" r:id="rId40"/>
    <p:sldId id="1127" r:id="rId41"/>
    <p:sldId id="279" r:id="rId42"/>
    <p:sldId id="280" r:id="rId43"/>
    <p:sldId id="281" r:id="rId44"/>
    <p:sldId id="1118" r:id="rId45"/>
    <p:sldId id="1063" r:id="rId46"/>
    <p:sldId id="1087" r:id="rId47"/>
    <p:sldId id="297" r:id="rId48"/>
    <p:sldId id="1115" r:id="rId49"/>
    <p:sldId id="1116" r:id="rId50"/>
    <p:sldId id="302" r:id="rId51"/>
    <p:sldId id="274" r:id="rId52"/>
    <p:sldId id="1058" r:id="rId53"/>
    <p:sldId id="293" r:id="rId54"/>
    <p:sldId id="1089" r:id="rId55"/>
    <p:sldId id="1097" r:id="rId56"/>
    <p:sldId id="266" r:id="rId57"/>
    <p:sldId id="1119" r:id="rId58"/>
    <p:sldId id="1120" r:id="rId59"/>
    <p:sldId id="260" r:id="rId60"/>
    <p:sldId id="1121" r:id="rId61"/>
    <p:sldId id="1056" r:id="rId62"/>
    <p:sldId id="306" r:id="rId63"/>
    <p:sldId id="1099" r:id="rId64"/>
    <p:sldId id="307" r:id="rId65"/>
    <p:sldId id="309" r:id="rId66"/>
    <p:sldId id="310" r:id="rId67"/>
    <p:sldId id="296" r:id="rId68"/>
    <p:sldId id="1057" r:id="rId69"/>
    <p:sldId id="1122" r:id="rId70"/>
    <p:sldId id="305" r:id="rId71"/>
    <p:sldId id="1123" r:id="rId72"/>
    <p:sldId id="1124" r:id="rId73"/>
    <p:sldId id="261" r:id="rId74"/>
    <p:sldId id="299" r:id="rId75"/>
    <p:sldId id="1128" r:id="rId76"/>
    <p:sldId id="1130" r:id="rId77"/>
    <p:sldId id="1129" r:id="rId78"/>
    <p:sldId id="1148" r:id="rId79"/>
    <p:sldId id="1131" r:id="rId80"/>
    <p:sldId id="292" r:id="rId81"/>
    <p:sldId id="1132" r:id="rId82"/>
    <p:sldId id="294" r:id="rId83"/>
    <p:sldId id="1133" r:id="rId84"/>
    <p:sldId id="1134" r:id="rId85"/>
    <p:sldId id="1135" r:id="rId86"/>
    <p:sldId id="298" r:id="rId87"/>
    <p:sldId id="1147" r:id="rId88"/>
    <p:sldId id="1137" r:id="rId89"/>
    <p:sldId id="1138" r:id="rId90"/>
    <p:sldId id="262" r:id="rId91"/>
    <p:sldId id="1074" r:id="rId92"/>
    <p:sldId id="1090" r:id="rId93"/>
    <p:sldId id="1094" r:id="rId94"/>
    <p:sldId id="1095" r:id="rId95"/>
    <p:sldId id="1136" r:id="rId96"/>
    <p:sldId id="300" r:id="rId97"/>
    <p:sldId id="1139" r:id="rId98"/>
    <p:sldId id="1141" r:id="rId99"/>
    <p:sldId id="1142" r:id="rId100"/>
    <p:sldId id="1143" r:id="rId101"/>
    <p:sldId id="258" r:id="rId102"/>
    <p:sldId id="1144" r:id="rId103"/>
    <p:sldId id="1146" r:id="rId104"/>
    <p:sldId id="1145" r:id="rId105"/>
    <p:sldId id="304" r:id="rId106"/>
    <p:sldId id="1065" r:id="rId107"/>
    <p:sldId id="1064" r:id="rId108"/>
    <p:sldId id="1096" r:id="rId109"/>
    <p:sldId id="1059" r:id="rId110"/>
    <p:sldId id="1083" r:id="rId111"/>
    <p:sldId id="1060" r:id="rId112"/>
    <p:sldId id="1100" r:id="rId113"/>
  </p:sldIdLst>
  <p:sldSz cx="12192000" cy="6858000"/>
  <p:notesSz cx="12192000" cy="6858000"/>
  <p:defaultTextStyle>
    <a:defPPr marL="0" marR="0" indent="0" algn="l" defTabSz="914400">
      <a:lnSpc>
        <a:spcPct val="100000"/>
      </a:lnSpc>
      <a:spcBef>
        <a:spcPts val="0"/>
      </a:spcBef>
      <a:spcAft>
        <a:spcPts val="0"/>
      </a:spcAft>
      <a:buClrTx/>
      <a:buSzTx/>
      <a:buFontTx/>
      <a:buNone/>
      <a:defRPr sz="1800" b="0" i="0" u="none" strike="noStrike" cap="none" spc="0">
        <a:ln>
          <a:noFill/>
        </a:ln>
        <a:solidFill>
          <a:srgbClr val="000000"/>
        </a:solidFill>
      </a:defRPr>
    </a:defPPr>
    <a:lvl1pPr marL="0" marR="0" indent="0" algn="just" defTabSz="457200">
      <a:lnSpc>
        <a:spcPct val="120000"/>
      </a:lnSpc>
      <a:spcBef>
        <a:spcPts val="500"/>
      </a:spcBef>
      <a:spcAft>
        <a:spcPts val="0"/>
      </a:spcAft>
      <a:buClrTx/>
      <a:buSzTx/>
      <a:buFontTx/>
      <a:buNone/>
      <a:defRPr sz="2400" b="0" i="0" u="none" strike="noStrike" cap="none" spc="-11">
        <a:ln>
          <a:noFill/>
        </a:ln>
        <a:solidFill>
          <a:srgbClr val="484747"/>
        </a:solidFill>
        <a:latin typeface="Albert Sans Regular Light"/>
        <a:ea typeface="Albert Sans Regular Light"/>
        <a:cs typeface="Albert Sans Regular Light"/>
      </a:defRPr>
    </a:lvl1pPr>
    <a:lvl2pPr marL="0" marR="0" indent="457200" algn="just" defTabSz="457200">
      <a:lnSpc>
        <a:spcPct val="120000"/>
      </a:lnSpc>
      <a:spcBef>
        <a:spcPts val="500"/>
      </a:spcBef>
      <a:spcAft>
        <a:spcPts val="0"/>
      </a:spcAft>
      <a:buClrTx/>
      <a:buSzTx/>
      <a:buFontTx/>
      <a:buNone/>
      <a:defRPr sz="2400" b="0" i="0" u="none" strike="noStrike" cap="none" spc="-11">
        <a:ln>
          <a:noFill/>
        </a:ln>
        <a:solidFill>
          <a:srgbClr val="484747"/>
        </a:solidFill>
        <a:latin typeface="Albert Sans Regular Light"/>
        <a:ea typeface="Albert Sans Regular Light"/>
        <a:cs typeface="Albert Sans Regular Light"/>
      </a:defRPr>
    </a:lvl2pPr>
    <a:lvl3pPr marL="0" marR="0" indent="914400" algn="just" defTabSz="457200">
      <a:lnSpc>
        <a:spcPct val="120000"/>
      </a:lnSpc>
      <a:spcBef>
        <a:spcPts val="500"/>
      </a:spcBef>
      <a:spcAft>
        <a:spcPts val="0"/>
      </a:spcAft>
      <a:buClrTx/>
      <a:buSzTx/>
      <a:buFontTx/>
      <a:buNone/>
      <a:defRPr sz="2400" b="0" i="0" u="none" strike="noStrike" cap="none" spc="-11">
        <a:ln>
          <a:noFill/>
        </a:ln>
        <a:solidFill>
          <a:srgbClr val="484747"/>
        </a:solidFill>
        <a:latin typeface="Albert Sans Regular Light"/>
        <a:ea typeface="Albert Sans Regular Light"/>
        <a:cs typeface="Albert Sans Regular Light"/>
      </a:defRPr>
    </a:lvl3pPr>
    <a:lvl4pPr marL="0" marR="0" indent="1371600" algn="just" defTabSz="457200">
      <a:lnSpc>
        <a:spcPct val="120000"/>
      </a:lnSpc>
      <a:spcBef>
        <a:spcPts val="500"/>
      </a:spcBef>
      <a:spcAft>
        <a:spcPts val="0"/>
      </a:spcAft>
      <a:buClrTx/>
      <a:buSzTx/>
      <a:buFontTx/>
      <a:buNone/>
      <a:defRPr sz="2400" b="0" i="0" u="none" strike="noStrike" cap="none" spc="-11">
        <a:ln>
          <a:noFill/>
        </a:ln>
        <a:solidFill>
          <a:srgbClr val="484747"/>
        </a:solidFill>
        <a:latin typeface="Albert Sans Regular Light"/>
        <a:ea typeface="Albert Sans Regular Light"/>
        <a:cs typeface="Albert Sans Regular Light"/>
      </a:defRPr>
    </a:lvl4pPr>
    <a:lvl5pPr marL="0" marR="0" indent="1828800" algn="just" defTabSz="457200">
      <a:lnSpc>
        <a:spcPct val="120000"/>
      </a:lnSpc>
      <a:spcBef>
        <a:spcPts val="500"/>
      </a:spcBef>
      <a:spcAft>
        <a:spcPts val="0"/>
      </a:spcAft>
      <a:buClrTx/>
      <a:buSzTx/>
      <a:buFontTx/>
      <a:buNone/>
      <a:defRPr sz="2400" b="0" i="0" u="none" strike="noStrike" cap="none" spc="-11">
        <a:ln>
          <a:noFill/>
        </a:ln>
        <a:solidFill>
          <a:srgbClr val="484747"/>
        </a:solidFill>
        <a:latin typeface="Albert Sans Regular Light"/>
        <a:ea typeface="Albert Sans Regular Light"/>
        <a:cs typeface="Albert Sans Regular Light"/>
      </a:defRPr>
    </a:lvl5pPr>
    <a:lvl6pPr marL="0" marR="0" indent="2286000" algn="just" defTabSz="457200">
      <a:lnSpc>
        <a:spcPct val="120000"/>
      </a:lnSpc>
      <a:spcBef>
        <a:spcPts val="500"/>
      </a:spcBef>
      <a:spcAft>
        <a:spcPts val="0"/>
      </a:spcAft>
      <a:buClrTx/>
      <a:buSzTx/>
      <a:buFontTx/>
      <a:buNone/>
      <a:defRPr sz="2400" b="0" i="0" u="none" strike="noStrike" cap="none" spc="-11">
        <a:ln>
          <a:noFill/>
        </a:ln>
        <a:solidFill>
          <a:srgbClr val="484747"/>
        </a:solidFill>
        <a:latin typeface="Albert Sans Regular Light"/>
        <a:ea typeface="Albert Sans Regular Light"/>
        <a:cs typeface="Albert Sans Regular Light"/>
      </a:defRPr>
    </a:lvl6pPr>
    <a:lvl7pPr marL="0" marR="0" indent="2743200" algn="just" defTabSz="457200">
      <a:lnSpc>
        <a:spcPct val="120000"/>
      </a:lnSpc>
      <a:spcBef>
        <a:spcPts val="500"/>
      </a:spcBef>
      <a:spcAft>
        <a:spcPts val="0"/>
      </a:spcAft>
      <a:buClrTx/>
      <a:buSzTx/>
      <a:buFontTx/>
      <a:buNone/>
      <a:defRPr sz="2400" b="0" i="0" u="none" strike="noStrike" cap="none" spc="-11">
        <a:ln>
          <a:noFill/>
        </a:ln>
        <a:solidFill>
          <a:srgbClr val="484747"/>
        </a:solidFill>
        <a:latin typeface="Albert Sans Regular Light"/>
        <a:ea typeface="Albert Sans Regular Light"/>
        <a:cs typeface="Albert Sans Regular Light"/>
      </a:defRPr>
    </a:lvl7pPr>
    <a:lvl8pPr marL="0" marR="0" indent="3200400" algn="just" defTabSz="457200">
      <a:lnSpc>
        <a:spcPct val="120000"/>
      </a:lnSpc>
      <a:spcBef>
        <a:spcPts val="500"/>
      </a:spcBef>
      <a:spcAft>
        <a:spcPts val="0"/>
      </a:spcAft>
      <a:buClrTx/>
      <a:buSzTx/>
      <a:buFontTx/>
      <a:buNone/>
      <a:defRPr sz="2400" b="0" i="0" u="none" strike="noStrike" cap="none" spc="-11">
        <a:ln>
          <a:noFill/>
        </a:ln>
        <a:solidFill>
          <a:srgbClr val="484747"/>
        </a:solidFill>
        <a:latin typeface="Albert Sans Regular Light"/>
        <a:ea typeface="Albert Sans Regular Light"/>
        <a:cs typeface="Albert Sans Regular Light"/>
      </a:defRPr>
    </a:lvl8pPr>
    <a:lvl9pPr marL="0" marR="0" indent="3657600" algn="just" defTabSz="457200">
      <a:lnSpc>
        <a:spcPct val="120000"/>
      </a:lnSpc>
      <a:spcBef>
        <a:spcPts val="500"/>
      </a:spcBef>
      <a:spcAft>
        <a:spcPts val="0"/>
      </a:spcAft>
      <a:buClrTx/>
      <a:buSzTx/>
      <a:buFontTx/>
      <a:buNone/>
      <a:defRPr sz="2400" b="0" i="0" u="none" strike="noStrike" cap="none" spc="-11">
        <a:ln>
          <a:noFill/>
        </a:ln>
        <a:solidFill>
          <a:srgbClr val="484747"/>
        </a:solidFill>
        <a:latin typeface="Albert Sans Regular Light"/>
        <a:ea typeface="Albert Sans Regular Light"/>
        <a:cs typeface="Albert Sans Regular Light"/>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300"/>
    <a:srgbClr val="FF40FF"/>
    <a:srgbClr val="E6017D"/>
    <a:srgbClr val="FF2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22"/>
    <p:restoredTop sz="94726"/>
  </p:normalViewPr>
  <p:slideViewPr>
    <p:cSldViewPr>
      <p:cViewPr varScale="1">
        <p:scale>
          <a:sx n="120" d="100"/>
          <a:sy n="120" d="100"/>
        </p:scale>
        <p:origin x="352" y="184"/>
      </p:cViewPr>
      <p:guideLst>
        <p:guide orient="horz" pos="2160"/>
        <p:guide pos="2880"/>
      </p:guideLst>
    </p:cSldViewPr>
  </p:slideViewPr>
  <p:outlineViewPr>
    <p:cViewPr>
      <p:scale>
        <a:sx n="33" d="100"/>
        <a:sy n="33" d="100"/>
      </p:scale>
      <p:origin x="0" y="-408"/>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theme" Target="theme/theme1.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tableStyles" Target="tableStyle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15399999999999"/>
          <c:y val="7.8552999999999998E-2"/>
          <c:w val="0.687693"/>
          <c:h val="0.83039399999999997"/>
        </c:manualLayout>
      </c:layout>
      <c:radarChart>
        <c:radarStyle val="filled"/>
        <c:varyColors val="0"/>
        <c:ser>
          <c:idx val="3"/>
          <c:order val="0"/>
          <c:tx>
            <c:strRef>
              <c:f>Sheet1!$A$5</c:f>
              <c:strCache>
                <c:ptCount val="1"/>
                <c:pt idx="0">
                  <c:v>Subject 4</c:v>
                </c:pt>
              </c:strCache>
            </c:strRef>
          </c:tx>
          <c:spPr>
            <a:prstGeom prst="rect">
              <a:avLst/>
            </a:prstGeom>
            <a:solidFill>
              <a:schemeClr val="accent1">
                <a:hueOff val="114395"/>
                <a:lumOff val="-24975"/>
                <a:alpha val="50000"/>
              </a:schemeClr>
            </a:solidFill>
            <a:ln w="76200" cap="flat">
              <a:noFill/>
              <a:miter lim="400000"/>
            </a:ln>
            <a:effectLst/>
          </c:spPr>
          <c:cat>
            <c:strRef>
              <c:f>Sheet1!$B$1:$E$1</c:f>
              <c:strCache>
                <c:ptCount val="4"/>
                <c:pt idx="0">
                  <c:v>Subject</c:v>
                </c:pt>
                <c:pt idx="1">
                  <c:v>Subject 3</c:v>
                </c:pt>
                <c:pt idx="2">
                  <c:v>Subject 4</c:v>
                </c:pt>
                <c:pt idx="3">
                  <c:v>Subject 2</c:v>
                </c:pt>
              </c:strCache>
            </c:strRef>
          </c:cat>
          <c:val>
            <c:numRef>
              <c:f>Sheet1!$B$5:$E$5</c:f>
              <c:numCache>
                <c:formatCode>General</c:formatCode>
                <c:ptCount val="4"/>
                <c:pt idx="0">
                  <c:v>175</c:v>
                </c:pt>
                <c:pt idx="1">
                  <c:v>100</c:v>
                </c:pt>
                <c:pt idx="2">
                  <c:v>150</c:v>
                </c:pt>
                <c:pt idx="3">
                  <c:v>200</c:v>
                </c:pt>
              </c:numCache>
            </c:numRef>
          </c:val>
          <c:extLst>
            <c:ext xmlns:c16="http://schemas.microsoft.com/office/drawing/2014/chart" uri="{C3380CC4-5D6E-409C-BE32-E72D297353CC}">
              <c16:uniqueId val="{00000000-B05B-4B44-8C32-B220008C29F1}"/>
            </c:ext>
          </c:extLst>
        </c:ser>
        <c:ser>
          <c:idx val="2"/>
          <c:order val="1"/>
          <c:tx>
            <c:strRef>
              <c:f>Sheet1!$A$4</c:f>
              <c:strCache>
                <c:ptCount val="1"/>
                <c:pt idx="0">
                  <c:v>Subject 3</c:v>
                </c:pt>
              </c:strCache>
            </c:strRef>
          </c:tx>
          <c:spPr>
            <a:prstGeom prst="rect">
              <a:avLst/>
            </a:prstGeom>
            <a:solidFill>
              <a:schemeClr val="accent1">
                <a:lumOff val="-13575"/>
                <a:alpha val="50000"/>
              </a:schemeClr>
            </a:solidFill>
            <a:ln w="76200" cap="flat">
              <a:noFill/>
              <a:miter lim="400000"/>
            </a:ln>
            <a:effectLst/>
          </c:spPr>
          <c:cat>
            <c:strRef>
              <c:f>Sheet1!$B$1:$E$1</c:f>
              <c:strCache>
                <c:ptCount val="4"/>
                <c:pt idx="0">
                  <c:v>Subject</c:v>
                </c:pt>
                <c:pt idx="1">
                  <c:v>Subject 3</c:v>
                </c:pt>
                <c:pt idx="2">
                  <c:v>Subject 4</c:v>
                </c:pt>
                <c:pt idx="3">
                  <c:v>Subject 2</c:v>
                </c:pt>
              </c:strCache>
            </c:strRef>
          </c:cat>
          <c:val>
            <c:numRef>
              <c:f>Sheet1!$B$4:$E$4</c:f>
              <c:numCache>
                <c:formatCode>General</c:formatCode>
                <c:ptCount val="4"/>
                <c:pt idx="0">
                  <c:v>115</c:v>
                </c:pt>
                <c:pt idx="1">
                  <c:v>200</c:v>
                </c:pt>
                <c:pt idx="2">
                  <c:v>75</c:v>
                </c:pt>
                <c:pt idx="3">
                  <c:v>125</c:v>
                </c:pt>
              </c:numCache>
            </c:numRef>
          </c:val>
          <c:extLst>
            <c:ext xmlns:c16="http://schemas.microsoft.com/office/drawing/2014/chart" uri="{C3380CC4-5D6E-409C-BE32-E72D297353CC}">
              <c16:uniqueId val="{00000001-B05B-4B44-8C32-B220008C29F1}"/>
            </c:ext>
          </c:extLst>
        </c:ser>
        <c:ser>
          <c:idx val="1"/>
          <c:order val="2"/>
          <c:tx>
            <c:strRef>
              <c:f>Sheet1!$A$3</c:f>
              <c:strCache>
                <c:ptCount val="1"/>
                <c:pt idx="0">
                  <c:v>Subject 2</c:v>
                </c:pt>
              </c:strCache>
            </c:strRef>
          </c:tx>
          <c:spPr>
            <a:prstGeom prst="rect">
              <a:avLst/>
            </a:prstGeom>
            <a:solidFill>
              <a:schemeClr val="accent1">
                <a:alpha val="50000"/>
              </a:schemeClr>
            </a:solidFill>
            <a:ln w="76200" cap="flat">
              <a:noFill/>
              <a:miter lim="400000"/>
            </a:ln>
            <a:effectLst/>
          </c:spPr>
          <c:cat>
            <c:strRef>
              <c:f>Sheet1!$B$1:$E$1</c:f>
              <c:strCache>
                <c:ptCount val="4"/>
                <c:pt idx="0">
                  <c:v>Subject</c:v>
                </c:pt>
                <c:pt idx="1">
                  <c:v>Subject 3</c:v>
                </c:pt>
                <c:pt idx="2">
                  <c:v>Subject 4</c:v>
                </c:pt>
                <c:pt idx="3">
                  <c:v>Subject 2</c:v>
                </c:pt>
              </c:strCache>
            </c:strRef>
          </c:cat>
          <c:val>
            <c:numRef>
              <c:f>Sheet1!$B$3:$E$3</c:f>
              <c:numCache>
                <c:formatCode>General</c:formatCode>
                <c:ptCount val="4"/>
                <c:pt idx="0">
                  <c:v>150</c:v>
                </c:pt>
                <c:pt idx="1">
                  <c:v>100</c:v>
                </c:pt>
                <c:pt idx="2">
                  <c:v>150</c:v>
                </c:pt>
                <c:pt idx="3">
                  <c:v>100</c:v>
                </c:pt>
              </c:numCache>
            </c:numRef>
          </c:val>
          <c:extLst>
            <c:ext xmlns:c16="http://schemas.microsoft.com/office/drawing/2014/chart" uri="{C3380CC4-5D6E-409C-BE32-E72D297353CC}">
              <c16:uniqueId val="{00000002-B05B-4B44-8C32-B220008C29F1}"/>
            </c:ext>
          </c:extLst>
        </c:ser>
        <c:ser>
          <c:idx val="0"/>
          <c:order val="3"/>
          <c:tx>
            <c:strRef>
              <c:f>Sheet1!$A$2</c:f>
              <c:strCache>
                <c:ptCount val="1"/>
                <c:pt idx="0">
                  <c:v>Subject 1</c:v>
                </c:pt>
              </c:strCache>
            </c:strRef>
          </c:tx>
          <c:spPr>
            <a:prstGeom prst="rect">
              <a:avLst/>
            </a:prstGeom>
            <a:solidFill>
              <a:schemeClr val="accent1">
                <a:lumOff val="16847"/>
                <a:alpha val="50000"/>
              </a:schemeClr>
            </a:solidFill>
            <a:ln w="76200" cap="flat">
              <a:noFill/>
              <a:miter lim="400000"/>
            </a:ln>
            <a:effectLst/>
          </c:spPr>
          <c:cat>
            <c:strRef>
              <c:f>Sheet1!$B$1:$E$1</c:f>
              <c:strCache>
                <c:ptCount val="4"/>
                <c:pt idx="0">
                  <c:v>Subject</c:v>
                </c:pt>
                <c:pt idx="1">
                  <c:v>Subject 3</c:v>
                </c:pt>
                <c:pt idx="2">
                  <c:v>Subject 4</c:v>
                </c:pt>
                <c:pt idx="3">
                  <c:v>Subject 2</c:v>
                </c:pt>
              </c:strCache>
            </c:strRef>
          </c:cat>
          <c:val>
            <c:numRef>
              <c:f>Sheet1!$B$2:$E$2</c:f>
              <c:numCache>
                <c:formatCode>General</c:formatCode>
                <c:ptCount val="4"/>
                <c:pt idx="0">
                  <c:v>75</c:v>
                </c:pt>
                <c:pt idx="1">
                  <c:v>75</c:v>
                </c:pt>
                <c:pt idx="2">
                  <c:v>100</c:v>
                </c:pt>
                <c:pt idx="3">
                  <c:v>75</c:v>
                </c:pt>
              </c:numCache>
            </c:numRef>
          </c:val>
          <c:extLst>
            <c:ext xmlns:c16="http://schemas.microsoft.com/office/drawing/2014/chart" uri="{C3380CC4-5D6E-409C-BE32-E72D297353CC}">
              <c16:uniqueId val="{00000003-B05B-4B44-8C32-B220008C29F1}"/>
            </c:ext>
          </c:extLst>
        </c:ser>
        <c:dLbls>
          <c:showLegendKey val="0"/>
          <c:showVal val="0"/>
          <c:showCatName val="0"/>
          <c:showSerName val="0"/>
          <c:showPercent val="0"/>
          <c:showBubbleSize val="0"/>
        </c:dLbls>
        <c:axId val="2094734552"/>
        <c:axId val="2094734553"/>
      </c:radarChart>
      <c:catAx>
        <c:axId val="2094734552"/>
        <c:scaling>
          <c:orientation val="minMax"/>
        </c:scaling>
        <c:delete val="0"/>
        <c:axPos val="b"/>
        <c:majorGridlines>
          <c:spPr>
            <a:prstGeom prst="rect">
              <a:avLst/>
            </a:prstGeom>
            <a:ln w="12700" cap="flat">
              <a:solidFill>
                <a:srgbClr val="B8B8B8"/>
              </a:solidFill>
              <a:prstDash val="solid"/>
              <a:miter lim="400000"/>
            </a:ln>
          </c:spPr>
        </c:majorGridlines>
        <c:numFmt formatCode="General" sourceLinked="0"/>
        <c:majorTickMark val="none"/>
        <c:minorTickMark val="none"/>
        <c:tickLblPos val="low"/>
        <c:spPr>
          <a:prstGeom prst="rect">
            <a:avLst/>
          </a:prstGeom>
          <a:ln w="12700" cap="flat">
            <a:solidFill>
              <a:srgbClr val="403F3F"/>
            </a:solidFill>
            <a:prstDash val="solid"/>
            <a:miter lim="400000"/>
          </a:ln>
        </c:spPr>
        <c:txPr>
          <a:bodyPr rot="0"/>
          <a:lstStyle/>
          <a:p>
            <a:pPr>
              <a:defRPr sz="2500" b="0" i="0" u="none" strike="noStrike">
                <a:solidFill>
                  <a:srgbClr val="403F3F"/>
                </a:solidFill>
                <a:latin typeface="Albert Sans Regular Regular"/>
              </a:defRPr>
            </a:pPr>
            <a:endParaRPr lang="en-MK"/>
          </a:p>
        </c:txPr>
        <c:crossAx val="2094734553"/>
        <c:crosses val="autoZero"/>
        <c:auto val="1"/>
        <c:lblAlgn val="ctr"/>
        <c:lblOffset val="100"/>
        <c:noMultiLvlLbl val="1"/>
      </c:catAx>
      <c:valAx>
        <c:axId val="2094734553"/>
        <c:scaling>
          <c:orientation val="minMax"/>
        </c:scaling>
        <c:delete val="0"/>
        <c:axPos val="l"/>
        <c:majorGridlines>
          <c:spPr>
            <a:prstGeom prst="rect">
              <a:avLst/>
            </a:prstGeom>
            <a:ln w="12700" cap="flat">
              <a:solidFill>
                <a:srgbClr val="B8B8B8"/>
              </a:solidFill>
              <a:prstDash val="solid"/>
              <a:miter lim="400000"/>
            </a:ln>
          </c:spPr>
        </c:majorGridlines>
        <c:numFmt formatCode="General" sourceLinked="0"/>
        <c:majorTickMark val="none"/>
        <c:minorTickMark val="none"/>
        <c:tickLblPos val="nextTo"/>
        <c:spPr>
          <a:prstGeom prst="rect">
            <a:avLst/>
          </a:prstGeom>
          <a:ln w="12700" cap="flat">
            <a:solidFill>
              <a:srgbClr val="B8B8B8"/>
            </a:solidFill>
            <a:prstDash val="solid"/>
            <a:miter lim="400000"/>
          </a:ln>
        </c:spPr>
        <c:txPr>
          <a:bodyPr rot="0"/>
          <a:lstStyle/>
          <a:p>
            <a:pPr>
              <a:defRPr sz="2000" b="0" i="0" u="none" strike="noStrike">
                <a:solidFill>
                  <a:srgbClr val="403F3F"/>
                </a:solidFill>
                <a:latin typeface="Albert Sans Regular Bold"/>
              </a:defRPr>
            </a:pPr>
            <a:endParaRPr lang="en-MK"/>
          </a:p>
        </c:txPr>
        <c:crossAx val="2094734552"/>
        <c:crosses val="autoZero"/>
        <c:crossBetween val="between"/>
        <c:majorUnit val="50"/>
        <c:minorUnit val="25"/>
      </c:valAx>
      <c:spPr>
        <a:prstGeom prst="rect">
          <a:avLst/>
        </a:prstGeom>
        <a:noFill/>
        <a:ln w="12700" cap="flat">
          <a:noFill/>
          <a:miter lim="400000"/>
        </a:ln>
        <a:effectLst/>
      </c:spPr>
    </c:plotArea>
    <c:plotVisOnly val="1"/>
    <c:dispBlanksAs val="gap"/>
    <c:showDLblsOverMax val="0"/>
  </c:chart>
  <c:spPr>
    <a:xfrm>
      <a:off x="11766530" y="2768605"/>
      <a:ext cx="10832273" cy="8837738"/>
    </a:xfrm>
    <a:prstGeom prst="rect">
      <a:avLst/>
    </a:prstGeom>
    <a:noFill/>
    <a:ln>
      <a:noFill/>
    </a:ln>
    <a:effectLst/>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0214E-2"/>
          <c:y val="5.0000000000000001E-3"/>
          <c:w val="0.91957199999999994"/>
          <c:h val="0.86186399999999996"/>
        </c:manualLayout>
      </c:layout>
      <c:doughnutChart>
        <c:varyColors val="0"/>
        <c:ser>
          <c:idx val="0"/>
          <c:order val="0"/>
          <c:tx>
            <c:strRef>
              <c:f>Sheet1!$A$2</c:f>
              <c:strCache>
                <c:ptCount val="1"/>
                <c:pt idx="0">
                  <c:v>Subject</c:v>
                </c:pt>
              </c:strCache>
            </c:strRef>
          </c:tx>
          <c:spPr>
            <a:prstGeom prst="rect">
              <a:avLst/>
            </a:prstGeom>
            <a:solidFill>
              <a:srgbClr val="96C12F"/>
            </a:solidFill>
            <a:ln w="12700" cap="flat">
              <a:noFill/>
              <a:miter lim="400000"/>
            </a:ln>
            <a:effectLst/>
          </c:spPr>
          <c:dPt>
            <c:idx val="0"/>
            <c:bubble3D val="0"/>
            <c:extLst>
              <c:ext xmlns:c16="http://schemas.microsoft.com/office/drawing/2014/chart" uri="{C3380CC4-5D6E-409C-BE32-E72D297353CC}">
                <c16:uniqueId val="{00000001-AAA5-334A-A28D-92D9C8E66B37}"/>
              </c:ext>
            </c:extLst>
          </c:dPt>
          <c:dPt>
            <c:idx val="1"/>
            <c:bubble3D val="0"/>
            <c:spPr>
              <a:prstGeom prst="rect">
                <a:avLst/>
              </a:prstGeom>
              <a:solidFill>
                <a:srgbClr val="3C7CB4"/>
              </a:solidFill>
              <a:ln w="12700" cap="flat">
                <a:noFill/>
                <a:miter lim="400000"/>
              </a:ln>
              <a:effectLst/>
            </c:spPr>
            <c:extLst>
              <c:ext xmlns:c16="http://schemas.microsoft.com/office/drawing/2014/chart" uri="{C3380CC4-5D6E-409C-BE32-E72D297353CC}">
                <c16:uniqueId val="{00000003-AAA5-334A-A28D-92D9C8E66B37}"/>
              </c:ext>
            </c:extLst>
          </c:dPt>
          <c:dPt>
            <c:idx val="2"/>
            <c:bubble3D val="0"/>
            <c:spPr>
              <a:prstGeom prst="rect">
                <a:avLst/>
              </a:prstGeom>
              <a:solidFill>
                <a:srgbClr val="E42180"/>
              </a:solidFill>
              <a:ln w="12700" cap="flat">
                <a:noFill/>
                <a:miter lim="400000"/>
              </a:ln>
              <a:effectLst/>
            </c:spPr>
            <c:extLst>
              <c:ext xmlns:c16="http://schemas.microsoft.com/office/drawing/2014/chart" uri="{C3380CC4-5D6E-409C-BE32-E72D297353CC}">
                <c16:uniqueId val="{00000005-AAA5-334A-A28D-92D9C8E66B37}"/>
              </c:ext>
            </c:extLst>
          </c:dPt>
          <c:dPt>
            <c:idx val="3"/>
            <c:bubble3D val="0"/>
            <c:spPr>
              <a:prstGeom prst="rect">
                <a:avLst/>
              </a:prstGeom>
              <a:solidFill>
                <a:srgbClr val="F29420"/>
              </a:solidFill>
              <a:ln w="12700" cap="flat">
                <a:noFill/>
                <a:miter lim="400000"/>
              </a:ln>
              <a:effectLst/>
            </c:spPr>
            <c:extLst>
              <c:ext xmlns:c16="http://schemas.microsoft.com/office/drawing/2014/chart" uri="{C3380CC4-5D6E-409C-BE32-E72D297353CC}">
                <c16:uniqueId val="{00000007-AAA5-334A-A28D-92D9C8E66B37}"/>
              </c:ext>
            </c:extLst>
          </c:dPt>
          <c:dLbls>
            <c:dLbl>
              <c:idx val="0"/>
              <c:numFmt formatCode="#,##0%" sourceLinked="0"/>
              <c:spPr/>
              <c:txPr>
                <a:bodyPr/>
                <a:lstStyle/>
                <a:p>
                  <a:pPr>
                    <a:defRPr sz="4000" b="0" i="0" u="none" strike="noStrike">
                      <a:solidFill>
                        <a:srgbClr val="FFFFFF"/>
                      </a:solidFill>
                      <a:latin typeface="Albert Sans Regular Bold"/>
                    </a:defRPr>
                  </a:pPr>
                  <a:endParaRPr lang="en-MK"/>
                </a:p>
              </c:txPr>
              <c:showLegendKey val="0"/>
              <c:showVal val="0"/>
              <c:showCatName val="0"/>
              <c:showSerName val="0"/>
              <c:showPercent val="1"/>
              <c:showBubbleSize val="0"/>
              <c:extLst>
                <c:ext xmlns:c16="http://schemas.microsoft.com/office/drawing/2014/chart" uri="{C3380CC4-5D6E-409C-BE32-E72D297353CC}">
                  <c16:uniqueId val="{00000001-AAA5-334A-A28D-92D9C8E66B37}"/>
                </c:ext>
              </c:extLst>
            </c:dLbl>
            <c:dLbl>
              <c:idx val="1"/>
              <c:numFmt formatCode="#,##0%" sourceLinked="0"/>
              <c:spPr/>
              <c:txPr>
                <a:bodyPr/>
                <a:lstStyle/>
                <a:p>
                  <a:pPr>
                    <a:defRPr sz="4000" b="0" i="0" u="none" strike="noStrike">
                      <a:solidFill>
                        <a:srgbClr val="FFFFFF"/>
                      </a:solidFill>
                      <a:latin typeface="Albert Sans Regular Bold"/>
                    </a:defRPr>
                  </a:pPr>
                  <a:endParaRPr lang="en-MK"/>
                </a:p>
              </c:txPr>
              <c:showLegendKey val="0"/>
              <c:showVal val="0"/>
              <c:showCatName val="0"/>
              <c:showSerName val="0"/>
              <c:showPercent val="1"/>
              <c:showBubbleSize val="0"/>
              <c:extLst>
                <c:ext xmlns:c16="http://schemas.microsoft.com/office/drawing/2014/chart" uri="{C3380CC4-5D6E-409C-BE32-E72D297353CC}">
                  <c16:uniqueId val="{00000003-AAA5-334A-A28D-92D9C8E66B37}"/>
                </c:ext>
              </c:extLst>
            </c:dLbl>
            <c:dLbl>
              <c:idx val="2"/>
              <c:numFmt formatCode="#,##0%" sourceLinked="0"/>
              <c:spPr/>
              <c:txPr>
                <a:bodyPr/>
                <a:lstStyle/>
                <a:p>
                  <a:pPr>
                    <a:defRPr sz="4000" b="0" i="0" u="none" strike="noStrike">
                      <a:solidFill>
                        <a:srgbClr val="FFFFFF"/>
                      </a:solidFill>
                      <a:latin typeface="Albert Sans Regular Bold"/>
                    </a:defRPr>
                  </a:pPr>
                  <a:endParaRPr lang="en-MK"/>
                </a:p>
              </c:txPr>
              <c:showLegendKey val="0"/>
              <c:showVal val="0"/>
              <c:showCatName val="0"/>
              <c:showSerName val="0"/>
              <c:showPercent val="1"/>
              <c:showBubbleSize val="0"/>
              <c:extLst>
                <c:ext xmlns:c16="http://schemas.microsoft.com/office/drawing/2014/chart" uri="{C3380CC4-5D6E-409C-BE32-E72D297353CC}">
                  <c16:uniqueId val="{00000005-AAA5-334A-A28D-92D9C8E66B37}"/>
                </c:ext>
              </c:extLst>
            </c:dLbl>
            <c:dLbl>
              <c:idx val="3"/>
              <c:numFmt formatCode="#,##0%" sourceLinked="0"/>
              <c:spPr/>
              <c:txPr>
                <a:bodyPr/>
                <a:lstStyle/>
                <a:p>
                  <a:pPr>
                    <a:defRPr sz="4000" b="0" i="0" u="none" strike="noStrike">
                      <a:solidFill>
                        <a:srgbClr val="FFFFFF"/>
                      </a:solidFill>
                      <a:latin typeface="Albert Sans Regular Bold"/>
                    </a:defRPr>
                  </a:pPr>
                  <a:endParaRPr lang="en-MK"/>
                </a:p>
              </c:txPr>
              <c:showLegendKey val="0"/>
              <c:showVal val="0"/>
              <c:showCatName val="0"/>
              <c:showSerName val="0"/>
              <c:showPercent val="1"/>
              <c:showBubbleSize val="0"/>
              <c:extLst>
                <c:ext xmlns:c16="http://schemas.microsoft.com/office/drawing/2014/chart" uri="{C3380CC4-5D6E-409C-BE32-E72D297353CC}">
                  <c16:uniqueId val="{00000007-AAA5-334A-A28D-92D9C8E66B37}"/>
                </c:ext>
              </c:extLst>
            </c:dLbl>
            <c:numFmt formatCode="#,##0%" sourceLinked="0"/>
            <c:spPr>
              <a:noFill/>
              <a:ln>
                <a:noFill/>
              </a:ln>
              <a:effectLst/>
            </c:spPr>
            <c:txPr>
              <a:bodyPr/>
              <a:lstStyle/>
              <a:p>
                <a:pPr>
                  <a:defRPr sz="4000" b="0" i="0" u="none" strike="noStrike">
                    <a:solidFill>
                      <a:srgbClr val="FFFFFF"/>
                    </a:solidFill>
                    <a:latin typeface="Albert Sans Regular Bold"/>
                  </a:defRPr>
                </a:pPr>
                <a:endParaRPr lang="en-MK"/>
              </a:p>
            </c:txPr>
            <c:showLegendKey val="0"/>
            <c:showVal val="0"/>
            <c:showCatName val="0"/>
            <c:showSerName val="0"/>
            <c:showPercent val="1"/>
            <c:showBubbleSize val="0"/>
            <c:showLeaderLines val="1"/>
            <c:leaderLines>
              <c:spPr>
                <a:prstGeom prst="rect">
                  <a:avLst/>
                </a:prstGeom>
                <a:ln w="6350" cap="flat">
                  <a:solidFill>
                    <a:srgbClr val="000000"/>
                  </a:solidFill>
                  <a:prstDash val="solid"/>
                  <a:miter lim="400000"/>
                </a:ln>
                <a:effectLst/>
              </c:spPr>
            </c:leaderLines>
            <c:extLst>
              <c:ext xmlns:c15="http://schemas.microsoft.com/office/drawing/2012/chart" uri="{CE6537A1-D6FC-4f65-9D91-7224C49458BB}"/>
            </c:extLst>
          </c:dLbls>
          <c:cat>
            <c:strRef>
              <c:f>Sheet1!$B$1:$E$1</c:f>
              <c:strCache>
                <c:ptCount val="4"/>
                <c:pt idx="0">
                  <c:v>Subject 1</c:v>
                </c:pt>
                <c:pt idx="1">
                  <c:v>Subject 2</c:v>
                </c:pt>
                <c:pt idx="2">
                  <c:v>Subject 3</c:v>
                </c:pt>
                <c:pt idx="3">
                  <c:v>Subject 4</c:v>
                </c:pt>
              </c:strCache>
            </c:strRef>
          </c:cat>
          <c:val>
            <c:numRef>
              <c:f>Sheet1!$B$2:$E$2</c:f>
              <c:numCache>
                <c:formatCode>General</c:formatCode>
                <c:ptCount val="4"/>
                <c:pt idx="0">
                  <c:v>75</c:v>
                </c:pt>
                <c:pt idx="1">
                  <c:v>150</c:v>
                </c:pt>
                <c:pt idx="2">
                  <c:v>115</c:v>
                </c:pt>
                <c:pt idx="3">
                  <c:v>175</c:v>
                </c:pt>
              </c:numCache>
            </c:numRef>
          </c:val>
          <c:extLst>
            <c:ext xmlns:c16="http://schemas.microsoft.com/office/drawing/2014/chart" uri="{C3380CC4-5D6E-409C-BE32-E72D297353CC}">
              <c16:uniqueId val="{00000008-AAA5-334A-A28D-92D9C8E66B37}"/>
            </c:ext>
          </c:extLst>
        </c:ser>
        <c:ser>
          <c:idx val="0"/>
          <c:order val="1"/>
          <c:tx>
            <c:strRef>
              <c:f>Sheet1!$A$3</c:f>
              <c:strCache>
                <c:ptCount val="2"/>
                <c:pt idx="1">
                  <c:v>Subject 3</c:v>
                </c:pt>
              </c:strCache>
            </c:strRef>
          </c:tx>
          <c:spPr>
            <a:prstGeom prst="rect">
              <a:avLst/>
            </a:prstGeom>
            <a:solidFill>
              <a:srgbClr val="96C12F"/>
            </a:solidFill>
            <a:ln w="12700" cap="flat">
              <a:noFill/>
              <a:miter lim="400000"/>
            </a:ln>
            <a:effectLst/>
          </c:spPr>
          <c:dPt>
            <c:idx val="0"/>
            <c:bubble3D val="0"/>
            <c:extLst>
              <c:ext xmlns:c16="http://schemas.microsoft.com/office/drawing/2014/chart" uri="{C3380CC4-5D6E-409C-BE32-E72D297353CC}">
                <c16:uniqueId val="{0000000A-AAA5-334A-A28D-92D9C8E66B37}"/>
              </c:ext>
            </c:extLst>
          </c:dPt>
          <c:dPt>
            <c:idx val="1"/>
            <c:bubble3D val="0"/>
            <c:spPr>
              <a:prstGeom prst="rect">
                <a:avLst/>
              </a:prstGeom>
              <a:solidFill>
                <a:srgbClr val="3C7CB4"/>
              </a:solidFill>
              <a:ln w="12700" cap="flat">
                <a:noFill/>
                <a:miter lim="400000"/>
              </a:ln>
              <a:effectLst/>
            </c:spPr>
            <c:extLst>
              <c:ext xmlns:c16="http://schemas.microsoft.com/office/drawing/2014/chart" uri="{C3380CC4-5D6E-409C-BE32-E72D297353CC}">
                <c16:uniqueId val="{0000000C-AAA5-334A-A28D-92D9C8E66B37}"/>
              </c:ext>
            </c:extLst>
          </c:dPt>
          <c:dPt>
            <c:idx val="2"/>
            <c:bubble3D val="0"/>
            <c:spPr>
              <a:prstGeom prst="rect">
                <a:avLst/>
              </a:prstGeom>
              <a:solidFill>
                <a:srgbClr val="E42180"/>
              </a:solidFill>
              <a:ln w="12700" cap="flat">
                <a:noFill/>
                <a:miter lim="400000"/>
              </a:ln>
              <a:effectLst/>
            </c:spPr>
            <c:extLst>
              <c:ext xmlns:c16="http://schemas.microsoft.com/office/drawing/2014/chart" uri="{C3380CC4-5D6E-409C-BE32-E72D297353CC}">
                <c16:uniqueId val="{0000000E-AAA5-334A-A28D-92D9C8E66B37}"/>
              </c:ext>
            </c:extLst>
          </c:dPt>
          <c:dPt>
            <c:idx val="3"/>
            <c:bubble3D val="0"/>
            <c:spPr>
              <a:prstGeom prst="rect">
                <a:avLst/>
              </a:prstGeom>
              <a:solidFill>
                <a:srgbClr val="F29420"/>
              </a:solidFill>
              <a:ln w="12700" cap="flat">
                <a:noFill/>
                <a:miter lim="400000"/>
              </a:ln>
              <a:effectLst/>
            </c:spPr>
            <c:extLst>
              <c:ext xmlns:c16="http://schemas.microsoft.com/office/drawing/2014/chart" uri="{C3380CC4-5D6E-409C-BE32-E72D297353CC}">
                <c16:uniqueId val="{00000010-AAA5-334A-A28D-92D9C8E66B37}"/>
              </c:ext>
            </c:extLst>
          </c:dPt>
          <c:dLbls>
            <c:dLbl>
              <c:idx val="0"/>
              <c:numFmt formatCode="#,##0%" sourceLinked="0"/>
              <c:spPr/>
              <c:txPr>
                <a:bodyPr/>
                <a:lstStyle/>
                <a:p>
                  <a:pPr>
                    <a:defRPr sz="4000" b="0" i="0" u="none" strike="noStrike">
                      <a:solidFill>
                        <a:srgbClr val="FFFFFF"/>
                      </a:solidFill>
                      <a:latin typeface="Albert Sans Regular Bold"/>
                    </a:defRPr>
                  </a:pPr>
                  <a:endParaRPr lang="en-MK"/>
                </a:p>
              </c:txPr>
              <c:showLegendKey val="0"/>
              <c:showVal val="0"/>
              <c:showCatName val="0"/>
              <c:showSerName val="0"/>
              <c:showPercent val="1"/>
              <c:showBubbleSize val="0"/>
              <c:extLst>
                <c:ext xmlns:c16="http://schemas.microsoft.com/office/drawing/2014/chart" uri="{C3380CC4-5D6E-409C-BE32-E72D297353CC}">
                  <c16:uniqueId val="{0000000A-AAA5-334A-A28D-92D9C8E66B37}"/>
                </c:ext>
              </c:extLst>
            </c:dLbl>
            <c:dLbl>
              <c:idx val="1"/>
              <c:numFmt formatCode="#,##0%" sourceLinked="0"/>
              <c:spPr/>
              <c:txPr>
                <a:bodyPr/>
                <a:lstStyle/>
                <a:p>
                  <a:pPr>
                    <a:defRPr sz="4000" b="0" i="0" u="none" strike="noStrike">
                      <a:solidFill>
                        <a:srgbClr val="FFFFFF"/>
                      </a:solidFill>
                      <a:latin typeface="Albert Sans Regular Bold"/>
                    </a:defRPr>
                  </a:pPr>
                  <a:endParaRPr lang="en-MK"/>
                </a:p>
              </c:txPr>
              <c:showLegendKey val="0"/>
              <c:showVal val="0"/>
              <c:showCatName val="0"/>
              <c:showSerName val="0"/>
              <c:showPercent val="1"/>
              <c:showBubbleSize val="0"/>
              <c:extLst>
                <c:ext xmlns:c16="http://schemas.microsoft.com/office/drawing/2014/chart" uri="{C3380CC4-5D6E-409C-BE32-E72D297353CC}">
                  <c16:uniqueId val="{0000000C-AAA5-334A-A28D-92D9C8E66B37}"/>
                </c:ext>
              </c:extLst>
            </c:dLbl>
            <c:dLbl>
              <c:idx val="2"/>
              <c:numFmt formatCode="#,##0%" sourceLinked="0"/>
              <c:spPr/>
              <c:txPr>
                <a:bodyPr/>
                <a:lstStyle/>
                <a:p>
                  <a:pPr>
                    <a:defRPr sz="4000" b="0" i="0" u="none" strike="noStrike">
                      <a:solidFill>
                        <a:srgbClr val="FFFFFF"/>
                      </a:solidFill>
                      <a:latin typeface="Albert Sans Regular Bold"/>
                    </a:defRPr>
                  </a:pPr>
                  <a:endParaRPr lang="en-MK"/>
                </a:p>
              </c:txPr>
              <c:showLegendKey val="0"/>
              <c:showVal val="0"/>
              <c:showCatName val="0"/>
              <c:showSerName val="0"/>
              <c:showPercent val="1"/>
              <c:showBubbleSize val="0"/>
              <c:extLst>
                <c:ext xmlns:c16="http://schemas.microsoft.com/office/drawing/2014/chart" uri="{C3380CC4-5D6E-409C-BE32-E72D297353CC}">
                  <c16:uniqueId val="{0000000E-AAA5-334A-A28D-92D9C8E66B37}"/>
                </c:ext>
              </c:extLst>
            </c:dLbl>
            <c:dLbl>
              <c:idx val="3"/>
              <c:numFmt formatCode="#,##0%" sourceLinked="0"/>
              <c:spPr/>
              <c:txPr>
                <a:bodyPr/>
                <a:lstStyle/>
                <a:p>
                  <a:pPr>
                    <a:defRPr sz="4000" b="0" i="0" u="none" strike="noStrike">
                      <a:solidFill>
                        <a:srgbClr val="FFFFFF"/>
                      </a:solidFill>
                      <a:latin typeface="Albert Sans Regular Bold"/>
                    </a:defRPr>
                  </a:pPr>
                  <a:endParaRPr lang="en-MK"/>
                </a:p>
              </c:txPr>
              <c:showLegendKey val="0"/>
              <c:showVal val="0"/>
              <c:showCatName val="0"/>
              <c:showSerName val="0"/>
              <c:showPercent val="1"/>
              <c:showBubbleSize val="0"/>
              <c:extLst>
                <c:ext xmlns:c16="http://schemas.microsoft.com/office/drawing/2014/chart" uri="{C3380CC4-5D6E-409C-BE32-E72D297353CC}">
                  <c16:uniqueId val="{00000010-AAA5-334A-A28D-92D9C8E66B37}"/>
                </c:ext>
              </c:extLst>
            </c:dLbl>
            <c:numFmt formatCode="#,##0%" sourceLinked="0"/>
            <c:spPr>
              <a:noFill/>
              <a:ln>
                <a:noFill/>
              </a:ln>
              <a:effectLst/>
            </c:spPr>
            <c:txPr>
              <a:bodyPr/>
              <a:lstStyle/>
              <a:p>
                <a:pPr>
                  <a:defRPr sz="4000" b="0" i="0" u="none" strike="noStrike">
                    <a:solidFill>
                      <a:srgbClr val="FFFFFF"/>
                    </a:solidFill>
                    <a:latin typeface="Albert Sans Regular Bold"/>
                  </a:defRPr>
                </a:pPr>
                <a:endParaRPr lang="en-MK"/>
              </a:p>
            </c:txPr>
            <c:showLegendKey val="0"/>
            <c:showVal val="0"/>
            <c:showCatName val="0"/>
            <c:showSerName val="0"/>
            <c:showPercent val="1"/>
            <c:showBubbleSize val="0"/>
            <c:showLeaderLines val="1"/>
            <c:leaderLines>
              <c:spPr>
                <a:prstGeom prst="rect">
                  <a:avLst/>
                </a:prstGeom>
                <a:ln w="6350" cap="flat">
                  <a:solidFill>
                    <a:srgbClr val="000000"/>
                  </a:solidFill>
                  <a:prstDash val="solid"/>
                  <a:miter lim="400000"/>
                </a:ln>
                <a:effectLst/>
              </c:spPr>
            </c:leaderLines>
            <c:extLst>
              <c:ext xmlns:c15="http://schemas.microsoft.com/office/drawing/2012/chart" uri="{CE6537A1-D6FC-4f65-9D91-7224C49458BB}"/>
            </c:extLst>
          </c:dLbls>
          <c:cat>
            <c:strRef>
              <c:f>Sheet1!$B$1:$E$1</c:f>
              <c:strCache>
                <c:ptCount val="4"/>
                <c:pt idx="0">
                  <c:v>Subject 1</c:v>
                </c:pt>
                <c:pt idx="1">
                  <c:v>Subject 2</c:v>
                </c:pt>
                <c:pt idx="2">
                  <c:v>Subject 3</c:v>
                </c:pt>
                <c:pt idx="3">
                  <c:v>Subject 4</c:v>
                </c:pt>
              </c:strCache>
            </c:strRef>
          </c:cat>
          <c:val>
            <c:numRef>
              <c:f>Sheet1!$B$3:$E$3</c:f>
              <c:numCache>
                <c:formatCode>General</c:formatCode>
                <c:ptCount val="4"/>
                <c:pt idx="0">
                  <c:v>75</c:v>
                </c:pt>
                <c:pt idx="1">
                  <c:v>100</c:v>
                </c:pt>
                <c:pt idx="2">
                  <c:v>200</c:v>
                </c:pt>
                <c:pt idx="3">
                  <c:v>100</c:v>
                </c:pt>
              </c:numCache>
            </c:numRef>
          </c:val>
          <c:extLst>
            <c:ext xmlns:c16="http://schemas.microsoft.com/office/drawing/2014/chart" uri="{C3380CC4-5D6E-409C-BE32-E72D297353CC}">
              <c16:uniqueId val="{00000011-AAA5-334A-A28D-92D9C8E66B37}"/>
            </c:ext>
          </c:extLst>
        </c:ser>
        <c:ser>
          <c:idx val="0"/>
          <c:order val="2"/>
          <c:tx>
            <c:strRef>
              <c:f>Sheet1!$A$4</c:f>
              <c:strCache>
                <c:ptCount val="3"/>
                <c:pt idx="2">
                  <c:v>Subject 4</c:v>
                </c:pt>
              </c:strCache>
            </c:strRef>
          </c:tx>
          <c:spPr>
            <a:prstGeom prst="rect">
              <a:avLst/>
            </a:prstGeom>
            <a:solidFill>
              <a:srgbClr val="96C12F"/>
            </a:solidFill>
            <a:ln w="12700" cap="flat">
              <a:noFill/>
              <a:miter lim="400000"/>
            </a:ln>
            <a:effectLst/>
          </c:spPr>
          <c:dPt>
            <c:idx val="0"/>
            <c:bubble3D val="0"/>
            <c:extLst>
              <c:ext xmlns:c16="http://schemas.microsoft.com/office/drawing/2014/chart" uri="{C3380CC4-5D6E-409C-BE32-E72D297353CC}">
                <c16:uniqueId val="{00000013-AAA5-334A-A28D-92D9C8E66B37}"/>
              </c:ext>
            </c:extLst>
          </c:dPt>
          <c:dPt>
            <c:idx val="1"/>
            <c:bubble3D val="0"/>
            <c:spPr>
              <a:prstGeom prst="rect">
                <a:avLst/>
              </a:prstGeom>
              <a:solidFill>
                <a:srgbClr val="3C7CB4"/>
              </a:solidFill>
              <a:ln w="12700" cap="flat">
                <a:noFill/>
                <a:miter lim="400000"/>
              </a:ln>
              <a:effectLst/>
            </c:spPr>
            <c:extLst>
              <c:ext xmlns:c16="http://schemas.microsoft.com/office/drawing/2014/chart" uri="{C3380CC4-5D6E-409C-BE32-E72D297353CC}">
                <c16:uniqueId val="{00000015-AAA5-334A-A28D-92D9C8E66B37}"/>
              </c:ext>
            </c:extLst>
          </c:dPt>
          <c:dPt>
            <c:idx val="2"/>
            <c:bubble3D val="0"/>
            <c:spPr>
              <a:prstGeom prst="rect">
                <a:avLst/>
              </a:prstGeom>
              <a:solidFill>
                <a:srgbClr val="E42180"/>
              </a:solidFill>
              <a:ln w="12700" cap="flat">
                <a:noFill/>
                <a:miter lim="400000"/>
              </a:ln>
              <a:effectLst/>
            </c:spPr>
            <c:extLst>
              <c:ext xmlns:c16="http://schemas.microsoft.com/office/drawing/2014/chart" uri="{C3380CC4-5D6E-409C-BE32-E72D297353CC}">
                <c16:uniqueId val="{00000017-AAA5-334A-A28D-92D9C8E66B37}"/>
              </c:ext>
            </c:extLst>
          </c:dPt>
          <c:dPt>
            <c:idx val="3"/>
            <c:bubble3D val="0"/>
            <c:spPr>
              <a:prstGeom prst="rect">
                <a:avLst/>
              </a:prstGeom>
              <a:solidFill>
                <a:srgbClr val="F29420"/>
              </a:solidFill>
              <a:ln w="12700" cap="flat">
                <a:noFill/>
                <a:miter lim="400000"/>
              </a:ln>
              <a:effectLst/>
            </c:spPr>
            <c:extLst>
              <c:ext xmlns:c16="http://schemas.microsoft.com/office/drawing/2014/chart" uri="{C3380CC4-5D6E-409C-BE32-E72D297353CC}">
                <c16:uniqueId val="{00000019-AAA5-334A-A28D-92D9C8E66B37}"/>
              </c:ext>
            </c:extLst>
          </c:dPt>
          <c:dLbls>
            <c:dLbl>
              <c:idx val="0"/>
              <c:numFmt formatCode="#,##0%" sourceLinked="0"/>
              <c:spPr/>
              <c:txPr>
                <a:bodyPr/>
                <a:lstStyle/>
                <a:p>
                  <a:pPr>
                    <a:defRPr sz="4000" b="0" i="0" u="none" strike="noStrike">
                      <a:solidFill>
                        <a:srgbClr val="FFFFFF"/>
                      </a:solidFill>
                      <a:latin typeface="Albert Sans Regular Bold"/>
                    </a:defRPr>
                  </a:pPr>
                  <a:endParaRPr lang="en-MK"/>
                </a:p>
              </c:txPr>
              <c:showLegendKey val="0"/>
              <c:showVal val="0"/>
              <c:showCatName val="0"/>
              <c:showSerName val="0"/>
              <c:showPercent val="1"/>
              <c:showBubbleSize val="0"/>
              <c:extLst>
                <c:ext xmlns:c16="http://schemas.microsoft.com/office/drawing/2014/chart" uri="{C3380CC4-5D6E-409C-BE32-E72D297353CC}">
                  <c16:uniqueId val="{00000013-AAA5-334A-A28D-92D9C8E66B37}"/>
                </c:ext>
              </c:extLst>
            </c:dLbl>
            <c:dLbl>
              <c:idx val="1"/>
              <c:numFmt formatCode="#,##0%" sourceLinked="0"/>
              <c:spPr/>
              <c:txPr>
                <a:bodyPr/>
                <a:lstStyle/>
                <a:p>
                  <a:pPr>
                    <a:defRPr sz="4000" b="0" i="0" u="none" strike="noStrike">
                      <a:solidFill>
                        <a:srgbClr val="FFFFFF"/>
                      </a:solidFill>
                      <a:latin typeface="Albert Sans Regular Bold"/>
                    </a:defRPr>
                  </a:pPr>
                  <a:endParaRPr lang="en-MK"/>
                </a:p>
              </c:txPr>
              <c:showLegendKey val="0"/>
              <c:showVal val="0"/>
              <c:showCatName val="0"/>
              <c:showSerName val="0"/>
              <c:showPercent val="1"/>
              <c:showBubbleSize val="0"/>
              <c:extLst>
                <c:ext xmlns:c16="http://schemas.microsoft.com/office/drawing/2014/chart" uri="{C3380CC4-5D6E-409C-BE32-E72D297353CC}">
                  <c16:uniqueId val="{00000015-AAA5-334A-A28D-92D9C8E66B37}"/>
                </c:ext>
              </c:extLst>
            </c:dLbl>
            <c:dLbl>
              <c:idx val="2"/>
              <c:numFmt formatCode="#,##0%" sourceLinked="0"/>
              <c:spPr/>
              <c:txPr>
                <a:bodyPr/>
                <a:lstStyle/>
                <a:p>
                  <a:pPr>
                    <a:defRPr sz="4000" b="0" i="0" u="none" strike="noStrike">
                      <a:solidFill>
                        <a:srgbClr val="FFFFFF"/>
                      </a:solidFill>
                      <a:latin typeface="Albert Sans Regular Bold"/>
                    </a:defRPr>
                  </a:pPr>
                  <a:endParaRPr lang="en-MK"/>
                </a:p>
              </c:txPr>
              <c:showLegendKey val="0"/>
              <c:showVal val="0"/>
              <c:showCatName val="0"/>
              <c:showSerName val="0"/>
              <c:showPercent val="1"/>
              <c:showBubbleSize val="0"/>
              <c:extLst>
                <c:ext xmlns:c16="http://schemas.microsoft.com/office/drawing/2014/chart" uri="{C3380CC4-5D6E-409C-BE32-E72D297353CC}">
                  <c16:uniqueId val="{00000017-AAA5-334A-A28D-92D9C8E66B37}"/>
                </c:ext>
              </c:extLst>
            </c:dLbl>
            <c:dLbl>
              <c:idx val="3"/>
              <c:numFmt formatCode="#,##0%" sourceLinked="0"/>
              <c:spPr/>
              <c:txPr>
                <a:bodyPr/>
                <a:lstStyle/>
                <a:p>
                  <a:pPr>
                    <a:defRPr sz="4000" b="0" i="0" u="none" strike="noStrike">
                      <a:solidFill>
                        <a:srgbClr val="FFFFFF"/>
                      </a:solidFill>
                      <a:latin typeface="Albert Sans Regular Bold"/>
                    </a:defRPr>
                  </a:pPr>
                  <a:endParaRPr lang="en-MK"/>
                </a:p>
              </c:txPr>
              <c:showLegendKey val="0"/>
              <c:showVal val="0"/>
              <c:showCatName val="0"/>
              <c:showSerName val="0"/>
              <c:showPercent val="1"/>
              <c:showBubbleSize val="0"/>
              <c:extLst>
                <c:ext xmlns:c16="http://schemas.microsoft.com/office/drawing/2014/chart" uri="{C3380CC4-5D6E-409C-BE32-E72D297353CC}">
                  <c16:uniqueId val="{00000019-AAA5-334A-A28D-92D9C8E66B37}"/>
                </c:ext>
              </c:extLst>
            </c:dLbl>
            <c:numFmt formatCode="#,##0%" sourceLinked="0"/>
            <c:spPr>
              <a:noFill/>
              <a:ln>
                <a:noFill/>
              </a:ln>
              <a:effectLst/>
            </c:spPr>
            <c:txPr>
              <a:bodyPr/>
              <a:lstStyle/>
              <a:p>
                <a:pPr>
                  <a:defRPr sz="4000" b="0" i="0" u="none" strike="noStrike">
                    <a:solidFill>
                      <a:srgbClr val="FFFFFF"/>
                    </a:solidFill>
                    <a:latin typeface="Albert Sans Regular Bold"/>
                  </a:defRPr>
                </a:pPr>
                <a:endParaRPr lang="en-MK"/>
              </a:p>
            </c:txPr>
            <c:showLegendKey val="0"/>
            <c:showVal val="0"/>
            <c:showCatName val="0"/>
            <c:showSerName val="0"/>
            <c:showPercent val="1"/>
            <c:showBubbleSize val="0"/>
            <c:showLeaderLines val="1"/>
            <c:leaderLines>
              <c:spPr>
                <a:prstGeom prst="rect">
                  <a:avLst/>
                </a:prstGeom>
                <a:ln w="6350" cap="flat">
                  <a:solidFill>
                    <a:srgbClr val="000000"/>
                  </a:solidFill>
                  <a:prstDash val="solid"/>
                  <a:miter lim="400000"/>
                </a:ln>
                <a:effectLst/>
              </c:spPr>
            </c:leaderLines>
            <c:extLst>
              <c:ext xmlns:c15="http://schemas.microsoft.com/office/drawing/2012/chart" uri="{CE6537A1-D6FC-4f65-9D91-7224C49458BB}"/>
            </c:extLst>
          </c:dLbls>
          <c:cat>
            <c:strRef>
              <c:f>Sheet1!$B$1:$E$1</c:f>
              <c:strCache>
                <c:ptCount val="4"/>
                <c:pt idx="0">
                  <c:v>Subject 1</c:v>
                </c:pt>
                <c:pt idx="1">
                  <c:v>Subject 2</c:v>
                </c:pt>
                <c:pt idx="2">
                  <c:v>Subject 3</c:v>
                </c:pt>
                <c:pt idx="3">
                  <c:v>Subject 4</c:v>
                </c:pt>
              </c:strCache>
            </c:strRef>
          </c:cat>
          <c:val>
            <c:numRef>
              <c:f>Sheet1!$B$4:$E$4</c:f>
              <c:numCache>
                <c:formatCode>General</c:formatCode>
                <c:ptCount val="4"/>
                <c:pt idx="0">
                  <c:v>100</c:v>
                </c:pt>
                <c:pt idx="1">
                  <c:v>150</c:v>
                </c:pt>
                <c:pt idx="2">
                  <c:v>75</c:v>
                </c:pt>
                <c:pt idx="3">
                  <c:v>150</c:v>
                </c:pt>
              </c:numCache>
            </c:numRef>
          </c:val>
          <c:extLst>
            <c:ext xmlns:c16="http://schemas.microsoft.com/office/drawing/2014/chart" uri="{C3380CC4-5D6E-409C-BE32-E72D297353CC}">
              <c16:uniqueId val="{0000001A-AAA5-334A-A28D-92D9C8E66B37}"/>
            </c:ext>
          </c:extLst>
        </c:ser>
        <c:ser>
          <c:idx val="0"/>
          <c:order val="3"/>
          <c:tx>
            <c:strRef>
              <c:f>Sheet1!$A$5</c:f>
              <c:strCache>
                <c:ptCount val="4"/>
                <c:pt idx="3">
                  <c:v>Subject 2</c:v>
                </c:pt>
              </c:strCache>
            </c:strRef>
          </c:tx>
          <c:spPr>
            <a:prstGeom prst="rect">
              <a:avLst/>
            </a:prstGeom>
            <a:solidFill>
              <a:srgbClr val="96C12F"/>
            </a:solidFill>
            <a:ln w="12700" cap="flat">
              <a:noFill/>
              <a:miter lim="400000"/>
            </a:ln>
            <a:effectLst/>
          </c:spPr>
          <c:dPt>
            <c:idx val="0"/>
            <c:bubble3D val="0"/>
            <c:extLst>
              <c:ext xmlns:c16="http://schemas.microsoft.com/office/drawing/2014/chart" uri="{C3380CC4-5D6E-409C-BE32-E72D297353CC}">
                <c16:uniqueId val="{0000001C-AAA5-334A-A28D-92D9C8E66B37}"/>
              </c:ext>
            </c:extLst>
          </c:dPt>
          <c:dPt>
            <c:idx val="1"/>
            <c:bubble3D val="0"/>
            <c:spPr>
              <a:prstGeom prst="rect">
                <a:avLst/>
              </a:prstGeom>
              <a:solidFill>
                <a:srgbClr val="3C7CB4"/>
              </a:solidFill>
              <a:ln w="12700" cap="flat">
                <a:noFill/>
                <a:miter lim="400000"/>
              </a:ln>
              <a:effectLst/>
            </c:spPr>
            <c:extLst>
              <c:ext xmlns:c16="http://schemas.microsoft.com/office/drawing/2014/chart" uri="{C3380CC4-5D6E-409C-BE32-E72D297353CC}">
                <c16:uniqueId val="{0000001E-AAA5-334A-A28D-92D9C8E66B37}"/>
              </c:ext>
            </c:extLst>
          </c:dPt>
          <c:dPt>
            <c:idx val="2"/>
            <c:bubble3D val="0"/>
            <c:spPr>
              <a:prstGeom prst="rect">
                <a:avLst/>
              </a:prstGeom>
              <a:solidFill>
                <a:srgbClr val="E42180"/>
              </a:solidFill>
              <a:ln w="12700" cap="flat">
                <a:noFill/>
                <a:miter lim="400000"/>
              </a:ln>
              <a:effectLst/>
            </c:spPr>
            <c:extLst>
              <c:ext xmlns:c16="http://schemas.microsoft.com/office/drawing/2014/chart" uri="{C3380CC4-5D6E-409C-BE32-E72D297353CC}">
                <c16:uniqueId val="{00000020-AAA5-334A-A28D-92D9C8E66B37}"/>
              </c:ext>
            </c:extLst>
          </c:dPt>
          <c:dPt>
            <c:idx val="3"/>
            <c:bubble3D val="0"/>
            <c:spPr>
              <a:prstGeom prst="rect">
                <a:avLst/>
              </a:prstGeom>
              <a:solidFill>
                <a:srgbClr val="F29420"/>
              </a:solidFill>
              <a:ln w="12700" cap="flat">
                <a:noFill/>
                <a:miter lim="400000"/>
              </a:ln>
              <a:effectLst/>
            </c:spPr>
            <c:extLst>
              <c:ext xmlns:c16="http://schemas.microsoft.com/office/drawing/2014/chart" uri="{C3380CC4-5D6E-409C-BE32-E72D297353CC}">
                <c16:uniqueId val="{00000022-AAA5-334A-A28D-92D9C8E66B37}"/>
              </c:ext>
            </c:extLst>
          </c:dPt>
          <c:dLbls>
            <c:dLbl>
              <c:idx val="0"/>
              <c:numFmt formatCode="#,##0%" sourceLinked="0"/>
              <c:spPr/>
              <c:txPr>
                <a:bodyPr/>
                <a:lstStyle/>
                <a:p>
                  <a:pPr>
                    <a:defRPr sz="4000" b="0" i="0" u="none" strike="noStrike">
                      <a:solidFill>
                        <a:srgbClr val="FFFFFF"/>
                      </a:solidFill>
                      <a:latin typeface="Albert Sans Regular Bold"/>
                    </a:defRPr>
                  </a:pPr>
                  <a:endParaRPr lang="en-MK"/>
                </a:p>
              </c:txPr>
              <c:showLegendKey val="0"/>
              <c:showVal val="0"/>
              <c:showCatName val="0"/>
              <c:showSerName val="0"/>
              <c:showPercent val="1"/>
              <c:showBubbleSize val="0"/>
              <c:extLst>
                <c:ext xmlns:c16="http://schemas.microsoft.com/office/drawing/2014/chart" uri="{C3380CC4-5D6E-409C-BE32-E72D297353CC}">
                  <c16:uniqueId val="{0000001C-AAA5-334A-A28D-92D9C8E66B37}"/>
                </c:ext>
              </c:extLst>
            </c:dLbl>
            <c:dLbl>
              <c:idx val="1"/>
              <c:numFmt formatCode="#,##0%" sourceLinked="0"/>
              <c:spPr/>
              <c:txPr>
                <a:bodyPr/>
                <a:lstStyle/>
                <a:p>
                  <a:pPr>
                    <a:defRPr sz="4000" b="0" i="0" u="none" strike="noStrike">
                      <a:solidFill>
                        <a:srgbClr val="FFFFFF"/>
                      </a:solidFill>
                      <a:latin typeface="Albert Sans Regular Bold"/>
                    </a:defRPr>
                  </a:pPr>
                  <a:endParaRPr lang="en-MK"/>
                </a:p>
              </c:txPr>
              <c:showLegendKey val="0"/>
              <c:showVal val="0"/>
              <c:showCatName val="0"/>
              <c:showSerName val="0"/>
              <c:showPercent val="1"/>
              <c:showBubbleSize val="0"/>
              <c:extLst>
                <c:ext xmlns:c16="http://schemas.microsoft.com/office/drawing/2014/chart" uri="{C3380CC4-5D6E-409C-BE32-E72D297353CC}">
                  <c16:uniqueId val="{0000001E-AAA5-334A-A28D-92D9C8E66B37}"/>
                </c:ext>
              </c:extLst>
            </c:dLbl>
            <c:dLbl>
              <c:idx val="2"/>
              <c:numFmt formatCode="#,##0%" sourceLinked="0"/>
              <c:spPr/>
              <c:txPr>
                <a:bodyPr/>
                <a:lstStyle/>
                <a:p>
                  <a:pPr>
                    <a:defRPr sz="4000" b="0" i="0" u="none" strike="noStrike">
                      <a:solidFill>
                        <a:srgbClr val="FFFFFF"/>
                      </a:solidFill>
                      <a:latin typeface="Albert Sans Regular Bold"/>
                    </a:defRPr>
                  </a:pPr>
                  <a:endParaRPr lang="en-MK"/>
                </a:p>
              </c:txPr>
              <c:showLegendKey val="0"/>
              <c:showVal val="0"/>
              <c:showCatName val="0"/>
              <c:showSerName val="0"/>
              <c:showPercent val="1"/>
              <c:showBubbleSize val="0"/>
              <c:extLst>
                <c:ext xmlns:c16="http://schemas.microsoft.com/office/drawing/2014/chart" uri="{C3380CC4-5D6E-409C-BE32-E72D297353CC}">
                  <c16:uniqueId val="{00000020-AAA5-334A-A28D-92D9C8E66B37}"/>
                </c:ext>
              </c:extLst>
            </c:dLbl>
            <c:dLbl>
              <c:idx val="3"/>
              <c:numFmt formatCode="#,##0%" sourceLinked="0"/>
              <c:spPr/>
              <c:txPr>
                <a:bodyPr/>
                <a:lstStyle/>
                <a:p>
                  <a:pPr>
                    <a:defRPr sz="4000" b="0" i="0" u="none" strike="noStrike">
                      <a:solidFill>
                        <a:srgbClr val="FFFFFF"/>
                      </a:solidFill>
                      <a:latin typeface="Albert Sans Regular Bold"/>
                    </a:defRPr>
                  </a:pPr>
                  <a:endParaRPr lang="en-MK"/>
                </a:p>
              </c:txPr>
              <c:showLegendKey val="0"/>
              <c:showVal val="0"/>
              <c:showCatName val="0"/>
              <c:showSerName val="0"/>
              <c:showPercent val="1"/>
              <c:showBubbleSize val="0"/>
              <c:extLst>
                <c:ext xmlns:c16="http://schemas.microsoft.com/office/drawing/2014/chart" uri="{C3380CC4-5D6E-409C-BE32-E72D297353CC}">
                  <c16:uniqueId val="{00000022-AAA5-334A-A28D-92D9C8E66B37}"/>
                </c:ext>
              </c:extLst>
            </c:dLbl>
            <c:numFmt formatCode="#,##0%" sourceLinked="0"/>
            <c:spPr>
              <a:noFill/>
              <a:ln>
                <a:noFill/>
              </a:ln>
              <a:effectLst/>
            </c:spPr>
            <c:txPr>
              <a:bodyPr/>
              <a:lstStyle/>
              <a:p>
                <a:pPr>
                  <a:defRPr sz="4000" b="0" i="0" u="none" strike="noStrike">
                    <a:solidFill>
                      <a:srgbClr val="FFFFFF"/>
                    </a:solidFill>
                    <a:latin typeface="Albert Sans Regular Bold"/>
                  </a:defRPr>
                </a:pPr>
                <a:endParaRPr lang="en-MK"/>
              </a:p>
            </c:txPr>
            <c:showLegendKey val="0"/>
            <c:showVal val="0"/>
            <c:showCatName val="0"/>
            <c:showSerName val="0"/>
            <c:showPercent val="1"/>
            <c:showBubbleSize val="0"/>
            <c:showLeaderLines val="1"/>
            <c:leaderLines>
              <c:spPr>
                <a:prstGeom prst="rect">
                  <a:avLst/>
                </a:prstGeom>
                <a:ln w="6350" cap="flat">
                  <a:solidFill>
                    <a:srgbClr val="000000"/>
                  </a:solidFill>
                  <a:prstDash val="solid"/>
                  <a:miter lim="400000"/>
                </a:ln>
                <a:effectLst/>
              </c:spPr>
            </c:leaderLines>
            <c:extLst>
              <c:ext xmlns:c15="http://schemas.microsoft.com/office/drawing/2012/chart" uri="{CE6537A1-D6FC-4f65-9D91-7224C49458BB}"/>
            </c:extLst>
          </c:dLbls>
          <c:cat>
            <c:strRef>
              <c:f>Sheet1!$B$1:$E$1</c:f>
              <c:strCache>
                <c:ptCount val="4"/>
                <c:pt idx="0">
                  <c:v>Subject 1</c:v>
                </c:pt>
                <c:pt idx="1">
                  <c:v>Subject 2</c:v>
                </c:pt>
                <c:pt idx="2">
                  <c:v>Subject 3</c:v>
                </c:pt>
                <c:pt idx="3">
                  <c:v>Subject 4</c:v>
                </c:pt>
              </c:strCache>
            </c:strRef>
          </c:cat>
          <c:val>
            <c:numRef>
              <c:f>Sheet1!$B$5:$E$5</c:f>
              <c:numCache>
                <c:formatCode>General</c:formatCode>
                <c:ptCount val="4"/>
                <c:pt idx="0">
                  <c:v>75</c:v>
                </c:pt>
                <c:pt idx="1">
                  <c:v>100</c:v>
                </c:pt>
                <c:pt idx="2">
                  <c:v>125</c:v>
                </c:pt>
                <c:pt idx="3">
                  <c:v>200</c:v>
                </c:pt>
              </c:numCache>
            </c:numRef>
          </c:val>
          <c:extLst>
            <c:ext xmlns:c16="http://schemas.microsoft.com/office/drawing/2014/chart" uri="{C3380CC4-5D6E-409C-BE32-E72D297353CC}">
              <c16:uniqueId val="{00000023-AAA5-334A-A28D-92D9C8E66B37}"/>
            </c:ext>
          </c:extLst>
        </c:ser>
        <c:dLbls>
          <c:showLegendKey val="0"/>
          <c:showVal val="0"/>
          <c:showCatName val="0"/>
          <c:showSerName val="0"/>
          <c:showPercent val="0"/>
          <c:showBubbleSize val="0"/>
          <c:showLeaderLines val="1"/>
        </c:dLbls>
        <c:firstSliceAng val="0"/>
        <c:holeSize val="50"/>
      </c:doughnutChart>
      <c:spPr>
        <a:prstGeom prst="rect">
          <a:avLst/>
        </a:prstGeom>
        <a:noFill/>
        <a:ln w="12700" cap="flat">
          <a:noFill/>
          <a:miter lim="400000"/>
        </a:ln>
        <a:effectLst/>
      </c:spPr>
    </c:plotArea>
    <c:legend>
      <c:legendPos val="b"/>
      <c:layout>
        <c:manualLayout>
          <c:xMode val="edge"/>
          <c:yMode val="edge"/>
          <c:x val="0"/>
          <c:y val="0.94805399999999995"/>
          <c:w val="1"/>
          <c:h val="5.1945999999999999E-2"/>
        </c:manualLayout>
      </c:layout>
      <c:overlay val="1"/>
      <c:spPr>
        <a:prstGeom prst="rect">
          <a:avLst/>
        </a:prstGeom>
        <a:noFill/>
        <a:ln w="12700" cap="flat">
          <a:noFill/>
          <a:miter lim="400000"/>
        </a:ln>
        <a:effectLst/>
      </c:spPr>
      <c:txPr>
        <a:bodyPr rot="0"/>
        <a:lstStyle/>
        <a:p>
          <a:pPr>
            <a:defRPr sz="2000" b="0" i="0" u="none" strike="noStrike">
              <a:solidFill>
                <a:srgbClr val="403F3F"/>
              </a:solidFill>
              <a:latin typeface="Albert Sans Regular Regular"/>
            </a:defRPr>
          </a:pPr>
          <a:endParaRPr lang="en-MK"/>
        </a:p>
      </c:txPr>
    </c:legend>
    <c:plotVisOnly val="1"/>
    <c:dispBlanksAs val="gap"/>
    <c:showDLblsOverMax val="0"/>
  </c:chart>
  <c:spPr>
    <a:xfrm>
      <a:off x="2138975" y="4037424"/>
      <a:ext cx="7347066" cy="7726932"/>
    </a:xfrm>
    <a:prstGeom prst="rect">
      <a:avLst/>
    </a:prstGeom>
    <a:noFill/>
    <a:ln>
      <a:noFill/>
    </a:ln>
    <a:effectLst/>
  </c:spPr>
  <c:externalData r:id="rId1">
    <c:autoUpdate val="0"/>
  </c:externalData>
</c:chartSpace>
</file>

<file path=ppt/diagrams/_rels/data17.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svg"/><Relationship Id="rId1" Type="http://schemas.openxmlformats.org/officeDocument/2006/relationships/image" Target="../media/image58.png"/><Relationship Id="rId4" Type="http://schemas.openxmlformats.org/officeDocument/2006/relationships/image" Target="../media/image61.svg"/></Relationships>
</file>

<file path=ppt/diagrams/_rels/data26.xml.rels><?xml version="1.0" encoding="UTF-8" standalone="yes"?>
<Relationships xmlns="http://schemas.openxmlformats.org/package/2006/relationships"><Relationship Id="rId8" Type="http://schemas.openxmlformats.org/officeDocument/2006/relationships/image" Target="../media/image71.svg"/><Relationship Id="rId13" Type="http://schemas.openxmlformats.org/officeDocument/2006/relationships/image" Target="../media/image76.png"/><Relationship Id="rId3" Type="http://schemas.openxmlformats.org/officeDocument/2006/relationships/image" Target="../media/image66.png"/><Relationship Id="rId7" Type="http://schemas.openxmlformats.org/officeDocument/2006/relationships/image" Target="../media/image70.png"/><Relationship Id="rId12" Type="http://schemas.openxmlformats.org/officeDocument/2006/relationships/image" Target="../media/image75.svg"/><Relationship Id="rId2" Type="http://schemas.openxmlformats.org/officeDocument/2006/relationships/image" Target="../media/image65.svg"/><Relationship Id="rId1" Type="http://schemas.openxmlformats.org/officeDocument/2006/relationships/image" Target="../media/image64.png"/><Relationship Id="rId6" Type="http://schemas.openxmlformats.org/officeDocument/2006/relationships/image" Target="../media/image69.svg"/><Relationship Id="rId11" Type="http://schemas.openxmlformats.org/officeDocument/2006/relationships/image" Target="../media/image74.png"/><Relationship Id="rId5" Type="http://schemas.openxmlformats.org/officeDocument/2006/relationships/image" Target="../media/image68.png"/><Relationship Id="rId10" Type="http://schemas.openxmlformats.org/officeDocument/2006/relationships/image" Target="../media/image73.svg"/><Relationship Id="rId4" Type="http://schemas.openxmlformats.org/officeDocument/2006/relationships/image" Target="../media/image67.svg"/><Relationship Id="rId9" Type="http://schemas.openxmlformats.org/officeDocument/2006/relationships/image" Target="../media/image72.png"/><Relationship Id="rId14" Type="http://schemas.openxmlformats.org/officeDocument/2006/relationships/image" Target="../media/image77.svg"/></Relationships>
</file>

<file path=ppt/diagrams/_rels/data39.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83.svg"/><Relationship Id="rId1" Type="http://schemas.openxmlformats.org/officeDocument/2006/relationships/image" Target="../media/image82.png"/><Relationship Id="rId6" Type="http://schemas.openxmlformats.org/officeDocument/2006/relationships/image" Target="../media/image87.svg"/><Relationship Id="rId5" Type="http://schemas.openxmlformats.org/officeDocument/2006/relationships/image" Target="../media/image86.png"/><Relationship Id="rId4" Type="http://schemas.openxmlformats.org/officeDocument/2006/relationships/image" Target="../media/image85.svg"/></Relationships>
</file>

<file path=ppt/diagrams/_rels/data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26.svg"/></Relationships>
</file>

<file path=ppt/diagrams/_rels/data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svg"/><Relationship Id="rId1" Type="http://schemas.openxmlformats.org/officeDocument/2006/relationships/image" Target="../media/image30.png"/><Relationship Id="rId6" Type="http://schemas.openxmlformats.org/officeDocument/2006/relationships/image" Target="../media/image35.svg"/><Relationship Id="rId5" Type="http://schemas.openxmlformats.org/officeDocument/2006/relationships/image" Target="../media/image34.png"/><Relationship Id="rId4" Type="http://schemas.openxmlformats.org/officeDocument/2006/relationships/image" Target="../media/image33.svg"/></Relationships>
</file>

<file path=ppt/diagrams/_rels/data51.xml.rels><?xml version="1.0" encoding="UTF-8" standalone="yes"?>
<Relationships xmlns="http://schemas.openxmlformats.org/package/2006/relationships"><Relationship Id="rId8" Type="http://schemas.openxmlformats.org/officeDocument/2006/relationships/image" Target="../media/image95.svg"/><Relationship Id="rId3" Type="http://schemas.openxmlformats.org/officeDocument/2006/relationships/image" Target="../media/image90.png"/><Relationship Id="rId7" Type="http://schemas.openxmlformats.org/officeDocument/2006/relationships/image" Target="../media/image94.png"/><Relationship Id="rId2" Type="http://schemas.openxmlformats.org/officeDocument/2006/relationships/image" Target="../media/image89.svg"/><Relationship Id="rId1" Type="http://schemas.openxmlformats.org/officeDocument/2006/relationships/image" Target="../media/image88.png"/><Relationship Id="rId6" Type="http://schemas.openxmlformats.org/officeDocument/2006/relationships/image" Target="../media/image93.svg"/><Relationship Id="rId5" Type="http://schemas.openxmlformats.org/officeDocument/2006/relationships/image" Target="../media/image92.png"/><Relationship Id="rId4" Type="http://schemas.openxmlformats.org/officeDocument/2006/relationships/image" Target="../media/image91.svg"/></Relationships>
</file>

<file path=ppt/diagrams/_rels/data55.xml.rels><?xml version="1.0" encoding="UTF-8" standalone="yes"?>
<Relationships xmlns="http://schemas.openxmlformats.org/package/2006/relationships"><Relationship Id="rId8" Type="http://schemas.openxmlformats.org/officeDocument/2006/relationships/image" Target="../media/image106.svg"/><Relationship Id="rId3" Type="http://schemas.openxmlformats.org/officeDocument/2006/relationships/image" Target="../media/image101.png"/><Relationship Id="rId7" Type="http://schemas.openxmlformats.org/officeDocument/2006/relationships/image" Target="../media/image105.png"/><Relationship Id="rId2" Type="http://schemas.openxmlformats.org/officeDocument/2006/relationships/image" Target="../media/image50.svg"/><Relationship Id="rId1" Type="http://schemas.openxmlformats.org/officeDocument/2006/relationships/image" Target="../media/image49.png"/><Relationship Id="rId6" Type="http://schemas.openxmlformats.org/officeDocument/2006/relationships/image" Target="../media/image104.svg"/><Relationship Id="rId5" Type="http://schemas.openxmlformats.org/officeDocument/2006/relationships/image" Target="../media/image103.png"/><Relationship Id="rId4" Type="http://schemas.openxmlformats.org/officeDocument/2006/relationships/image" Target="../media/image102.svg"/></Relationships>
</file>

<file path=ppt/diagrams/_rels/data58.xml.rels><?xml version="1.0" encoding="UTF-8" standalone="yes"?>
<Relationships xmlns="http://schemas.openxmlformats.org/package/2006/relationships"><Relationship Id="rId3" Type="http://schemas.openxmlformats.org/officeDocument/2006/relationships/hyperlink" Target="https://fair-by-design-methodology.github.io/FAIR-by-Design_ToT/latest/" TargetMode="External"/><Relationship Id="rId2" Type="http://schemas.openxmlformats.org/officeDocument/2006/relationships/hyperlink" Target="https://learning.skills4eosc.eu/course/view.php?id=19" TargetMode="External"/><Relationship Id="rId1" Type="http://schemas.openxmlformats.org/officeDocument/2006/relationships/hyperlink" Target="https://fair-by-design-methodology.github.io/FAIR-by-Design_Book/" TargetMode="External"/><Relationship Id="rId4" Type="http://schemas.openxmlformats.org/officeDocument/2006/relationships/hyperlink" Target="https://fair-by-design-methodology.github.io/microlearning/latest/" TargetMode="External"/></Relationships>
</file>

<file path=ppt/diagrams/_rels/data8.xml.rels><?xml version="1.0" encoding="UTF-8" standalone="yes"?>
<Relationships xmlns="http://schemas.openxmlformats.org/package/2006/relationships"><Relationship Id="rId8" Type="http://schemas.openxmlformats.org/officeDocument/2006/relationships/image" Target="../media/image44.svg"/><Relationship Id="rId3" Type="http://schemas.openxmlformats.org/officeDocument/2006/relationships/image" Target="../media/image39.png"/><Relationship Id="rId7" Type="http://schemas.openxmlformats.org/officeDocument/2006/relationships/image" Target="../media/image43.png"/><Relationship Id="rId2" Type="http://schemas.openxmlformats.org/officeDocument/2006/relationships/image" Target="../media/image38.svg"/><Relationship Id="rId1" Type="http://schemas.openxmlformats.org/officeDocument/2006/relationships/image" Target="../media/image37.png"/><Relationship Id="rId6" Type="http://schemas.openxmlformats.org/officeDocument/2006/relationships/image" Target="../media/image42.svg"/><Relationship Id="rId5" Type="http://schemas.openxmlformats.org/officeDocument/2006/relationships/image" Target="../media/image41.png"/><Relationship Id="rId10" Type="http://schemas.openxmlformats.org/officeDocument/2006/relationships/image" Target="../media/image46.svg"/><Relationship Id="rId4" Type="http://schemas.openxmlformats.org/officeDocument/2006/relationships/image" Target="../media/image40.svg"/><Relationship Id="rId9" Type="http://schemas.openxmlformats.org/officeDocument/2006/relationships/image" Target="../media/image45.png"/></Relationships>
</file>

<file path=ppt/diagrams/_rels/data9.xml.rels><?xml version="1.0" encoding="UTF-8" standalone="yes"?>
<Relationships xmlns="http://schemas.openxmlformats.org/package/2006/relationships"><Relationship Id="rId8" Type="http://schemas.openxmlformats.org/officeDocument/2006/relationships/image" Target="../media/image54.svg"/><Relationship Id="rId3" Type="http://schemas.openxmlformats.org/officeDocument/2006/relationships/image" Target="../media/image49.png"/><Relationship Id="rId7" Type="http://schemas.openxmlformats.org/officeDocument/2006/relationships/image" Target="../media/image53.png"/><Relationship Id="rId2" Type="http://schemas.openxmlformats.org/officeDocument/2006/relationships/image" Target="../media/image48.svg"/><Relationship Id="rId1" Type="http://schemas.openxmlformats.org/officeDocument/2006/relationships/image" Target="../media/image47.png"/><Relationship Id="rId6" Type="http://schemas.openxmlformats.org/officeDocument/2006/relationships/image" Target="../media/image52.svg"/><Relationship Id="rId5" Type="http://schemas.openxmlformats.org/officeDocument/2006/relationships/image" Target="../media/image51.png"/><Relationship Id="rId10" Type="http://schemas.openxmlformats.org/officeDocument/2006/relationships/image" Target="../media/image26.svg"/><Relationship Id="rId4" Type="http://schemas.openxmlformats.org/officeDocument/2006/relationships/image" Target="../media/image50.svg"/><Relationship Id="rId9" Type="http://schemas.openxmlformats.org/officeDocument/2006/relationships/image" Target="../media/image25.png"/></Relationships>
</file>

<file path=ppt/diagrams/_rels/drawing17.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svg"/><Relationship Id="rId1" Type="http://schemas.openxmlformats.org/officeDocument/2006/relationships/image" Target="../media/image58.png"/><Relationship Id="rId4" Type="http://schemas.openxmlformats.org/officeDocument/2006/relationships/image" Target="../media/image61.svg"/></Relationships>
</file>

<file path=ppt/diagrams/_rels/drawing26.xml.rels><?xml version="1.0" encoding="UTF-8" standalone="yes"?>
<Relationships xmlns="http://schemas.openxmlformats.org/package/2006/relationships"><Relationship Id="rId8" Type="http://schemas.openxmlformats.org/officeDocument/2006/relationships/image" Target="../media/image71.svg"/><Relationship Id="rId13" Type="http://schemas.openxmlformats.org/officeDocument/2006/relationships/image" Target="../media/image76.png"/><Relationship Id="rId3" Type="http://schemas.openxmlformats.org/officeDocument/2006/relationships/image" Target="../media/image66.png"/><Relationship Id="rId7" Type="http://schemas.openxmlformats.org/officeDocument/2006/relationships/image" Target="../media/image70.png"/><Relationship Id="rId12" Type="http://schemas.openxmlformats.org/officeDocument/2006/relationships/image" Target="../media/image75.svg"/><Relationship Id="rId2" Type="http://schemas.openxmlformats.org/officeDocument/2006/relationships/image" Target="../media/image65.svg"/><Relationship Id="rId1" Type="http://schemas.openxmlformats.org/officeDocument/2006/relationships/image" Target="../media/image64.png"/><Relationship Id="rId6" Type="http://schemas.openxmlformats.org/officeDocument/2006/relationships/image" Target="../media/image69.svg"/><Relationship Id="rId11" Type="http://schemas.openxmlformats.org/officeDocument/2006/relationships/image" Target="../media/image74.png"/><Relationship Id="rId5" Type="http://schemas.openxmlformats.org/officeDocument/2006/relationships/image" Target="../media/image68.png"/><Relationship Id="rId10" Type="http://schemas.openxmlformats.org/officeDocument/2006/relationships/image" Target="../media/image73.svg"/><Relationship Id="rId4" Type="http://schemas.openxmlformats.org/officeDocument/2006/relationships/image" Target="../media/image67.svg"/><Relationship Id="rId9" Type="http://schemas.openxmlformats.org/officeDocument/2006/relationships/image" Target="../media/image72.png"/><Relationship Id="rId14" Type="http://schemas.openxmlformats.org/officeDocument/2006/relationships/image" Target="../media/image77.svg"/></Relationships>
</file>

<file path=ppt/diagrams/_rels/drawing39.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83.svg"/><Relationship Id="rId1" Type="http://schemas.openxmlformats.org/officeDocument/2006/relationships/image" Target="../media/image82.png"/><Relationship Id="rId6" Type="http://schemas.openxmlformats.org/officeDocument/2006/relationships/image" Target="../media/image87.svg"/><Relationship Id="rId5" Type="http://schemas.openxmlformats.org/officeDocument/2006/relationships/image" Target="../media/image86.png"/><Relationship Id="rId4" Type="http://schemas.openxmlformats.org/officeDocument/2006/relationships/image" Target="../media/image85.svg"/></Relationships>
</file>

<file path=ppt/diagrams/_rels/drawing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26.svg"/></Relationships>
</file>

<file path=ppt/diagrams/_rels/drawing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svg"/><Relationship Id="rId1" Type="http://schemas.openxmlformats.org/officeDocument/2006/relationships/image" Target="../media/image30.png"/><Relationship Id="rId6" Type="http://schemas.openxmlformats.org/officeDocument/2006/relationships/image" Target="../media/image35.svg"/><Relationship Id="rId5" Type="http://schemas.openxmlformats.org/officeDocument/2006/relationships/image" Target="../media/image34.png"/><Relationship Id="rId4" Type="http://schemas.openxmlformats.org/officeDocument/2006/relationships/image" Target="../media/image33.svg"/></Relationships>
</file>

<file path=ppt/diagrams/_rels/drawing51.xml.rels><?xml version="1.0" encoding="UTF-8" standalone="yes"?>
<Relationships xmlns="http://schemas.openxmlformats.org/package/2006/relationships"><Relationship Id="rId8" Type="http://schemas.openxmlformats.org/officeDocument/2006/relationships/image" Target="../media/image95.svg"/><Relationship Id="rId3" Type="http://schemas.openxmlformats.org/officeDocument/2006/relationships/image" Target="../media/image90.png"/><Relationship Id="rId7" Type="http://schemas.openxmlformats.org/officeDocument/2006/relationships/image" Target="../media/image94.png"/><Relationship Id="rId2" Type="http://schemas.openxmlformats.org/officeDocument/2006/relationships/image" Target="../media/image89.svg"/><Relationship Id="rId1" Type="http://schemas.openxmlformats.org/officeDocument/2006/relationships/image" Target="../media/image88.png"/><Relationship Id="rId6" Type="http://schemas.openxmlformats.org/officeDocument/2006/relationships/image" Target="../media/image93.svg"/><Relationship Id="rId5" Type="http://schemas.openxmlformats.org/officeDocument/2006/relationships/image" Target="../media/image92.png"/><Relationship Id="rId4" Type="http://schemas.openxmlformats.org/officeDocument/2006/relationships/image" Target="../media/image91.svg"/></Relationships>
</file>

<file path=ppt/diagrams/_rels/drawing55.xml.rels><?xml version="1.0" encoding="UTF-8" standalone="yes"?>
<Relationships xmlns="http://schemas.openxmlformats.org/package/2006/relationships"><Relationship Id="rId8" Type="http://schemas.openxmlformats.org/officeDocument/2006/relationships/image" Target="../media/image106.svg"/><Relationship Id="rId3" Type="http://schemas.openxmlformats.org/officeDocument/2006/relationships/image" Target="../media/image101.png"/><Relationship Id="rId7" Type="http://schemas.openxmlformats.org/officeDocument/2006/relationships/image" Target="../media/image105.png"/><Relationship Id="rId2" Type="http://schemas.openxmlformats.org/officeDocument/2006/relationships/image" Target="../media/image50.svg"/><Relationship Id="rId1" Type="http://schemas.openxmlformats.org/officeDocument/2006/relationships/image" Target="../media/image49.png"/><Relationship Id="rId6" Type="http://schemas.openxmlformats.org/officeDocument/2006/relationships/image" Target="../media/image104.svg"/><Relationship Id="rId5" Type="http://schemas.openxmlformats.org/officeDocument/2006/relationships/image" Target="../media/image103.png"/><Relationship Id="rId4" Type="http://schemas.openxmlformats.org/officeDocument/2006/relationships/image" Target="../media/image102.svg"/></Relationships>
</file>

<file path=ppt/diagrams/_rels/drawing58.xml.rels><?xml version="1.0" encoding="UTF-8" standalone="yes"?>
<Relationships xmlns="http://schemas.openxmlformats.org/package/2006/relationships"><Relationship Id="rId3" Type="http://schemas.openxmlformats.org/officeDocument/2006/relationships/hyperlink" Target="https://fair-by-design-methodology.github.io/microlearning/latest/" TargetMode="External"/><Relationship Id="rId2" Type="http://schemas.openxmlformats.org/officeDocument/2006/relationships/hyperlink" Target="https://learning.skills4eosc.eu/course/view.php?id=19" TargetMode="External"/><Relationship Id="rId1" Type="http://schemas.openxmlformats.org/officeDocument/2006/relationships/hyperlink" Target="https://fair-by-design-methodology.github.io/FAIR-by-Design_Book/" TargetMode="External"/><Relationship Id="rId4" Type="http://schemas.openxmlformats.org/officeDocument/2006/relationships/hyperlink" Target="https://fair-by-design-methodology.github.io/FAIR-by-Design_ToT/latest/" TargetMode="External"/></Relationships>
</file>

<file path=ppt/diagrams/_rels/drawing8.xml.rels><?xml version="1.0" encoding="UTF-8" standalone="yes"?>
<Relationships xmlns="http://schemas.openxmlformats.org/package/2006/relationships"><Relationship Id="rId8" Type="http://schemas.openxmlformats.org/officeDocument/2006/relationships/image" Target="../media/image44.svg"/><Relationship Id="rId3" Type="http://schemas.openxmlformats.org/officeDocument/2006/relationships/image" Target="../media/image39.png"/><Relationship Id="rId7" Type="http://schemas.openxmlformats.org/officeDocument/2006/relationships/image" Target="../media/image43.png"/><Relationship Id="rId2" Type="http://schemas.openxmlformats.org/officeDocument/2006/relationships/image" Target="../media/image38.svg"/><Relationship Id="rId1" Type="http://schemas.openxmlformats.org/officeDocument/2006/relationships/image" Target="../media/image37.png"/><Relationship Id="rId6" Type="http://schemas.openxmlformats.org/officeDocument/2006/relationships/image" Target="../media/image42.svg"/><Relationship Id="rId5" Type="http://schemas.openxmlformats.org/officeDocument/2006/relationships/image" Target="../media/image41.png"/><Relationship Id="rId10" Type="http://schemas.openxmlformats.org/officeDocument/2006/relationships/image" Target="../media/image46.svg"/><Relationship Id="rId4" Type="http://schemas.openxmlformats.org/officeDocument/2006/relationships/image" Target="../media/image40.svg"/><Relationship Id="rId9" Type="http://schemas.openxmlformats.org/officeDocument/2006/relationships/image" Target="../media/image45.png"/></Relationships>
</file>

<file path=ppt/diagrams/_rels/drawing9.xml.rels><?xml version="1.0" encoding="UTF-8" standalone="yes"?>
<Relationships xmlns="http://schemas.openxmlformats.org/package/2006/relationships"><Relationship Id="rId8" Type="http://schemas.openxmlformats.org/officeDocument/2006/relationships/image" Target="../media/image54.svg"/><Relationship Id="rId3" Type="http://schemas.openxmlformats.org/officeDocument/2006/relationships/image" Target="../media/image49.png"/><Relationship Id="rId7" Type="http://schemas.openxmlformats.org/officeDocument/2006/relationships/image" Target="../media/image53.png"/><Relationship Id="rId2" Type="http://schemas.openxmlformats.org/officeDocument/2006/relationships/image" Target="../media/image48.svg"/><Relationship Id="rId1" Type="http://schemas.openxmlformats.org/officeDocument/2006/relationships/image" Target="../media/image47.png"/><Relationship Id="rId6" Type="http://schemas.openxmlformats.org/officeDocument/2006/relationships/image" Target="../media/image52.svg"/><Relationship Id="rId5" Type="http://schemas.openxmlformats.org/officeDocument/2006/relationships/image" Target="../media/image51.png"/><Relationship Id="rId10" Type="http://schemas.openxmlformats.org/officeDocument/2006/relationships/image" Target="../media/image26.svg"/><Relationship Id="rId4" Type="http://schemas.openxmlformats.org/officeDocument/2006/relationships/image" Target="../media/image50.svg"/><Relationship Id="rId9" Type="http://schemas.openxmlformats.org/officeDocument/2006/relationships/image" Target="../media/image25.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9.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7.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B054D45-227D-499A-BF41-EBC6E66AF839}" type="doc">
      <dgm:prSet loTypeId="urn:microsoft.com/office/officeart/2005/8/layout/vList5" loCatId="list" qsTypeId="urn:microsoft.com/office/officeart/2005/8/quickstyle/simple5" qsCatId="simple" csTypeId="urn:microsoft.com/office/officeart/2005/8/colors/accent1_2" csCatId="accent1" phldr="1"/>
      <dgm:spPr/>
      <dgm:t>
        <a:bodyPr/>
        <a:lstStyle/>
        <a:p>
          <a:endParaRPr lang="en-US"/>
        </a:p>
      </dgm:t>
    </dgm:pt>
    <dgm:pt modelId="{E1E0B345-ACB9-43F4-B8A2-9272E978C1BA}">
      <dgm:prSet/>
      <dgm:spPr>
        <a:solidFill>
          <a:srgbClr val="0070C0"/>
        </a:solidFill>
      </dgm:spPr>
      <dgm:t>
        <a:bodyPr/>
        <a:lstStyle/>
        <a:p>
          <a:r>
            <a:rPr lang="en-GB" b="1" dirty="0"/>
            <a:t>Enhanced discoverability</a:t>
          </a:r>
          <a:endParaRPr lang="en-US" b="1" dirty="0"/>
        </a:p>
      </dgm:t>
      <dgm:extLst>
        <a:ext uri="{E40237B7-FDA0-4F09-8148-C483321AD2D9}">
          <dgm14:cNvPr xmlns:dgm14="http://schemas.microsoft.com/office/drawing/2010/diagram" id="0" name="" descr="Do - Practice what you preach&#10;Show - Lead by example&#10;Join - Build a community for co-creation&#10;Persist - Be a reflection of what you’d like to see in others&#10;"/>
        </a:ext>
      </dgm:extLst>
    </dgm:pt>
    <dgm:pt modelId="{948BFA07-0547-442E-BA7E-36D3F2769450}" type="parTrans" cxnId="{7795A64A-0E35-4414-B47A-667730ED6C99}">
      <dgm:prSet/>
      <dgm:spPr/>
      <dgm:t>
        <a:bodyPr/>
        <a:lstStyle/>
        <a:p>
          <a:endParaRPr lang="en-US" b="0">
            <a:solidFill>
              <a:schemeClr val="tx1"/>
            </a:solidFill>
          </a:endParaRPr>
        </a:p>
      </dgm:t>
    </dgm:pt>
    <dgm:pt modelId="{57F07F5B-B95D-4708-8A1A-610F30D1DE00}" type="sibTrans" cxnId="{7795A64A-0E35-4414-B47A-667730ED6C99}">
      <dgm:prSet/>
      <dgm:spPr/>
      <dgm:t>
        <a:bodyPr/>
        <a:lstStyle/>
        <a:p>
          <a:endParaRPr lang="en-US" b="0">
            <a:solidFill>
              <a:schemeClr val="tx1"/>
            </a:solidFill>
          </a:endParaRPr>
        </a:p>
      </dgm:t>
    </dgm:pt>
    <dgm:pt modelId="{BDF3C256-1626-DE4C-BFB4-011E898E29CE}">
      <dgm:prSet/>
      <dgm:spPr/>
      <dgm:t>
        <a:bodyPr/>
        <a:lstStyle/>
        <a:p>
          <a:r>
            <a:rPr lang="en-GB" b="0"/>
            <a:t>Contributes to a global learning community</a:t>
          </a:r>
          <a:endParaRPr lang="en-US" b="0"/>
        </a:p>
      </dgm:t>
      <dgm:extLst>
        <a:ext uri="{E40237B7-FDA0-4F09-8148-C483321AD2D9}">
          <dgm14:cNvPr xmlns:dgm14="http://schemas.microsoft.com/office/drawing/2010/diagram" id="0" name="" descr="Do - Practice what you preach&#10;Show - Lead by example&#10;Join - Build a community for co-creation&#10;Persist - Be a reflection of what you’d like to see in others&#10;"/>
        </a:ext>
      </dgm:extLst>
    </dgm:pt>
    <dgm:pt modelId="{C828ABB4-82F1-E041-8D88-FD2A22454213}" type="parTrans" cxnId="{E772B658-C727-FE49-A50F-3EEFB28D1191}">
      <dgm:prSet/>
      <dgm:spPr/>
      <dgm:t>
        <a:bodyPr/>
        <a:lstStyle/>
        <a:p>
          <a:endParaRPr lang="en-GB" b="0">
            <a:solidFill>
              <a:schemeClr val="tx1"/>
            </a:solidFill>
          </a:endParaRPr>
        </a:p>
      </dgm:t>
    </dgm:pt>
    <dgm:pt modelId="{56345DBE-E7F8-E348-A6DC-E8DE86D696E4}" type="sibTrans" cxnId="{E772B658-C727-FE49-A50F-3EEFB28D1191}">
      <dgm:prSet/>
      <dgm:spPr/>
      <dgm:t>
        <a:bodyPr/>
        <a:lstStyle/>
        <a:p>
          <a:endParaRPr lang="en-GB" b="0">
            <a:solidFill>
              <a:schemeClr val="tx1"/>
            </a:solidFill>
          </a:endParaRPr>
        </a:p>
      </dgm:t>
    </dgm:pt>
    <dgm:pt modelId="{6AE79992-9182-3043-BEC9-9B1EFE2B1A59}">
      <dgm:prSet/>
      <dgm:spPr/>
      <dgm:t>
        <a:bodyPr/>
        <a:lstStyle/>
        <a:p>
          <a:r>
            <a:rPr lang="en-GB" b="0"/>
            <a:t>Promotes sharing and adaptation</a:t>
          </a:r>
          <a:endParaRPr lang="en-US" b="0"/>
        </a:p>
      </dgm:t>
      <dgm:extLst>
        <a:ext uri="{E40237B7-FDA0-4F09-8148-C483321AD2D9}">
          <dgm14:cNvPr xmlns:dgm14="http://schemas.microsoft.com/office/drawing/2010/diagram" id="0" name="" descr="Do - Practice what you preach&#10;Show - Lead by example&#10;Join - Build a community for co-creation&#10;Persist - Be a reflection of what you’d like to see in others&#10;"/>
        </a:ext>
      </dgm:extLst>
    </dgm:pt>
    <dgm:pt modelId="{71A3907B-6BD0-7F46-A512-B280640A300F}" type="parTrans" cxnId="{D5E3DF7E-868C-5946-A891-4E3807920E5E}">
      <dgm:prSet/>
      <dgm:spPr/>
      <dgm:t>
        <a:bodyPr/>
        <a:lstStyle/>
        <a:p>
          <a:endParaRPr lang="en-GB" b="0">
            <a:solidFill>
              <a:schemeClr val="tx1"/>
            </a:solidFill>
          </a:endParaRPr>
        </a:p>
      </dgm:t>
    </dgm:pt>
    <dgm:pt modelId="{36B3C0A1-4371-8144-9A4B-271FAC436CE5}" type="sibTrans" cxnId="{D5E3DF7E-868C-5946-A891-4E3807920E5E}">
      <dgm:prSet/>
      <dgm:spPr/>
      <dgm:t>
        <a:bodyPr/>
        <a:lstStyle/>
        <a:p>
          <a:endParaRPr lang="en-GB" b="0">
            <a:solidFill>
              <a:schemeClr val="tx1"/>
            </a:solidFill>
          </a:endParaRPr>
        </a:p>
      </dgm:t>
    </dgm:pt>
    <dgm:pt modelId="{0741CE4F-C83F-4141-AF8F-5743705D84DF}">
      <dgm:prSet/>
      <dgm:spPr>
        <a:solidFill>
          <a:srgbClr val="0070C0"/>
        </a:solidFill>
      </dgm:spPr>
      <dgm:t>
        <a:bodyPr/>
        <a:lstStyle/>
        <a:p>
          <a:r>
            <a:rPr lang="en-GB" b="1"/>
            <a:t>Supports open education</a:t>
          </a:r>
          <a:endParaRPr lang="en-US" b="1" dirty="0"/>
        </a:p>
      </dgm:t>
      <dgm:extLst>
        <a:ext uri="{E40237B7-FDA0-4F09-8148-C483321AD2D9}">
          <dgm14:cNvPr xmlns:dgm14="http://schemas.microsoft.com/office/drawing/2010/diagram" id="0" name="" descr="Do - Practice what you preach&#10;Show - Lead by example&#10;Join - Build a community for co-creation&#10;Persist - Be a reflection of what you’d like to see in others&#10;"/>
        </a:ext>
      </dgm:extLst>
    </dgm:pt>
    <dgm:pt modelId="{FA6DE1D6-0E94-354A-9195-EF6013EE22DD}" type="parTrans" cxnId="{304861CE-D59C-6A4D-A02C-510461838BB9}">
      <dgm:prSet/>
      <dgm:spPr/>
      <dgm:t>
        <a:bodyPr/>
        <a:lstStyle/>
        <a:p>
          <a:endParaRPr lang="en-GB" b="0">
            <a:solidFill>
              <a:schemeClr val="tx1"/>
            </a:solidFill>
          </a:endParaRPr>
        </a:p>
      </dgm:t>
    </dgm:pt>
    <dgm:pt modelId="{C7BC7BA9-7303-414C-83B3-B57950F44044}" type="sibTrans" cxnId="{304861CE-D59C-6A4D-A02C-510461838BB9}">
      <dgm:prSet/>
      <dgm:spPr/>
      <dgm:t>
        <a:bodyPr/>
        <a:lstStyle/>
        <a:p>
          <a:endParaRPr lang="en-GB" b="0">
            <a:solidFill>
              <a:schemeClr val="tx1"/>
            </a:solidFill>
          </a:endParaRPr>
        </a:p>
      </dgm:t>
    </dgm:pt>
    <dgm:pt modelId="{4F7F8E5E-24E3-6842-807E-B2758B1423B6}">
      <dgm:prSet/>
      <dgm:spPr/>
      <dgm:t>
        <a:bodyPr/>
        <a:lstStyle/>
        <a:p>
          <a:r>
            <a:rPr lang="en-GB" b="0"/>
            <a:t>Saves time and resources</a:t>
          </a:r>
          <a:endParaRPr lang="en-US" b="0"/>
        </a:p>
      </dgm:t>
      <dgm:extLst>
        <a:ext uri="{E40237B7-FDA0-4F09-8148-C483321AD2D9}">
          <dgm14:cNvPr xmlns:dgm14="http://schemas.microsoft.com/office/drawing/2010/diagram" id="0" name="" descr="Do - Practice what you preach&#10;Show - Lead by example&#10;Join - Build a community for co-creation&#10;Persist - Be a reflection of what you’d like to see in others&#10;"/>
        </a:ext>
      </dgm:extLst>
    </dgm:pt>
    <dgm:pt modelId="{0D16A93B-077A-204E-8722-C4A2667BB29B}" type="parTrans" cxnId="{67A4E7ED-F143-EB46-A173-8FFE9AD38D82}">
      <dgm:prSet/>
      <dgm:spPr/>
      <dgm:t>
        <a:bodyPr/>
        <a:lstStyle/>
        <a:p>
          <a:endParaRPr lang="en-GB" b="0">
            <a:solidFill>
              <a:schemeClr val="tx1"/>
            </a:solidFill>
          </a:endParaRPr>
        </a:p>
      </dgm:t>
    </dgm:pt>
    <dgm:pt modelId="{B5CC5FC8-1D80-1F41-9B86-41C610747FD6}" type="sibTrans" cxnId="{67A4E7ED-F143-EB46-A173-8FFE9AD38D82}">
      <dgm:prSet/>
      <dgm:spPr/>
      <dgm:t>
        <a:bodyPr/>
        <a:lstStyle/>
        <a:p>
          <a:endParaRPr lang="en-GB" b="0">
            <a:solidFill>
              <a:schemeClr val="tx1"/>
            </a:solidFill>
          </a:endParaRPr>
        </a:p>
      </dgm:t>
    </dgm:pt>
    <dgm:pt modelId="{994E5BF5-EC9A-AD4C-BBF4-75AF425CAA8C}">
      <dgm:prSet/>
      <dgm:spPr>
        <a:solidFill>
          <a:srgbClr val="0070C0"/>
        </a:solidFill>
      </dgm:spPr>
      <dgm:t>
        <a:bodyPr/>
        <a:lstStyle/>
        <a:p>
          <a:r>
            <a:rPr lang="en-GB" b="1"/>
            <a:t>Facilitates collaboration</a:t>
          </a:r>
          <a:endParaRPr lang="en-US" b="1" dirty="0"/>
        </a:p>
      </dgm:t>
      <dgm:extLst>
        <a:ext uri="{E40237B7-FDA0-4F09-8148-C483321AD2D9}">
          <dgm14:cNvPr xmlns:dgm14="http://schemas.microsoft.com/office/drawing/2010/diagram" id="0" name="" descr="Do - Practice what you preach&#10;Show - Lead by example&#10;Join - Build a community for co-creation&#10;Persist - Be a reflection of what you’d like to see in others&#10;"/>
        </a:ext>
      </dgm:extLst>
    </dgm:pt>
    <dgm:pt modelId="{A1318EF9-1326-D44F-9387-A58535C3DF1B}" type="parTrans" cxnId="{A3C97062-FE54-0940-8F6C-B4660BAC625D}">
      <dgm:prSet/>
      <dgm:spPr/>
      <dgm:t>
        <a:bodyPr/>
        <a:lstStyle/>
        <a:p>
          <a:endParaRPr lang="en-GB" b="0">
            <a:solidFill>
              <a:schemeClr val="tx1"/>
            </a:solidFill>
          </a:endParaRPr>
        </a:p>
      </dgm:t>
    </dgm:pt>
    <dgm:pt modelId="{10FDA438-4E1C-EE49-896F-0C050DF5EC9B}" type="sibTrans" cxnId="{A3C97062-FE54-0940-8F6C-B4660BAC625D}">
      <dgm:prSet/>
      <dgm:spPr/>
      <dgm:t>
        <a:bodyPr/>
        <a:lstStyle/>
        <a:p>
          <a:endParaRPr lang="en-GB" b="0">
            <a:solidFill>
              <a:schemeClr val="tx1"/>
            </a:solidFill>
          </a:endParaRPr>
        </a:p>
      </dgm:t>
    </dgm:pt>
    <dgm:pt modelId="{3E79CE32-D0C6-984C-A244-1E1332B8E8C9}">
      <dgm:prSet/>
      <dgm:spPr/>
      <dgm:t>
        <a:bodyPr/>
        <a:lstStyle/>
        <a:p>
          <a:r>
            <a:rPr lang="en-GB" b="0"/>
            <a:t>Makes learning more inclusive</a:t>
          </a:r>
          <a:endParaRPr lang="en-US" b="0"/>
        </a:p>
      </dgm:t>
      <dgm:extLst>
        <a:ext uri="{E40237B7-FDA0-4F09-8148-C483321AD2D9}">
          <dgm14:cNvPr xmlns:dgm14="http://schemas.microsoft.com/office/drawing/2010/diagram" id="0" name="" descr="Do - Practice what you preach&#10;Show - Lead by example&#10;Join - Build a community for co-creation&#10;Persist - Be a reflection of what you’d like to see in others&#10;"/>
        </a:ext>
      </dgm:extLst>
    </dgm:pt>
    <dgm:pt modelId="{B5B7DDF1-EB0E-BA4A-B4C7-3363A5F228AA}" type="parTrans" cxnId="{4AD10C25-EE3D-3342-80DD-91AEAB5A97F5}">
      <dgm:prSet/>
      <dgm:spPr/>
      <dgm:t>
        <a:bodyPr/>
        <a:lstStyle/>
        <a:p>
          <a:endParaRPr lang="en-GB" b="0">
            <a:solidFill>
              <a:schemeClr val="tx1"/>
            </a:solidFill>
          </a:endParaRPr>
        </a:p>
      </dgm:t>
    </dgm:pt>
    <dgm:pt modelId="{1D895A48-0DDE-6242-9422-A843C89721A8}" type="sibTrans" cxnId="{4AD10C25-EE3D-3342-80DD-91AEAB5A97F5}">
      <dgm:prSet/>
      <dgm:spPr/>
      <dgm:t>
        <a:bodyPr/>
        <a:lstStyle/>
        <a:p>
          <a:endParaRPr lang="en-GB" b="0">
            <a:solidFill>
              <a:schemeClr val="tx1"/>
            </a:solidFill>
          </a:endParaRPr>
        </a:p>
      </dgm:t>
    </dgm:pt>
    <dgm:pt modelId="{894CE9DA-B47F-364A-BC4A-9983B510A075}">
      <dgm:prSet/>
      <dgm:spPr>
        <a:solidFill>
          <a:srgbClr val="0070C0"/>
        </a:solidFill>
      </dgm:spPr>
      <dgm:t>
        <a:bodyPr/>
        <a:lstStyle/>
        <a:p>
          <a:r>
            <a:rPr lang="en-GB" b="1"/>
            <a:t>Increased reusability</a:t>
          </a:r>
          <a:endParaRPr lang="en-US" b="1" dirty="0"/>
        </a:p>
      </dgm:t>
      <dgm:extLst>
        <a:ext uri="{E40237B7-FDA0-4F09-8148-C483321AD2D9}">
          <dgm14:cNvPr xmlns:dgm14="http://schemas.microsoft.com/office/drawing/2010/diagram" id="0" name="" descr="Do - Practice what you preach&#10;Show - Lead by example&#10;Join - Build a community for co-creation&#10;Persist - Be a reflection of what you’d like to see in others&#10;"/>
        </a:ext>
      </dgm:extLst>
    </dgm:pt>
    <dgm:pt modelId="{AFB16A59-F20D-E041-B262-70638DE1EF2D}" type="parTrans" cxnId="{FA2A8EED-DA9C-4140-B758-96E594841FF2}">
      <dgm:prSet/>
      <dgm:spPr/>
      <dgm:t>
        <a:bodyPr/>
        <a:lstStyle/>
        <a:p>
          <a:endParaRPr lang="en-GB" b="0">
            <a:solidFill>
              <a:schemeClr val="tx1"/>
            </a:solidFill>
          </a:endParaRPr>
        </a:p>
      </dgm:t>
    </dgm:pt>
    <dgm:pt modelId="{C4B02B3D-6D0C-3144-B8A5-473E9A6A345C}" type="sibTrans" cxnId="{FA2A8EED-DA9C-4140-B758-96E594841FF2}">
      <dgm:prSet/>
      <dgm:spPr/>
      <dgm:t>
        <a:bodyPr/>
        <a:lstStyle/>
        <a:p>
          <a:endParaRPr lang="en-GB" b="0">
            <a:solidFill>
              <a:schemeClr val="tx1"/>
            </a:solidFill>
          </a:endParaRPr>
        </a:p>
      </dgm:t>
    </dgm:pt>
    <dgm:pt modelId="{632701E6-4BCC-E24F-9269-76701D5FB5E2}">
      <dgm:prSet/>
      <dgm:spPr/>
      <dgm:t>
        <a:bodyPr/>
        <a:lstStyle/>
        <a:p>
          <a:r>
            <a:rPr lang="en-GB" b="0" dirty="0"/>
            <a:t>Easily find learning materials</a:t>
          </a:r>
          <a:endParaRPr lang="en-US" b="0" dirty="0"/>
        </a:p>
      </dgm:t>
      <dgm:extLst>
        <a:ext uri="{E40237B7-FDA0-4F09-8148-C483321AD2D9}">
          <dgm14:cNvPr xmlns:dgm14="http://schemas.microsoft.com/office/drawing/2010/diagram" id="0" name="" descr="Do - Practice what you preach&#10;Show - Lead by example&#10;Join - Build a community for co-creation&#10;Persist - Be a reflection of what you’d like to see in others&#10;"/>
        </a:ext>
      </dgm:extLst>
    </dgm:pt>
    <dgm:pt modelId="{A4D1881E-09AC-2E4F-B72E-9B2F774F32E5}" type="parTrans" cxnId="{2BEA3F89-57E4-7A4F-9CD0-871D09269937}">
      <dgm:prSet/>
      <dgm:spPr/>
      <dgm:t>
        <a:bodyPr/>
        <a:lstStyle/>
        <a:p>
          <a:endParaRPr lang="en-GB" b="0">
            <a:solidFill>
              <a:schemeClr val="tx1"/>
            </a:solidFill>
          </a:endParaRPr>
        </a:p>
      </dgm:t>
    </dgm:pt>
    <dgm:pt modelId="{AEFBDFAB-2B22-A549-83B6-23EAE5B9C056}" type="sibTrans" cxnId="{2BEA3F89-57E4-7A4F-9CD0-871D09269937}">
      <dgm:prSet/>
      <dgm:spPr/>
      <dgm:t>
        <a:bodyPr/>
        <a:lstStyle/>
        <a:p>
          <a:endParaRPr lang="en-GB" b="0">
            <a:solidFill>
              <a:schemeClr val="tx1"/>
            </a:solidFill>
          </a:endParaRPr>
        </a:p>
      </dgm:t>
    </dgm:pt>
    <dgm:pt modelId="{F7648AF4-3D2B-2447-90A2-91D3858682B3}">
      <dgm:prSet/>
      <dgm:spPr>
        <a:solidFill>
          <a:srgbClr val="0070C0"/>
        </a:solidFill>
      </dgm:spPr>
      <dgm:t>
        <a:bodyPr/>
        <a:lstStyle/>
        <a:p>
          <a:r>
            <a:rPr lang="en-GB" b="1"/>
            <a:t>Improved accessibility</a:t>
          </a:r>
          <a:endParaRPr lang="en-US" b="1" dirty="0"/>
        </a:p>
      </dgm:t>
      <dgm:extLst>
        <a:ext uri="{E40237B7-FDA0-4F09-8148-C483321AD2D9}">
          <dgm14:cNvPr xmlns:dgm14="http://schemas.microsoft.com/office/drawing/2010/diagram" id="0" name="" descr="Do - Practice what you preach&#10;Show - Lead by example&#10;Join - Build a community for co-creation&#10;Persist - Be a reflection of what you’d like to see in others&#10;"/>
        </a:ext>
      </dgm:extLst>
    </dgm:pt>
    <dgm:pt modelId="{A5CEFF32-C971-E544-A6A2-069E2948045C}" type="parTrans" cxnId="{DC7418B4-C856-E346-B0C2-24BE5454A031}">
      <dgm:prSet/>
      <dgm:spPr/>
      <dgm:t>
        <a:bodyPr/>
        <a:lstStyle/>
        <a:p>
          <a:endParaRPr lang="en-GB" b="0">
            <a:solidFill>
              <a:schemeClr val="tx1"/>
            </a:solidFill>
          </a:endParaRPr>
        </a:p>
      </dgm:t>
    </dgm:pt>
    <dgm:pt modelId="{14F6995F-7BC0-A34F-BABE-8092022B5A96}" type="sibTrans" cxnId="{DC7418B4-C856-E346-B0C2-24BE5454A031}">
      <dgm:prSet/>
      <dgm:spPr/>
      <dgm:t>
        <a:bodyPr/>
        <a:lstStyle/>
        <a:p>
          <a:endParaRPr lang="en-GB" b="0">
            <a:solidFill>
              <a:schemeClr val="tx1"/>
            </a:solidFill>
          </a:endParaRPr>
        </a:p>
      </dgm:t>
    </dgm:pt>
    <dgm:pt modelId="{D536B149-9EF9-1141-8B79-2D7AD7E03B10}" type="pres">
      <dgm:prSet presAssocID="{CB054D45-227D-499A-BF41-EBC6E66AF839}" presName="Name0" presStyleCnt="0">
        <dgm:presLayoutVars>
          <dgm:dir/>
          <dgm:animLvl val="lvl"/>
          <dgm:resizeHandles val="exact"/>
        </dgm:presLayoutVars>
      </dgm:prSet>
      <dgm:spPr/>
    </dgm:pt>
    <dgm:pt modelId="{E94E017C-10BD-B24C-AFA6-DDA9645AA53E}" type="pres">
      <dgm:prSet presAssocID="{E1E0B345-ACB9-43F4-B8A2-9272E978C1BA}" presName="linNode" presStyleCnt="0"/>
      <dgm:spPr/>
    </dgm:pt>
    <dgm:pt modelId="{F3D1F60F-9AA3-9049-8CB9-816F7CE5B53C}" type="pres">
      <dgm:prSet presAssocID="{E1E0B345-ACB9-43F4-B8A2-9272E978C1BA}" presName="parentText" presStyleLbl="node1" presStyleIdx="0" presStyleCnt="5">
        <dgm:presLayoutVars>
          <dgm:chMax val="1"/>
          <dgm:bulletEnabled val="1"/>
        </dgm:presLayoutVars>
      </dgm:prSet>
      <dgm:spPr/>
    </dgm:pt>
    <dgm:pt modelId="{D82FA0CB-6C07-D046-AB55-881670E32128}" type="pres">
      <dgm:prSet presAssocID="{E1E0B345-ACB9-43F4-B8A2-9272E978C1BA}" presName="descendantText" presStyleLbl="alignAccFollowNode1" presStyleIdx="0" presStyleCnt="5">
        <dgm:presLayoutVars>
          <dgm:bulletEnabled val="1"/>
        </dgm:presLayoutVars>
      </dgm:prSet>
      <dgm:spPr/>
    </dgm:pt>
    <dgm:pt modelId="{147C789D-D15F-6048-A8DF-276F800E7D00}" type="pres">
      <dgm:prSet presAssocID="{57F07F5B-B95D-4708-8A1A-610F30D1DE00}" presName="sp" presStyleCnt="0"/>
      <dgm:spPr/>
    </dgm:pt>
    <dgm:pt modelId="{2A47C2B2-1579-8045-A096-468F6247C5EE}" type="pres">
      <dgm:prSet presAssocID="{F7648AF4-3D2B-2447-90A2-91D3858682B3}" presName="linNode" presStyleCnt="0"/>
      <dgm:spPr/>
    </dgm:pt>
    <dgm:pt modelId="{E4D148EB-A95B-1C4B-9CA3-935B0AFED57E}" type="pres">
      <dgm:prSet presAssocID="{F7648AF4-3D2B-2447-90A2-91D3858682B3}" presName="parentText" presStyleLbl="node1" presStyleIdx="1" presStyleCnt="5">
        <dgm:presLayoutVars>
          <dgm:chMax val="1"/>
          <dgm:bulletEnabled val="1"/>
        </dgm:presLayoutVars>
      </dgm:prSet>
      <dgm:spPr/>
    </dgm:pt>
    <dgm:pt modelId="{0CF32064-AFCB-F24C-8003-93FE8B1FE413}" type="pres">
      <dgm:prSet presAssocID="{F7648AF4-3D2B-2447-90A2-91D3858682B3}" presName="descendantText" presStyleLbl="alignAccFollowNode1" presStyleIdx="1" presStyleCnt="5">
        <dgm:presLayoutVars>
          <dgm:bulletEnabled val="1"/>
        </dgm:presLayoutVars>
      </dgm:prSet>
      <dgm:spPr/>
    </dgm:pt>
    <dgm:pt modelId="{55BF8723-76B0-094D-BDD6-C10C75A56329}" type="pres">
      <dgm:prSet presAssocID="{14F6995F-7BC0-A34F-BABE-8092022B5A96}" presName="sp" presStyleCnt="0"/>
      <dgm:spPr/>
    </dgm:pt>
    <dgm:pt modelId="{26C04C44-27A8-9E48-93EB-EA9EC36EFEE6}" type="pres">
      <dgm:prSet presAssocID="{894CE9DA-B47F-364A-BC4A-9983B510A075}" presName="linNode" presStyleCnt="0"/>
      <dgm:spPr/>
    </dgm:pt>
    <dgm:pt modelId="{52CE1B75-6F23-354B-9B3F-0C69B52A9E1C}" type="pres">
      <dgm:prSet presAssocID="{894CE9DA-B47F-364A-BC4A-9983B510A075}" presName="parentText" presStyleLbl="node1" presStyleIdx="2" presStyleCnt="5">
        <dgm:presLayoutVars>
          <dgm:chMax val="1"/>
          <dgm:bulletEnabled val="1"/>
        </dgm:presLayoutVars>
      </dgm:prSet>
      <dgm:spPr/>
    </dgm:pt>
    <dgm:pt modelId="{6798183A-3381-2143-B873-994AB62F9945}" type="pres">
      <dgm:prSet presAssocID="{894CE9DA-B47F-364A-BC4A-9983B510A075}" presName="descendantText" presStyleLbl="alignAccFollowNode1" presStyleIdx="2" presStyleCnt="5">
        <dgm:presLayoutVars>
          <dgm:bulletEnabled val="1"/>
        </dgm:presLayoutVars>
      </dgm:prSet>
      <dgm:spPr/>
    </dgm:pt>
    <dgm:pt modelId="{678B57C1-CB94-6345-862C-7E08EF03899A}" type="pres">
      <dgm:prSet presAssocID="{C4B02B3D-6D0C-3144-B8A5-473E9A6A345C}" presName="sp" presStyleCnt="0"/>
      <dgm:spPr/>
    </dgm:pt>
    <dgm:pt modelId="{24218F86-5F5B-E54E-8C73-6D7544D048E8}" type="pres">
      <dgm:prSet presAssocID="{994E5BF5-EC9A-AD4C-BBF4-75AF425CAA8C}" presName="linNode" presStyleCnt="0"/>
      <dgm:spPr/>
    </dgm:pt>
    <dgm:pt modelId="{85F89009-7A9F-DB46-9F25-129768F3580E}" type="pres">
      <dgm:prSet presAssocID="{994E5BF5-EC9A-AD4C-BBF4-75AF425CAA8C}" presName="parentText" presStyleLbl="node1" presStyleIdx="3" presStyleCnt="5">
        <dgm:presLayoutVars>
          <dgm:chMax val="1"/>
          <dgm:bulletEnabled val="1"/>
        </dgm:presLayoutVars>
      </dgm:prSet>
      <dgm:spPr/>
    </dgm:pt>
    <dgm:pt modelId="{D8B0EEA3-2682-6C49-9A70-7424DD6E869A}" type="pres">
      <dgm:prSet presAssocID="{994E5BF5-EC9A-AD4C-BBF4-75AF425CAA8C}" presName="descendantText" presStyleLbl="alignAccFollowNode1" presStyleIdx="3" presStyleCnt="5">
        <dgm:presLayoutVars>
          <dgm:bulletEnabled val="1"/>
        </dgm:presLayoutVars>
      </dgm:prSet>
      <dgm:spPr/>
    </dgm:pt>
    <dgm:pt modelId="{2E9B9C73-E27B-704F-A5D1-4117F471085A}" type="pres">
      <dgm:prSet presAssocID="{10FDA438-4E1C-EE49-896F-0C050DF5EC9B}" presName="sp" presStyleCnt="0"/>
      <dgm:spPr/>
    </dgm:pt>
    <dgm:pt modelId="{855762A9-2E07-D14B-99B0-6B52819A84E1}" type="pres">
      <dgm:prSet presAssocID="{0741CE4F-C83F-4141-AF8F-5743705D84DF}" presName="linNode" presStyleCnt="0"/>
      <dgm:spPr/>
    </dgm:pt>
    <dgm:pt modelId="{E055BE60-6E3F-5B42-8CD5-BD80B6F76FA5}" type="pres">
      <dgm:prSet presAssocID="{0741CE4F-C83F-4141-AF8F-5743705D84DF}" presName="parentText" presStyleLbl="node1" presStyleIdx="4" presStyleCnt="5">
        <dgm:presLayoutVars>
          <dgm:chMax val="1"/>
          <dgm:bulletEnabled val="1"/>
        </dgm:presLayoutVars>
      </dgm:prSet>
      <dgm:spPr/>
    </dgm:pt>
    <dgm:pt modelId="{4EAA2E23-8DD2-5F41-8112-B039D0FBC0C5}" type="pres">
      <dgm:prSet presAssocID="{0741CE4F-C83F-4141-AF8F-5743705D84DF}" presName="descendantText" presStyleLbl="alignAccFollowNode1" presStyleIdx="4" presStyleCnt="5">
        <dgm:presLayoutVars>
          <dgm:bulletEnabled val="1"/>
        </dgm:presLayoutVars>
      </dgm:prSet>
      <dgm:spPr/>
    </dgm:pt>
  </dgm:ptLst>
  <dgm:cxnLst>
    <dgm:cxn modelId="{9D5B1613-CCE4-D549-B103-0D1A657BD6B7}" type="presOf" srcId="{E1E0B345-ACB9-43F4-B8A2-9272E978C1BA}" destId="{F3D1F60F-9AA3-9049-8CB9-816F7CE5B53C}" srcOrd="0" destOrd="0" presId="urn:microsoft.com/office/officeart/2005/8/layout/vList5"/>
    <dgm:cxn modelId="{4AD10C25-EE3D-3342-80DD-91AEAB5A97F5}" srcId="{F7648AF4-3D2B-2447-90A2-91D3858682B3}" destId="{3E79CE32-D0C6-984C-A244-1E1332B8E8C9}" srcOrd="0" destOrd="0" parTransId="{B5B7DDF1-EB0E-BA4A-B4C7-3363A5F228AA}" sibTransId="{1D895A48-0DDE-6242-9422-A843C89721A8}"/>
    <dgm:cxn modelId="{7795A64A-0E35-4414-B47A-667730ED6C99}" srcId="{CB054D45-227D-499A-BF41-EBC6E66AF839}" destId="{E1E0B345-ACB9-43F4-B8A2-9272E978C1BA}" srcOrd="0" destOrd="0" parTransId="{948BFA07-0547-442E-BA7E-36D3F2769450}" sibTransId="{57F07F5B-B95D-4708-8A1A-610F30D1DE00}"/>
    <dgm:cxn modelId="{E772B658-C727-FE49-A50F-3EEFB28D1191}" srcId="{0741CE4F-C83F-4141-AF8F-5743705D84DF}" destId="{BDF3C256-1626-DE4C-BFB4-011E898E29CE}" srcOrd="0" destOrd="0" parTransId="{C828ABB4-82F1-E041-8D88-FD2A22454213}" sibTransId="{56345DBE-E7F8-E348-A6DC-E8DE86D696E4}"/>
    <dgm:cxn modelId="{A3C97062-FE54-0940-8F6C-B4660BAC625D}" srcId="{CB054D45-227D-499A-BF41-EBC6E66AF839}" destId="{994E5BF5-EC9A-AD4C-BBF4-75AF425CAA8C}" srcOrd="3" destOrd="0" parTransId="{A1318EF9-1326-D44F-9387-A58535C3DF1B}" sibTransId="{10FDA438-4E1C-EE49-896F-0C050DF5EC9B}"/>
    <dgm:cxn modelId="{105B376D-D62D-0F4D-A15D-F05B6940FECE}" type="presOf" srcId="{894CE9DA-B47F-364A-BC4A-9983B510A075}" destId="{52CE1B75-6F23-354B-9B3F-0C69B52A9E1C}" srcOrd="0" destOrd="0" presId="urn:microsoft.com/office/officeart/2005/8/layout/vList5"/>
    <dgm:cxn modelId="{473F1C7C-39F9-014C-85B5-EF0C1F2D9A45}" type="presOf" srcId="{994E5BF5-EC9A-AD4C-BBF4-75AF425CAA8C}" destId="{85F89009-7A9F-DB46-9F25-129768F3580E}" srcOrd="0" destOrd="0" presId="urn:microsoft.com/office/officeart/2005/8/layout/vList5"/>
    <dgm:cxn modelId="{D5E3DF7E-868C-5946-A891-4E3807920E5E}" srcId="{994E5BF5-EC9A-AD4C-BBF4-75AF425CAA8C}" destId="{6AE79992-9182-3043-BEC9-9B1EFE2B1A59}" srcOrd="0" destOrd="0" parTransId="{71A3907B-6BD0-7F46-A512-B280640A300F}" sibTransId="{36B3C0A1-4371-8144-9A4B-271FAC436CE5}"/>
    <dgm:cxn modelId="{B763E27E-23B7-654D-A5F5-C954F766EBFC}" type="presOf" srcId="{0741CE4F-C83F-4141-AF8F-5743705D84DF}" destId="{E055BE60-6E3F-5B42-8CD5-BD80B6F76FA5}" srcOrd="0" destOrd="0" presId="urn:microsoft.com/office/officeart/2005/8/layout/vList5"/>
    <dgm:cxn modelId="{2BEA3F89-57E4-7A4F-9CD0-871D09269937}" srcId="{E1E0B345-ACB9-43F4-B8A2-9272E978C1BA}" destId="{632701E6-4BCC-E24F-9269-76701D5FB5E2}" srcOrd="0" destOrd="0" parTransId="{A4D1881E-09AC-2E4F-B72E-9B2F774F32E5}" sibTransId="{AEFBDFAB-2B22-A549-83B6-23EAE5B9C056}"/>
    <dgm:cxn modelId="{DF926F8F-A590-834E-856A-0F0A30EA5069}" type="presOf" srcId="{4F7F8E5E-24E3-6842-807E-B2758B1423B6}" destId="{6798183A-3381-2143-B873-994AB62F9945}" srcOrd="0" destOrd="0" presId="urn:microsoft.com/office/officeart/2005/8/layout/vList5"/>
    <dgm:cxn modelId="{0EBCFFA2-0CDD-754E-A971-070B03B2EA65}" type="presOf" srcId="{F7648AF4-3D2B-2447-90A2-91D3858682B3}" destId="{E4D148EB-A95B-1C4B-9CA3-935B0AFED57E}" srcOrd="0" destOrd="0" presId="urn:microsoft.com/office/officeart/2005/8/layout/vList5"/>
    <dgm:cxn modelId="{8846D5A4-441D-C64A-AD96-DE4FEB2BE6B6}" type="presOf" srcId="{CB054D45-227D-499A-BF41-EBC6E66AF839}" destId="{D536B149-9EF9-1141-8B79-2D7AD7E03B10}" srcOrd="0" destOrd="0" presId="urn:microsoft.com/office/officeart/2005/8/layout/vList5"/>
    <dgm:cxn modelId="{DC7418B4-C856-E346-B0C2-24BE5454A031}" srcId="{CB054D45-227D-499A-BF41-EBC6E66AF839}" destId="{F7648AF4-3D2B-2447-90A2-91D3858682B3}" srcOrd="1" destOrd="0" parTransId="{A5CEFF32-C971-E544-A6A2-069E2948045C}" sibTransId="{14F6995F-7BC0-A34F-BABE-8092022B5A96}"/>
    <dgm:cxn modelId="{304861CE-D59C-6A4D-A02C-510461838BB9}" srcId="{CB054D45-227D-499A-BF41-EBC6E66AF839}" destId="{0741CE4F-C83F-4141-AF8F-5743705D84DF}" srcOrd="4" destOrd="0" parTransId="{FA6DE1D6-0E94-354A-9195-EF6013EE22DD}" sibTransId="{C7BC7BA9-7303-414C-83B3-B57950F44044}"/>
    <dgm:cxn modelId="{133501E2-750D-B941-8F4D-9FB0C1A99895}" type="presOf" srcId="{6AE79992-9182-3043-BEC9-9B1EFE2B1A59}" destId="{D8B0EEA3-2682-6C49-9A70-7424DD6E869A}" srcOrd="0" destOrd="0" presId="urn:microsoft.com/office/officeart/2005/8/layout/vList5"/>
    <dgm:cxn modelId="{E09E59ED-D5F2-1D4A-9009-5F94AEFFBFB9}" type="presOf" srcId="{632701E6-4BCC-E24F-9269-76701D5FB5E2}" destId="{D82FA0CB-6C07-D046-AB55-881670E32128}" srcOrd="0" destOrd="0" presId="urn:microsoft.com/office/officeart/2005/8/layout/vList5"/>
    <dgm:cxn modelId="{FA2A8EED-DA9C-4140-B758-96E594841FF2}" srcId="{CB054D45-227D-499A-BF41-EBC6E66AF839}" destId="{894CE9DA-B47F-364A-BC4A-9983B510A075}" srcOrd="2" destOrd="0" parTransId="{AFB16A59-F20D-E041-B262-70638DE1EF2D}" sibTransId="{C4B02B3D-6D0C-3144-B8A5-473E9A6A345C}"/>
    <dgm:cxn modelId="{67A4E7ED-F143-EB46-A173-8FFE9AD38D82}" srcId="{894CE9DA-B47F-364A-BC4A-9983B510A075}" destId="{4F7F8E5E-24E3-6842-807E-B2758B1423B6}" srcOrd="0" destOrd="0" parTransId="{0D16A93B-077A-204E-8722-C4A2667BB29B}" sibTransId="{B5CC5FC8-1D80-1F41-9B86-41C610747FD6}"/>
    <dgm:cxn modelId="{691DD8F8-2B06-9F46-A61E-D018325786CD}" type="presOf" srcId="{BDF3C256-1626-DE4C-BFB4-011E898E29CE}" destId="{4EAA2E23-8DD2-5F41-8112-B039D0FBC0C5}" srcOrd="0" destOrd="0" presId="urn:microsoft.com/office/officeart/2005/8/layout/vList5"/>
    <dgm:cxn modelId="{C68601FC-3744-474D-A1FD-5D882420C60B}" type="presOf" srcId="{3E79CE32-D0C6-984C-A244-1E1332B8E8C9}" destId="{0CF32064-AFCB-F24C-8003-93FE8B1FE413}" srcOrd="0" destOrd="0" presId="urn:microsoft.com/office/officeart/2005/8/layout/vList5"/>
    <dgm:cxn modelId="{1476ECB3-E4F0-934A-9DD0-84121551DFDB}" type="presParOf" srcId="{D536B149-9EF9-1141-8B79-2D7AD7E03B10}" destId="{E94E017C-10BD-B24C-AFA6-DDA9645AA53E}" srcOrd="0" destOrd="0" presId="urn:microsoft.com/office/officeart/2005/8/layout/vList5"/>
    <dgm:cxn modelId="{33E43306-B54E-2C41-B2EC-C7DC26790AF6}" type="presParOf" srcId="{E94E017C-10BD-B24C-AFA6-DDA9645AA53E}" destId="{F3D1F60F-9AA3-9049-8CB9-816F7CE5B53C}" srcOrd="0" destOrd="0" presId="urn:microsoft.com/office/officeart/2005/8/layout/vList5"/>
    <dgm:cxn modelId="{31E34E48-5B60-FF49-B4B1-53D4F74A6A35}" type="presParOf" srcId="{E94E017C-10BD-B24C-AFA6-DDA9645AA53E}" destId="{D82FA0CB-6C07-D046-AB55-881670E32128}" srcOrd="1" destOrd="0" presId="urn:microsoft.com/office/officeart/2005/8/layout/vList5"/>
    <dgm:cxn modelId="{30FA9B75-155C-A848-B9BF-386ADA309113}" type="presParOf" srcId="{D536B149-9EF9-1141-8B79-2D7AD7E03B10}" destId="{147C789D-D15F-6048-A8DF-276F800E7D00}" srcOrd="1" destOrd="0" presId="urn:microsoft.com/office/officeart/2005/8/layout/vList5"/>
    <dgm:cxn modelId="{64B84A94-7EAF-984F-B07A-DD000AA117AC}" type="presParOf" srcId="{D536B149-9EF9-1141-8B79-2D7AD7E03B10}" destId="{2A47C2B2-1579-8045-A096-468F6247C5EE}" srcOrd="2" destOrd="0" presId="urn:microsoft.com/office/officeart/2005/8/layout/vList5"/>
    <dgm:cxn modelId="{97FA6CCC-9A5E-AC43-BAAD-CD08E413B8A1}" type="presParOf" srcId="{2A47C2B2-1579-8045-A096-468F6247C5EE}" destId="{E4D148EB-A95B-1C4B-9CA3-935B0AFED57E}" srcOrd="0" destOrd="0" presId="urn:microsoft.com/office/officeart/2005/8/layout/vList5"/>
    <dgm:cxn modelId="{9CA15602-56B6-F34B-9AC5-5FB9CFF03FF5}" type="presParOf" srcId="{2A47C2B2-1579-8045-A096-468F6247C5EE}" destId="{0CF32064-AFCB-F24C-8003-93FE8B1FE413}" srcOrd="1" destOrd="0" presId="urn:microsoft.com/office/officeart/2005/8/layout/vList5"/>
    <dgm:cxn modelId="{3E7B014F-D0A3-3647-8205-539635870067}" type="presParOf" srcId="{D536B149-9EF9-1141-8B79-2D7AD7E03B10}" destId="{55BF8723-76B0-094D-BDD6-C10C75A56329}" srcOrd="3" destOrd="0" presId="urn:microsoft.com/office/officeart/2005/8/layout/vList5"/>
    <dgm:cxn modelId="{1157D281-960E-E84A-B89D-25CD9DB6605F}" type="presParOf" srcId="{D536B149-9EF9-1141-8B79-2D7AD7E03B10}" destId="{26C04C44-27A8-9E48-93EB-EA9EC36EFEE6}" srcOrd="4" destOrd="0" presId="urn:microsoft.com/office/officeart/2005/8/layout/vList5"/>
    <dgm:cxn modelId="{8722A36C-BD03-A04C-BA0D-7F9CAEE46D61}" type="presParOf" srcId="{26C04C44-27A8-9E48-93EB-EA9EC36EFEE6}" destId="{52CE1B75-6F23-354B-9B3F-0C69B52A9E1C}" srcOrd="0" destOrd="0" presId="urn:microsoft.com/office/officeart/2005/8/layout/vList5"/>
    <dgm:cxn modelId="{B7C0447F-ACFE-5148-B2DB-4A825A3FC5DB}" type="presParOf" srcId="{26C04C44-27A8-9E48-93EB-EA9EC36EFEE6}" destId="{6798183A-3381-2143-B873-994AB62F9945}" srcOrd="1" destOrd="0" presId="urn:microsoft.com/office/officeart/2005/8/layout/vList5"/>
    <dgm:cxn modelId="{AEA8498E-692B-5A4A-AA5E-AC787175D1C5}" type="presParOf" srcId="{D536B149-9EF9-1141-8B79-2D7AD7E03B10}" destId="{678B57C1-CB94-6345-862C-7E08EF03899A}" srcOrd="5" destOrd="0" presId="urn:microsoft.com/office/officeart/2005/8/layout/vList5"/>
    <dgm:cxn modelId="{B7D20D33-216E-8640-A78B-571A16940C6F}" type="presParOf" srcId="{D536B149-9EF9-1141-8B79-2D7AD7E03B10}" destId="{24218F86-5F5B-E54E-8C73-6D7544D048E8}" srcOrd="6" destOrd="0" presId="urn:microsoft.com/office/officeart/2005/8/layout/vList5"/>
    <dgm:cxn modelId="{9B73C1B5-09FD-994F-98F6-1EF268DE5594}" type="presParOf" srcId="{24218F86-5F5B-E54E-8C73-6D7544D048E8}" destId="{85F89009-7A9F-DB46-9F25-129768F3580E}" srcOrd="0" destOrd="0" presId="urn:microsoft.com/office/officeart/2005/8/layout/vList5"/>
    <dgm:cxn modelId="{39BAD73A-7310-B641-A1D9-E4551C08139D}" type="presParOf" srcId="{24218F86-5F5B-E54E-8C73-6D7544D048E8}" destId="{D8B0EEA3-2682-6C49-9A70-7424DD6E869A}" srcOrd="1" destOrd="0" presId="urn:microsoft.com/office/officeart/2005/8/layout/vList5"/>
    <dgm:cxn modelId="{1BE88B54-DAAB-6741-9137-B71DDC2305BE}" type="presParOf" srcId="{D536B149-9EF9-1141-8B79-2D7AD7E03B10}" destId="{2E9B9C73-E27B-704F-A5D1-4117F471085A}" srcOrd="7" destOrd="0" presId="urn:microsoft.com/office/officeart/2005/8/layout/vList5"/>
    <dgm:cxn modelId="{5EBA12F2-2EAF-2F45-AA02-99A28F2D22BB}" type="presParOf" srcId="{D536B149-9EF9-1141-8B79-2D7AD7E03B10}" destId="{855762A9-2E07-D14B-99B0-6B52819A84E1}" srcOrd="8" destOrd="0" presId="urn:microsoft.com/office/officeart/2005/8/layout/vList5"/>
    <dgm:cxn modelId="{2A34758F-F994-8643-A826-06065CC7928F}" type="presParOf" srcId="{855762A9-2E07-D14B-99B0-6B52819A84E1}" destId="{E055BE60-6E3F-5B42-8CD5-BD80B6F76FA5}" srcOrd="0" destOrd="0" presId="urn:microsoft.com/office/officeart/2005/8/layout/vList5"/>
    <dgm:cxn modelId="{92519A0A-9910-D247-830E-FA6E910E66D0}" type="presParOf" srcId="{855762A9-2E07-D14B-99B0-6B52819A84E1}" destId="{4EAA2E23-8DD2-5F41-8112-B039D0FBC0C5}" srcOrd="1" destOrd="0" presId="urn:microsoft.com/office/officeart/2005/8/layout/vList5"/>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9FDE1CBD-F3F6-1A47-A25D-50863ACF2117}" type="doc">
      <dgm:prSet loTypeId="urn:microsoft.com/office/officeart/2005/8/layout/process4" loCatId="process" qsTypeId="urn:microsoft.com/office/officeart/2005/8/quickstyle/simple1" qsCatId="simple" csTypeId="urn:microsoft.com/office/officeart/2005/8/colors/colorful1" csCatId="colorful" phldr="1"/>
      <dgm:spPr/>
      <dgm:t>
        <a:bodyPr/>
        <a:lstStyle/>
        <a:p>
          <a:endParaRPr lang="en-GB"/>
        </a:p>
      </dgm:t>
    </dgm:pt>
    <dgm:pt modelId="{6C3D0B25-9091-8748-B0F0-FDFFDB3AF45B}">
      <dgm:prSet/>
      <dgm:spPr/>
      <dgm:t>
        <a:bodyPr/>
        <a:lstStyle/>
        <a:p>
          <a:r>
            <a:rPr lang="en-GB" dirty="0">
              <a:solidFill>
                <a:schemeClr val="tx1"/>
              </a:solidFill>
            </a:rPr>
            <a:t>C</a:t>
          </a:r>
          <a:r>
            <a:rPr lang="en-MK" dirty="0">
              <a:solidFill>
                <a:schemeClr val="tx1"/>
              </a:solidFill>
            </a:rPr>
            <a:t>heck if the author has a preferred way for attribution</a:t>
          </a:r>
        </a:p>
      </dgm:t>
    </dgm:pt>
    <dgm:pt modelId="{3A735A52-D7A0-334E-88F2-116BA7BDB541}" type="parTrans" cxnId="{EF4444A0-7A2E-BA49-B55F-682F86F88371}">
      <dgm:prSet/>
      <dgm:spPr/>
      <dgm:t>
        <a:bodyPr/>
        <a:lstStyle/>
        <a:p>
          <a:endParaRPr lang="en-GB"/>
        </a:p>
      </dgm:t>
    </dgm:pt>
    <dgm:pt modelId="{44D65FC1-A2A4-BE47-B703-1962AA3C0805}" type="sibTrans" cxnId="{EF4444A0-7A2E-BA49-B55F-682F86F88371}">
      <dgm:prSet/>
      <dgm:spPr/>
      <dgm:t>
        <a:bodyPr/>
        <a:lstStyle/>
        <a:p>
          <a:endParaRPr lang="en-GB"/>
        </a:p>
      </dgm:t>
    </dgm:pt>
    <dgm:pt modelId="{6733D932-6A6B-4D42-B3FE-EA0388FF2B6A}">
      <dgm:prSet/>
      <dgm:spPr>
        <a:solidFill>
          <a:srgbClr val="0070C0"/>
        </a:solidFill>
      </dgm:spPr>
      <dgm:t>
        <a:bodyPr/>
        <a:lstStyle/>
        <a:p>
          <a:r>
            <a:rPr lang="en-GB" dirty="0"/>
            <a:t>U</a:t>
          </a:r>
          <a:r>
            <a:rPr lang="en-MK" dirty="0"/>
            <a:t>se the TASL method</a:t>
          </a:r>
        </a:p>
      </dgm:t>
    </dgm:pt>
    <dgm:pt modelId="{A750024C-D6E7-F141-8ACC-CE3E511D3C9B}" type="parTrans" cxnId="{C4C242A5-15B9-7340-AC03-0142253BB3A5}">
      <dgm:prSet/>
      <dgm:spPr/>
      <dgm:t>
        <a:bodyPr/>
        <a:lstStyle/>
        <a:p>
          <a:endParaRPr lang="en-GB"/>
        </a:p>
      </dgm:t>
    </dgm:pt>
    <dgm:pt modelId="{65CE737B-C365-5B47-B9C1-6AA56CD34801}" type="sibTrans" cxnId="{C4C242A5-15B9-7340-AC03-0142253BB3A5}">
      <dgm:prSet/>
      <dgm:spPr/>
      <dgm:t>
        <a:bodyPr/>
        <a:lstStyle/>
        <a:p>
          <a:endParaRPr lang="en-GB"/>
        </a:p>
      </dgm:t>
    </dgm:pt>
    <dgm:pt modelId="{C960B5B5-BB6E-E547-9887-D1996E4AB7BC}" type="pres">
      <dgm:prSet presAssocID="{9FDE1CBD-F3F6-1A47-A25D-50863ACF2117}" presName="Name0" presStyleCnt="0">
        <dgm:presLayoutVars>
          <dgm:dir/>
          <dgm:animLvl val="lvl"/>
          <dgm:resizeHandles val="exact"/>
        </dgm:presLayoutVars>
      </dgm:prSet>
      <dgm:spPr/>
    </dgm:pt>
    <dgm:pt modelId="{07C588E8-CA15-5E45-8372-B3BF0B65A275}" type="pres">
      <dgm:prSet presAssocID="{6733D932-6A6B-4D42-B3FE-EA0388FF2B6A}" presName="boxAndChildren" presStyleCnt="0"/>
      <dgm:spPr/>
    </dgm:pt>
    <dgm:pt modelId="{F27DC457-212A-5B48-8364-A8D754044CC5}" type="pres">
      <dgm:prSet presAssocID="{6733D932-6A6B-4D42-B3FE-EA0388FF2B6A}" presName="parentTextBox" presStyleLbl="node1" presStyleIdx="0" presStyleCnt="2"/>
      <dgm:spPr/>
    </dgm:pt>
    <dgm:pt modelId="{B998B038-8E77-6E48-AC47-C20B728AF337}" type="pres">
      <dgm:prSet presAssocID="{44D65FC1-A2A4-BE47-B703-1962AA3C0805}" presName="sp" presStyleCnt="0"/>
      <dgm:spPr/>
    </dgm:pt>
    <dgm:pt modelId="{4B856496-92EF-7E44-BEE8-D4E5BCC9AF6A}" type="pres">
      <dgm:prSet presAssocID="{6C3D0B25-9091-8748-B0F0-FDFFDB3AF45B}" presName="arrowAndChildren" presStyleCnt="0"/>
      <dgm:spPr/>
    </dgm:pt>
    <dgm:pt modelId="{D19277CE-A6DD-C549-A2B4-45D95F024F5E}" type="pres">
      <dgm:prSet presAssocID="{6C3D0B25-9091-8748-B0F0-FDFFDB3AF45B}" presName="parentTextArrow" presStyleLbl="node1" presStyleIdx="1" presStyleCnt="2"/>
      <dgm:spPr/>
    </dgm:pt>
  </dgm:ptLst>
  <dgm:cxnLst>
    <dgm:cxn modelId="{F113323B-3DAB-4646-8F23-308BFF4DB1C3}" type="presOf" srcId="{6C3D0B25-9091-8748-B0F0-FDFFDB3AF45B}" destId="{D19277CE-A6DD-C549-A2B4-45D95F024F5E}" srcOrd="0" destOrd="0" presId="urn:microsoft.com/office/officeart/2005/8/layout/process4"/>
    <dgm:cxn modelId="{EF4444A0-7A2E-BA49-B55F-682F86F88371}" srcId="{9FDE1CBD-F3F6-1A47-A25D-50863ACF2117}" destId="{6C3D0B25-9091-8748-B0F0-FDFFDB3AF45B}" srcOrd="0" destOrd="0" parTransId="{3A735A52-D7A0-334E-88F2-116BA7BDB541}" sibTransId="{44D65FC1-A2A4-BE47-B703-1962AA3C0805}"/>
    <dgm:cxn modelId="{C4C242A5-15B9-7340-AC03-0142253BB3A5}" srcId="{9FDE1CBD-F3F6-1A47-A25D-50863ACF2117}" destId="{6733D932-6A6B-4D42-B3FE-EA0388FF2B6A}" srcOrd="1" destOrd="0" parTransId="{A750024C-D6E7-F141-8ACC-CE3E511D3C9B}" sibTransId="{65CE737B-C365-5B47-B9C1-6AA56CD34801}"/>
    <dgm:cxn modelId="{D80ABAB4-C786-414B-93A3-28A1814A0156}" type="presOf" srcId="{9FDE1CBD-F3F6-1A47-A25D-50863ACF2117}" destId="{C960B5B5-BB6E-E547-9887-D1996E4AB7BC}" srcOrd="0" destOrd="0" presId="urn:microsoft.com/office/officeart/2005/8/layout/process4"/>
    <dgm:cxn modelId="{0328CDF0-7F08-A642-ADE8-34582D24E3F4}" type="presOf" srcId="{6733D932-6A6B-4D42-B3FE-EA0388FF2B6A}" destId="{F27DC457-212A-5B48-8364-A8D754044CC5}" srcOrd="0" destOrd="0" presId="urn:microsoft.com/office/officeart/2005/8/layout/process4"/>
    <dgm:cxn modelId="{C79EDAC6-8439-A54F-BFA3-E9940248541F}" type="presParOf" srcId="{C960B5B5-BB6E-E547-9887-D1996E4AB7BC}" destId="{07C588E8-CA15-5E45-8372-B3BF0B65A275}" srcOrd="0" destOrd="0" presId="urn:microsoft.com/office/officeart/2005/8/layout/process4"/>
    <dgm:cxn modelId="{831E57EA-9A99-E64D-8C6B-A2C7F2EF41CE}" type="presParOf" srcId="{07C588E8-CA15-5E45-8372-B3BF0B65A275}" destId="{F27DC457-212A-5B48-8364-A8D754044CC5}" srcOrd="0" destOrd="0" presId="urn:microsoft.com/office/officeart/2005/8/layout/process4"/>
    <dgm:cxn modelId="{E6A7C1E5-4B6E-AC44-BBD7-0C590C1801C5}" type="presParOf" srcId="{C960B5B5-BB6E-E547-9887-D1996E4AB7BC}" destId="{B998B038-8E77-6E48-AC47-C20B728AF337}" srcOrd="1" destOrd="0" presId="urn:microsoft.com/office/officeart/2005/8/layout/process4"/>
    <dgm:cxn modelId="{65DF46FB-A96C-8440-B1C7-35979CE015CE}" type="presParOf" srcId="{C960B5B5-BB6E-E547-9887-D1996E4AB7BC}" destId="{4B856496-92EF-7E44-BEE8-D4E5BCC9AF6A}" srcOrd="2" destOrd="0" presId="urn:microsoft.com/office/officeart/2005/8/layout/process4"/>
    <dgm:cxn modelId="{9B3BD80E-2F90-7A47-BC78-409427839E90}" type="presParOf" srcId="{4B856496-92EF-7E44-BEE8-D4E5BCC9AF6A}" destId="{D19277CE-A6DD-C549-A2B4-45D95F024F5E}"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EF1524BE-A2B3-8E4E-AE24-E8DDDD43EEE3}" type="doc">
      <dgm:prSet loTypeId="urn:microsoft.com/office/officeart/2005/8/layout/default" loCatId="" qsTypeId="urn:microsoft.com/office/officeart/2005/8/quickstyle/simple1" qsCatId="simple" csTypeId="urn:microsoft.com/office/officeart/2005/8/colors/colorful1" csCatId="colorful" phldr="1"/>
      <dgm:spPr/>
      <dgm:t>
        <a:bodyPr/>
        <a:lstStyle/>
        <a:p>
          <a:endParaRPr lang="en-GB"/>
        </a:p>
      </dgm:t>
    </dgm:pt>
    <dgm:pt modelId="{221D4DDB-4D24-C24A-A1F0-FFB5EDB8F333}">
      <dgm:prSet phldrT="[Text]"/>
      <dgm:spPr>
        <a:solidFill>
          <a:srgbClr val="0070C0"/>
        </a:solidFill>
      </dgm:spPr>
      <dgm:t>
        <a:bodyPr/>
        <a:lstStyle/>
        <a:p>
          <a:r>
            <a:rPr lang="en-GB" dirty="0">
              <a:solidFill>
                <a:schemeClr val="bg1"/>
              </a:solidFill>
            </a:rPr>
            <a:t>Title</a:t>
          </a:r>
        </a:p>
      </dgm:t>
    </dgm:pt>
    <dgm:pt modelId="{A03BF9C8-459D-1E48-8C40-3EB97E5A5657}" type="parTrans" cxnId="{4808E103-77AD-3C41-810E-6F9DA8D01ED7}">
      <dgm:prSet/>
      <dgm:spPr/>
      <dgm:t>
        <a:bodyPr/>
        <a:lstStyle/>
        <a:p>
          <a:endParaRPr lang="en-GB">
            <a:solidFill>
              <a:schemeClr val="tx1"/>
            </a:solidFill>
          </a:endParaRPr>
        </a:p>
      </dgm:t>
    </dgm:pt>
    <dgm:pt modelId="{270B35B4-2FFB-AF41-9F6A-91E1937C056C}" type="sibTrans" cxnId="{4808E103-77AD-3C41-810E-6F9DA8D01ED7}">
      <dgm:prSet/>
      <dgm:spPr/>
      <dgm:t>
        <a:bodyPr/>
        <a:lstStyle/>
        <a:p>
          <a:endParaRPr lang="en-GB">
            <a:solidFill>
              <a:schemeClr val="tx1"/>
            </a:solidFill>
          </a:endParaRPr>
        </a:p>
      </dgm:t>
    </dgm:pt>
    <dgm:pt modelId="{A3FD840B-52FE-C24B-81C7-6242447BC465}">
      <dgm:prSet phldrT="[Text]"/>
      <dgm:spPr>
        <a:solidFill>
          <a:srgbClr val="92D050"/>
        </a:solidFill>
      </dgm:spPr>
      <dgm:t>
        <a:bodyPr/>
        <a:lstStyle/>
        <a:p>
          <a:r>
            <a:rPr lang="en-GB" dirty="0">
              <a:solidFill>
                <a:schemeClr val="tx1"/>
              </a:solidFill>
            </a:rPr>
            <a:t>Author</a:t>
          </a:r>
        </a:p>
      </dgm:t>
    </dgm:pt>
    <dgm:pt modelId="{2C958C8C-E265-804A-A27F-7F22439C7AD5}" type="parTrans" cxnId="{AC7A3936-3C78-384A-9D74-FF7B7A1FC917}">
      <dgm:prSet/>
      <dgm:spPr/>
      <dgm:t>
        <a:bodyPr/>
        <a:lstStyle/>
        <a:p>
          <a:endParaRPr lang="en-GB">
            <a:solidFill>
              <a:schemeClr val="tx1"/>
            </a:solidFill>
          </a:endParaRPr>
        </a:p>
      </dgm:t>
    </dgm:pt>
    <dgm:pt modelId="{3FBF325E-6F5B-D244-9E77-9ED54B258EC9}" type="sibTrans" cxnId="{AC7A3936-3C78-384A-9D74-FF7B7A1FC917}">
      <dgm:prSet/>
      <dgm:spPr/>
      <dgm:t>
        <a:bodyPr/>
        <a:lstStyle/>
        <a:p>
          <a:endParaRPr lang="en-GB">
            <a:solidFill>
              <a:schemeClr val="tx1"/>
            </a:solidFill>
          </a:endParaRPr>
        </a:p>
      </dgm:t>
    </dgm:pt>
    <dgm:pt modelId="{7C52F942-224D-6144-9FE6-8C4486CE5DC8}">
      <dgm:prSet phldrT="[Text]"/>
      <dgm:spPr>
        <a:solidFill>
          <a:srgbClr val="FF9300"/>
        </a:solidFill>
      </dgm:spPr>
      <dgm:t>
        <a:bodyPr/>
        <a:lstStyle/>
        <a:p>
          <a:r>
            <a:rPr lang="en-GB" dirty="0">
              <a:solidFill>
                <a:schemeClr val="tx1"/>
              </a:solidFill>
            </a:rPr>
            <a:t>Source</a:t>
          </a:r>
        </a:p>
      </dgm:t>
    </dgm:pt>
    <dgm:pt modelId="{322B7F81-8E2B-1B49-B1BB-5CCEE67590A9}" type="parTrans" cxnId="{FDD5D52D-041F-3C4D-8A7D-18B80F4E9BD6}">
      <dgm:prSet/>
      <dgm:spPr/>
      <dgm:t>
        <a:bodyPr/>
        <a:lstStyle/>
        <a:p>
          <a:endParaRPr lang="en-GB">
            <a:solidFill>
              <a:schemeClr val="tx1"/>
            </a:solidFill>
          </a:endParaRPr>
        </a:p>
      </dgm:t>
    </dgm:pt>
    <dgm:pt modelId="{4E995A48-DAB1-6946-916F-B9108604C02E}" type="sibTrans" cxnId="{FDD5D52D-041F-3C4D-8A7D-18B80F4E9BD6}">
      <dgm:prSet/>
      <dgm:spPr/>
      <dgm:t>
        <a:bodyPr/>
        <a:lstStyle/>
        <a:p>
          <a:endParaRPr lang="en-GB">
            <a:solidFill>
              <a:schemeClr val="tx1"/>
            </a:solidFill>
          </a:endParaRPr>
        </a:p>
      </dgm:t>
    </dgm:pt>
    <dgm:pt modelId="{A3B9D2D7-F4C4-8248-A1E2-42620EC615C4}">
      <dgm:prSet phldrT="[Text]"/>
      <dgm:spPr>
        <a:solidFill>
          <a:srgbClr val="FF40FF"/>
        </a:solidFill>
      </dgm:spPr>
      <dgm:t>
        <a:bodyPr/>
        <a:lstStyle/>
        <a:p>
          <a:r>
            <a:rPr lang="en-GB" dirty="0">
              <a:solidFill>
                <a:schemeClr val="bg2">
                  <a:lumMod val="10000"/>
                </a:schemeClr>
              </a:solidFill>
            </a:rPr>
            <a:t>License</a:t>
          </a:r>
        </a:p>
      </dgm:t>
    </dgm:pt>
    <dgm:pt modelId="{7F1B98AB-C668-8E48-960B-F5D356DF1100}" type="parTrans" cxnId="{DC7375FE-B605-CA40-BC59-0D757EE617B7}">
      <dgm:prSet/>
      <dgm:spPr/>
      <dgm:t>
        <a:bodyPr/>
        <a:lstStyle/>
        <a:p>
          <a:endParaRPr lang="en-GB">
            <a:solidFill>
              <a:schemeClr val="tx1"/>
            </a:solidFill>
          </a:endParaRPr>
        </a:p>
      </dgm:t>
    </dgm:pt>
    <dgm:pt modelId="{E177AB2B-6508-F64E-9BAA-F1177B7198FF}" type="sibTrans" cxnId="{DC7375FE-B605-CA40-BC59-0D757EE617B7}">
      <dgm:prSet/>
      <dgm:spPr/>
      <dgm:t>
        <a:bodyPr/>
        <a:lstStyle/>
        <a:p>
          <a:endParaRPr lang="en-GB">
            <a:solidFill>
              <a:schemeClr val="tx1"/>
            </a:solidFill>
          </a:endParaRPr>
        </a:p>
      </dgm:t>
    </dgm:pt>
    <dgm:pt modelId="{5A58EB2B-DB96-8943-8EDF-F81BF556F2C8}" type="pres">
      <dgm:prSet presAssocID="{EF1524BE-A2B3-8E4E-AE24-E8DDDD43EEE3}" presName="diagram" presStyleCnt="0">
        <dgm:presLayoutVars>
          <dgm:dir/>
          <dgm:resizeHandles val="exact"/>
        </dgm:presLayoutVars>
      </dgm:prSet>
      <dgm:spPr/>
    </dgm:pt>
    <dgm:pt modelId="{790B2CCD-C6F6-AB4B-9CBF-A76DE682F8DA}" type="pres">
      <dgm:prSet presAssocID="{221D4DDB-4D24-C24A-A1F0-FFB5EDB8F333}" presName="node" presStyleLbl="node1" presStyleIdx="0" presStyleCnt="4">
        <dgm:presLayoutVars>
          <dgm:bulletEnabled val="1"/>
        </dgm:presLayoutVars>
      </dgm:prSet>
      <dgm:spPr/>
    </dgm:pt>
    <dgm:pt modelId="{C9EAD248-F5FB-8B4B-B84A-708A939D0479}" type="pres">
      <dgm:prSet presAssocID="{270B35B4-2FFB-AF41-9F6A-91E1937C056C}" presName="sibTrans" presStyleCnt="0"/>
      <dgm:spPr/>
    </dgm:pt>
    <dgm:pt modelId="{2BABF4D0-3BE7-B54B-8FFB-797CA967BDC1}" type="pres">
      <dgm:prSet presAssocID="{A3FD840B-52FE-C24B-81C7-6242447BC465}" presName="node" presStyleLbl="node1" presStyleIdx="1" presStyleCnt="4">
        <dgm:presLayoutVars>
          <dgm:bulletEnabled val="1"/>
        </dgm:presLayoutVars>
      </dgm:prSet>
      <dgm:spPr/>
    </dgm:pt>
    <dgm:pt modelId="{1B844EC4-3CE2-6749-8AD7-D9BDF5A84E07}" type="pres">
      <dgm:prSet presAssocID="{3FBF325E-6F5B-D244-9E77-9ED54B258EC9}" presName="sibTrans" presStyleCnt="0"/>
      <dgm:spPr/>
    </dgm:pt>
    <dgm:pt modelId="{8DC4C171-DF7E-8D46-A385-ABA5478F92B9}" type="pres">
      <dgm:prSet presAssocID="{7C52F942-224D-6144-9FE6-8C4486CE5DC8}" presName="node" presStyleLbl="node1" presStyleIdx="2" presStyleCnt="4">
        <dgm:presLayoutVars>
          <dgm:bulletEnabled val="1"/>
        </dgm:presLayoutVars>
      </dgm:prSet>
      <dgm:spPr/>
    </dgm:pt>
    <dgm:pt modelId="{E79E89A6-A086-9546-BF66-E14683BA3494}" type="pres">
      <dgm:prSet presAssocID="{4E995A48-DAB1-6946-916F-B9108604C02E}" presName="sibTrans" presStyleCnt="0"/>
      <dgm:spPr/>
    </dgm:pt>
    <dgm:pt modelId="{A37A20D1-B0F7-8443-86A1-A86E7DF5CA25}" type="pres">
      <dgm:prSet presAssocID="{A3B9D2D7-F4C4-8248-A1E2-42620EC615C4}" presName="node" presStyleLbl="node1" presStyleIdx="3" presStyleCnt="4">
        <dgm:presLayoutVars>
          <dgm:bulletEnabled val="1"/>
        </dgm:presLayoutVars>
      </dgm:prSet>
      <dgm:spPr/>
    </dgm:pt>
  </dgm:ptLst>
  <dgm:cxnLst>
    <dgm:cxn modelId="{4808E103-77AD-3C41-810E-6F9DA8D01ED7}" srcId="{EF1524BE-A2B3-8E4E-AE24-E8DDDD43EEE3}" destId="{221D4DDB-4D24-C24A-A1F0-FFB5EDB8F333}" srcOrd="0" destOrd="0" parTransId="{A03BF9C8-459D-1E48-8C40-3EB97E5A5657}" sibTransId="{270B35B4-2FFB-AF41-9F6A-91E1937C056C}"/>
    <dgm:cxn modelId="{42C0260A-F985-B240-BF35-BAF00135AB4B}" type="presOf" srcId="{7C52F942-224D-6144-9FE6-8C4486CE5DC8}" destId="{8DC4C171-DF7E-8D46-A385-ABA5478F92B9}" srcOrd="0" destOrd="0" presId="urn:microsoft.com/office/officeart/2005/8/layout/default"/>
    <dgm:cxn modelId="{FDD5D52D-041F-3C4D-8A7D-18B80F4E9BD6}" srcId="{EF1524BE-A2B3-8E4E-AE24-E8DDDD43EEE3}" destId="{7C52F942-224D-6144-9FE6-8C4486CE5DC8}" srcOrd="2" destOrd="0" parTransId="{322B7F81-8E2B-1B49-B1BB-5CCEE67590A9}" sibTransId="{4E995A48-DAB1-6946-916F-B9108604C02E}"/>
    <dgm:cxn modelId="{AC7A3936-3C78-384A-9D74-FF7B7A1FC917}" srcId="{EF1524BE-A2B3-8E4E-AE24-E8DDDD43EEE3}" destId="{A3FD840B-52FE-C24B-81C7-6242447BC465}" srcOrd="1" destOrd="0" parTransId="{2C958C8C-E265-804A-A27F-7F22439C7AD5}" sibTransId="{3FBF325E-6F5B-D244-9E77-9ED54B258EC9}"/>
    <dgm:cxn modelId="{4013E440-D18B-E746-9FC5-03331D16DDD7}" type="presOf" srcId="{EF1524BE-A2B3-8E4E-AE24-E8DDDD43EEE3}" destId="{5A58EB2B-DB96-8943-8EDF-F81BF556F2C8}" srcOrd="0" destOrd="0" presId="urn:microsoft.com/office/officeart/2005/8/layout/default"/>
    <dgm:cxn modelId="{C55E8A57-9309-2745-AFFD-2C51E58CF8CE}" type="presOf" srcId="{221D4DDB-4D24-C24A-A1F0-FFB5EDB8F333}" destId="{790B2CCD-C6F6-AB4B-9CBF-A76DE682F8DA}" srcOrd="0" destOrd="0" presId="urn:microsoft.com/office/officeart/2005/8/layout/default"/>
    <dgm:cxn modelId="{06F44869-2A5D-7C40-9CCB-49D263AB1B00}" type="presOf" srcId="{A3FD840B-52FE-C24B-81C7-6242447BC465}" destId="{2BABF4D0-3BE7-B54B-8FFB-797CA967BDC1}" srcOrd="0" destOrd="0" presId="urn:microsoft.com/office/officeart/2005/8/layout/default"/>
    <dgm:cxn modelId="{4B0727E6-E40F-5143-A4FB-3FAEEB272D00}" type="presOf" srcId="{A3B9D2D7-F4C4-8248-A1E2-42620EC615C4}" destId="{A37A20D1-B0F7-8443-86A1-A86E7DF5CA25}" srcOrd="0" destOrd="0" presId="urn:microsoft.com/office/officeart/2005/8/layout/default"/>
    <dgm:cxn modelId="{DC7375FE-B605-CA40-BC59-0D757EE617B7}" srcId="{EF1524BE-A2B3-8E4E-AE24-E8DDDD43EEE3}" destId="{A3B9D2D7-F4C4-8248-A1E2-42620EC615C4}" srcOrd="3" destOrd="0" parTransId="{7F1B98AB-C668-8E48-960B-F5D356DF1100}" sibTransId="{E177AB2B-6508-F64E-9BAA-F1177B7198FF}"/>
    <dgm:cxn modelId="{79DF7024-95CE-B141-8222-8BCB2B6BAC6E}" type="presParOf" srcId="{5A58EB2B-DB96-8943-8EDF-F81BF556F2C8}" destId="{790B2CCD-C6F6-AB4B-9CBF-A76DE682F8DA}" srcOrd="0" destOrd="0" presId="urn:microsoft.com/office/officeart/2005/8/layout/default"/>
    <dgm:cxn modelId="{90D165CE-C8DC-2549-BD1A-D4ADB310B46B}" type="presParOf" srcId="{5A58EB2B-DB96-8943-8EDF-F81BF556F2C8}" destId="{C9EAD248-F5FB-8B4B-B84A-708A939D0479}" srcOrd="1" destOrd="0" presId="urn:microsoft.com/office/officeart/2005/8/layout/default"/>
    <dgm:cxn modelId="{153E8CEF-68A2-9945-AF16-92ADEA9A13C9}" type="presParOf" srcId="{5A58EB2B-DB96-8943-8EDF-F81BF556F2C8}" destId="{2BABF4D0-3BE7-B54B-8FFB-797CA967BDC1}" srcOrd="2" destOrd="0" presId="urn:microsoft.com/office/officeart/2005/8/layout/default"/>
    <dgm:cxn modelId="{E2831C88-867D-2744-985F-0CE2A958F577}" type="presParOf" srcId="{5A58EB2B-DB96-8943-8EDF-F81BF556F2C8}" destId="{1B844EC4-3CE2-6749-8AD7-D9BDF5A84E07}" srcOrd="3" destOrd="0" presId="urn:microsoft.com/office/officeart/2005/8/layout/default"/>
    <dgm:cxn modelId="{8CB800F6-3093-1747-9648-BA56839598A4}" type="presParOf" srcId="{5A58EB2B-DB96-8943-8EDF-F81BF556F2C8}" destId="{8DC4C171-DF7E-8D46-A385-ABA5478F92B9}" srcOrd="4" destOrd="0" presId="urn:microsoft.com/office/officeart/2005/8/layout/default"/>
    <dgm:cxn modelId="{18DF06A4-B960-E944-837B-681591BB2FCC}" type="presParOf" srcId="{5A58EB2B-DB96-8943-8EDF-F81BF556F2C8}" destId="{E79E89A6-A086-9546-BF66-E14683BA3494}" srcOrd="5" destOrd="0" presId="urn:microsoft.com/office/officeart/2005/8/layout/default"/>
    <dgm:cxn modelId="{CCB40F05-7A91-4C48-BBF4-1298FE8DEFA0}" type="presParOf" srcId="{5A58EB2B-DB96-8943-8EDF-F81BF556F2C8}" destId="{A37A20D1-B0F7-8443-86A1-A86E7DF5CA25}"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947A167C-4B52-4341-9AA8-754ABDFA6BB0}"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GB"/>
        </a:p>
      </dgm:t>
    </dgm:pt>
    <dgm:pt modelId="{21B17C3E-D242-B840-8F4F-A3CE01CA24FD}">
      <dgm:prSet custT="1"/>
      <dgm:spPr/>
      <dgm:t>
        <a:bodyPr/>
        <a:lstStyle/>
        <a:p>
          <a:r>
            <a:rPr lang="en-GB" sz="3200" b="0" i="0" dirty="0">
              <a:solidFill>
                <a:schemeClr val="tx1"/>
              </a:solidFill>
            </a:rPr>
            <a:t>"Video: [Video Title], Creator: [Creator Name], CC BY-SA 4.0" </a:t>
          </a:r>
          <a:endParaRPr lang="en-MK" sz="3200" dirty="0">
            <a:solidFill>
              <a:schemeClr val="tx1"/>
            </a:solidFill>
          </a:endParaRPr>
        </a:p>
      </dgm:t>
    </dgm:pt>
    <dgm:pt modelId="{F5B851EF-0EDA-7C42-BF62-C74B447C6EC0}" type="parTrans" cxnId="{039A3151-49C7-E848-A8F6-802BAE2431C4}">
      <dgm:prSet/>
      <dgm:spPr/>
      <dgm:t>
        <a:bodyPr/>
        <a:lstStyle/>
        <a:p>
          <a:endParaRPr lang="en-GB" sz="2400">
            <a:solidFill>
              <a:schemeClr val="tx1"/>
            </a:solidFill>
          </a:endParaRPr>
        </a:p>
      </dgm:t>
    </dgm:pt>
    <dgm:pt modelId="{6A311FF2-A395-474B-A915-0D2CC2924044}" type="sibTrans" cxnId="{039A3151-49C7-E848-A8F6-802BAE2431C4}">
      <dgm:prSet/>
      <dgm:spPr/>
      <dgm:t>
        <a:bodyPr/>
        <a:lstStyle/>
        <a:p>
          <a:endParaRPr lang="en-GB" sz="2400">
            <a:solidFill>
              <a:schemeClr val="tx1"/>
            </a:solidFill>
          </a:endParaRPr>
        </a:p>
      </dgm:t>
    </dgm:pt>
    <dgm:pt modelId="{99B4D4A5-6985-F841-8B5B-66A86C8742ED}">
      <dgm:prSet custT="1"/>
      <dgm:spPr/>
      <dgm:t>
        <a:bodyPr/>
        <a:lstStyle/>
        <a:p>
          <a:r>
            <a:rPr lang="en-GB" sz="3200" b="0" i="0" dirty="0">
              <a:solidFill>
                <a:schemeClr val="tx1"/>
              </a:solidFill>
            </a:rPr>
            <a:t>"Video [Video Title] by [Creator Name] is licensed under CC BY-SA 4.0. Copyright [Year] [Creator Name]." </a:t>
          </a:r>
          <a:endParaRPr lang="en-MK" sz="3200" dirty="0">
            <a:solidFill>
              <a:schemeClr val="tx1"/>
            </a:solidFill>
          </a:endParaRPr>
        </a:p>
      </dgm:t>
    </dgm:pt>
    <dgm:pt modelId="{EF37F21C-7550-154A-B086-1F75E9B035B3}" type="parTrans" cxnId="{1D8BF50B-01E5-5346-9EF5-2858747AF9E2}">
      <dgm:prSet/>
      <dgm:spPr/>
      <dgm:t>
        <a:bodyPr/>
        <a:lstStyle/>
        <a:p>
          <a:endParaRPr lang="en-GB" sz="2400">
            <a:solidFill>
              <a:schemeClr val="tx1"/>
            </a:solidFill>
          </a:endParaRPr>
        </a:p>
      </dgm:t>
    </dgm:pt>
    <dgm:pt modelId="{0E3382B9-139C-7747-830E-DA9570843839}" type="sibTrans" cxnId="{1D8BF50B-01E5-5346-9EF5-2858747AF9E2}">
      <dgm:prSet/>
      <dgm:spPr/>
      <dgm:t>
        <a:bodyPr/>
        <a:lstStyle/>
        <a:p>
          <a:endParaRPr lang="en-GB" sz="2400">
            <a:solidFill>
              <a:schemeClr val="tx1"/>
            </a:solidFill>
          </a:endParaRPr>
        </a:p>
      </dgm:t>
    </dgm:pt>
    <dgm:pt modelId="{373758EA-72D6-0D4E-BD1E-826F74D0807A}">
      <dgm:prSet custT="1"/>
      <dgm:spPr/>
      <dgm:t>
        <a:bodyPr/>
        <a:lstStyle/>
        <a:p>
          <a:r>
            <a:rPr lang="en-GB" sz="3200" b="0" i="0" dirty="0">
              <a:solidFill>
                <a:schemeClr val="tx1"/>
              </a:solidFill>
            </a:rPr>
            <a:t>"This video is used under Creative Commons license. Find more at [Link to Video]." </a:t>
          </a:r>
          <a:endParaRPr lang="en-MK" sz="3200" dirty="0">
            <a:solidFill>
              <a:schemeClr val="tx1"/>
            </a:solidFill>
          </a:endParaRPr>
        </a:p>
      </dgm:t>
    </dgm:pt>
    <dgm:pt modelId="{E2C2F02A-E036-D746-BC62-DF92CBDDA8A8}" type="parTrans" cxnId="{03FD44F0-23E7-BD49-A029-6B7F21353393}">
      <dgm:prSet/>
      <dgm:spPr/>
      <dgm:t>
        <a:bodyPr/>
        <a:lstStyle/>
        <a:p>
          <a:endParaRPr lang="en-GB" sz="2400">
            <a:solidFill>
              <a:schemeClr val="tx1"/>
            </a:solidFill>
          </a:endParaRPr>
        </a:p>
      </dgm:t>
    </dgm:pt>
    <dgm:pt modelId="{D55D57CB-240C-7F44-9657-E9B7BA2F3358}" type="sibTrans" cxnId="{03FD44F0-23E7-BD49-A029-6B7F21353393}">
      <dgm:prSet/>
      <dgm:spPr/>
      <dgm:t>
        <a:bodyPr/>
        <a:lstStyle/>
        <a:p>
          <a:endParaRPr lang="en-GB" sz="2400">
            <a:solidFill>
              <a:schemeClr val="tx1"/>
            </a:solidFill>
          </a:endParaRPr>
        </a:p>
      </dgm:t>
    </dgm:pt>
    <dgm:pt modelId="{316CF861-81CE-084D-8197-AC3627420C5B}">
      <dgm:prSet custT="1"/>
      <dgm:spPr/>
      <dgm:t>
        <a:bodyPr/>
        <a:lstStyle/>
        <a:p>
          <a:r>
            <a:rPr lang="en-GB" sz="3200" b="0" i="0" dirty="0">
              <a:solidFill>
                <a:schemeClr val="tx1"/>
              </a:solidFill>
            </a:rPr>
            <a:t>"Video courtesy of [Creator Name]. All rights reserved."</a:t>
          </a:r>
          <a:endParaRPr lang="en-MK" sz="3200" dirty="0">
            <a:solidFill>
              <a:schemeClr val="tx1"/>
            </a:solidFill>
          </a:endParaRPr>
        </a:p>
      </dgm:t>
    </dgm:pt>
    <dgm:pt modelId="{B9702121-033B-714B-A620-7D6791C23B4F}" type="parTrans" cxnId="{EFAB5067-39F3-F946-8CBF-06D6A8359D1D}">
      <dgm:prSet/>
      <dgm:spPr/>
      <dgm:t>
        <a:bodyPr/>
        <a:lstStyle/>
        <a:p>
          <a:endParaRPr lang="en-GB" sz="2400">
            <a:solidFill>
              <a:schemeClr val="tx1"/>
            </a:solidFill>
          </a:endParaRPr>
        </a:p>
      </dgm:t>
    </dgm:pt>
    <dgm:pt modelId="{16228F62-4CFA-4642-98A2-FC3CBAB68142}" type="sibTrans" cxnId="{EFAB5067-39F3-F946-8CBF-06D6A8359D1D}">
      <dgm:prSet/>
      <dgm:spPr/>
      <dgm:t>
        <a:bodyPr/>
        <a:lstStyle/>
        <a:p>
          <a:endParaRPr lang="en-GB" sz="2400">
            <a:solidFill>
              <a:schemeClr val="tx1"/>
            </a:solidFill>
          </a:endParaRPr>
        </a:p>
      </dgm:t>
    </dgm:pt>
    <dgm:pt modelId="{176CD4FA-D045-2249-8D76-4E0ECA7DD87D}" type="pres">
      <dgm:prSet presAssocID="{947A167C-4B52-4341-9AA8-754ABDFA6BB0}" presName="linear" presStyleCnt="0">
        <dgm:presLayoutVars>
          <dgm:animLvl val="lvl"/>
          <dgm:resizeHandles val="exact"/>
        </dgm:presLayoutVars>
      </dgm:prSet>
      <dgm:spPr/>
    </dgm:pt>
    <dgm:pt modelId="{D321FE77-4A95-814B-95A1-3F908689CA67}" type="pres">
      <dgm:prSet presAssocID="{21B17C3E-D242-B840-8F4F-A3CE01CA24FD}" presName="parentText" presStyleLbl="node1" presStyleIdx="0" presStyleCnt="4">
        <dgm:presLayoutVars>
          <dgm:chMax val="0"/>
          <dgm:bulletEnabled val="1"/>
        </dgm:presLayoutVars>
      </dgm:prSet>
      <dgm:spPr/>
    </dgm:pt>
    <dgm:pt modelId="{807E944E-002C-C246-BF60-BCE8EB54589D}" type="pres">
      <dgm:prSet presAssocID="{6A311FF2-A395-474B-A915-0D2CC2924044}" presName="spacer" presStyleCnt="0"/>
      <dgm:spPr/>
    </dgm:pt>
    <dgm:pt modelId="{E4305DBE-5B8C-CE4B-9796-F78E0F080241}" type="pres">
      <dgm:prSet presAssocID="{99B4D4A5-6985-F841-8B5B-66A86C8742ED}" presName="parentText" presStyleLbl="node1" presStyleIdx="1" presStyleCnt="4">
        <dgm:presLayoutVars>
          <dgm:chMax val="0"/>
          <dgm:bulletEnabled val="1"/>
        </dgm:presLayoutVars>
      </dgm:prSet>
      <dgm:spPr/>
    </dgm:pt>
    <dgm:pt modelId="{37D71F13-302B-204D-A9AC-DD4CBE84623E}" type="pres">
      <dgm:prSet presAssocID="{0E3382B9-139C-7747-830E-DA9570843839}" presName="spacer" presStyleCnt="0"/>
      <dgm:spPr/>
    </dgm:pt>
    <dgm:pt modelId="{679426EF-0D91-1840-AC18-98E5FE00547F}" type="pres">
      <dgm:prSet presAssocID="{373758EA-72D6-0D4E-BD1E-826F74D0807A}" presName="parentText" presStyleLbl="node1" presStyleIdx="2" presStyleCnt="4">
        <dgm:presLayoutVars>
          <dgm:chMax val="0"/>
          <dgm:bulletEnabled val="1"/>
        </dgm:presLayoutVars>
      </dgm:prSet>
      <dgm:spPr/>
    </dgm:pt>
    <dgm:pt modelId="{628CAAEF-0F35-844D-92F3-BB41D804F07D}" type="pres">
      <dgm:prSet presAssocID="{D55D57CB-240C-7F44-9657-E9B7BA2F3358}" presName="spacer" presStyleCnt="0"/>
      <dgm:spPr/>
    </dgm:pt>
    <dgm:pt modelId="{3A66DF67-FDBA-F149-A5E7-D467942D7B11}" type="pres">
      <dgm:prSet presAssocID="{316CF861-81CE-084D-8197-AC3627420C5B}" presName="parentText" presStyleLbl="node1" presStyleIdx="3" presStyleCnt="4">
        <dgm:presLayoutVars>
          <dgm:chMax val="0"/>
          <dgm:bulletEnabled val="1"/>
        </dgm:presLayoutVars>
      </dgm:prSet>
      <dgm:spPr/>
    </dgm:pt>
  </dgm:ptLst>
  <dgm:cxnLst>
    <dgm:cxn modelId="{1D8BF50B-01E5-5346-9EF5-2858747AF9E2}" srcId="{947A167C-4B52-4341-9AA8-754ABDFA6BB0}" destId="{99B4D4A5-6985-F841-8B5B-66A86C8742ED}" srcOrd="1" destOrd="0" parTransId="{EF37F21C-7550-154A-B086-1F75E9B035B3}" sibTransId="{0E3382B9-139C-7747-830E-DA9570843839}"/>
    <dgm:cxn modelId="{46918C1C-A5DE-1640-8379-77DD7B0909D8}" type="presOf" srcId="{316CF861-81CE-084D-8197-AC3627420C5B}" destId="{3A66DF67-FDBA-F149-A5E7-D467942D7B11}" srcOrd="0" destOrd="0" presId="urn:microsoft.com/office/officeart/2005/8/layout/vList2"/>
    <dgm:cxn modelId="{FDF5C926-0EEA-CA47-907E-ADB79F8CBCCC}" type="presOf" srcId="{99B4D4A5-6985-F841-8B5B-66A86C8742ED}" destId="{E4305DBE-5B8C-CE4B-9796-F78E0F080241}" srcOrd="0" destOrd="0" presId="urn:microsoft.com/office/officeart/2005/8/layout/vList2"/>
    <dgm:cxn modelId="{039A3151-49C7-E848-A8F6-802BAE2431C4}" srcId="{947A167C-4B52-4341-9AA8-754ABDFA6BB0}" destId="{21B17C3E-D242-B840-8F4F-A3CE01CA24FD}" srcOrd="0" destOrd="0" parTransId="{F5B851EF-0EDA-7C42-BF62-C74B447C6EC0}" sibTransId="{6A311FF2-A395-474B-A915-0D2CC2924044}"/>
    <dgm:cxn modelId="{CC5CDD52-8D4C-E241-BCDC-E7B2FA1187C1}" type="presOf" srcId="{21B17C3E-D242-B840-8F4F-A3CE01CA24FD}" destId="{D321FE77-4A95-814B-95A1-3F908689CA67}" srcOrd="0" destOrd="0" presId="urn:microsoft.com/office/officeart/2005/8/layout/vList2"/>
    <dgm:cxn modelId="{EFAB5067-39F3-F946-8CBF-06D6A8359D1D}" srcId="{947A167C-4B52-4341-9AA8-754ABDFA6BB0}" destId="{316CF861-81CE-084D-8197-AC3627420C5B}" srcOrd="3" destOrd="0" parTransId="{B9702121-033B-714B-A620-7D6791C23B4F}" sibTransId="{16228F62-4CFA-4642-98A2-FC3CBAB68142}"/>
    <dgm:cxn modelId="{DD54D4AA-B0B1-434F-8D77-845160D4742E}" type="presOf" srcId="{947A167C-4B52-4341-9AA8-754ABDFA6BB0}" destId="{176CD4FA-D045-2249-8D76-4E0ECA7DD87D}" srcOrd="0" destOrd="0" presId="urn:microsoft.com/office/officeart/2005/8/layout/vList2"/>
    <dgm:cxn modelId="{E9BFDAD7-E25A-174F-B0B6-42C902EABD29}" type="presOf" srcId="{373758EA-72D6-0D4E-BD1E-826F74D0807A}" destId="{679426EF-0D91-1840-AC18-98E5FE00547F}" srcOrd="0" destOrd="0" presId="urn:microsoft.com/office/officeart/2005/8/layout/vList2"/>
    <dgm:cxn modelId="{03FD44F0-23E7-BD49-A029-6B7F21353393}" srcId="{947A167C-4B52-4341-9AA8-754ABDFA6BB0}" destId="{373758EA-72D6-0D4E-BD1E-826F74D0807A}" srcOrd="2" destOrd="0" parTransId="{E2C2F02A-E036-D746-BC62-DF92CBDDA8A8}" sibTransId="{D55D57CB-240C-7F44-9657-E9B7BA2F3358}"/>
    <dgm:cxn modelId="{15254B7F-C70C-F841-BF7C-B310607E535C}" type="presParOf" srcId="{176CD4FA-D045-2249-8D76-4E0ECA7DD87D}" destId="{D321FE77-4A95-814B-95A1-3F908689CA67}" srcOrd="0" destOrd="0" presId="urn:microsoft.com/office/officeart/2005/8/layout/vList2"/>
    <dgm:cxn modelId="{F4CEF09F-D5A3-9E43-B619-B1365981D678}" type="presParOf" srcId="{176CD4FA-D045-2249-8D76-4E0ECA7DD87D}" destId="{807E944E-002C-C246-BF60-BCE8EB54589D}" srcOrd="1" destOrd="0" presId="urn:microsoft.com/office/officeart/2005/8/layout/vList2"/>
    <dgm:cxn modelId="{F341C4E5-2C9B-1446-836D-740D7457FCE3}" type="presParOf" srcId="{176CD4FA-D045-2249-8D76-4E0ECA7DD87D}" destId="{E4305DBE-5B8C-CE4B-9796-F78E0F080241}" srcOrd="2" destOrd="0" presId="urn:microsoft.com/office/officeart/2005/8/layout/vList2"/>
    <dgm:cxn modelId="{432F681B-6F61-8548-94EC-4D5D168015B0}" type="presParOf" srcId="{176CD4FA-D045-2249-8D76-4E0ECA7DD87D}" destId="{37D71F13-302B-204D-A9AC-DD4CBE84623E}" srcOrd="3" destOrd="0" presId="urn:microsoft.com/office/officeart/2005/8/layout/vList2"/>
    <dgm:cxn modelId="{358A63AA-BA86-4E45-95C2-FF219470DE49}" type="presParOf" srcId="{176CD4FA-D045-2249-8D76-4E0ECA7DD87D}" destId="{679426EF-0D91-1840-AC18-98E5FE00547F}" srcOrd="4" destOrd="0" presId="urn:microsoft.com/office/officeart/2005/8/layout/vList2"/>
    <dgm:cxn modelId="{B60A3F02-169A-5F45-BB94-0C679C2F8C7C}" type="presParOf" srcId="{176CD4FA-D045-2249-8D76-4E0ECA7DD87D}" destId="{628CAAEF-0F35-844D-92F3-BB41D804F07D}" srcOrd="5" destOrd="0" presId="urn:microsoft.com/office/officeart/2005/8/layout/vList2"/>
    <dgm:cxn modelId="{9960569D-D24B-0242-A28C-91C635ADA6FB}" type="presParOf" srcId="{176CD4FA-D045-2249-8D76-4E0ECA7DD87D}" destId="{3A66DF67-FDBA-F149-A5E7-D467942D7B11}"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D4CA65D7-AE95-244B-8F1A-B561525389D7}"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GB"/>
        </a:p>
      </dgm:t>
    </dgm:pt>
    <dgm:pt modelId="{92DCAAE2-3768-AD44-8B4C-1936FAC6812E}">
      <dgm:prSet/>
      <dgm:spPr>
        <a:solidFill>
          <a:srgbClr val="0070C0"/>
        </a:solidFill>
      </dgm:spPr>
      <dgm:t>
        <a:bodyPr/>
        <a:lstStyle/>
        <a:p>
          <a:r>
            <a:rPr lang="en-GB" dirty="0">
              <a:solidFill>
                <a:schemeClr val="bg1"/>
              </a:solidFill>
            </a:rPr>
            <a:t>Title</a:t>
          </a:r>
          <a:endParaRPr lang="en-MK" dirty="0">
            <a:solidFill>
              <a:schemeClr val="bg1"/>
            </a:solidFill>
          </a:endParaRPr>
        </a:p>
      </dgm:t>
    </dgm:pt>
    <dgm:pt modelId="{EBBA2BAE-43E1-3346-8BDC-38FD95804DF0}" type="parTrans" cxnId="{50A73CF8-2601-3C43-B635-1306B21EF42E}">
      <dgm:prSet/>
      <dgm:spPr/>
      <dgm:t>
        <a:bodyPr/>
        <a:lstStyle/>
        <a:p>
          <a:endParaRPr lang="en-GB">
            <a:solidFill>
              <a:schemeClr val="tx1"/>
            </a:solidFill>
          </a:endParaRPr>
        </a:p>
      </dgm:t>
    </dgm:pt>
    <dgm:pt modelId="{39D0B464-24CD-6E47-B135-EB3851005D5B}" type="sibTrans" cxnId="{50A73CF8-2601-3C43-B635-1306B21EF42E}">
      <dgm:prSet/>
      <dgm:spPr/>
      <dgm:t>
        <a:bodyPr/>
        <a:lstStyle/>
        <a:p>
          <a:endParaRPr lang="en-GB">
            <a:solidFill>
              <a:schemeClr val="tx1"/>
            </a:solidFill>
          </a:endParaRPr>
        </a:p>
      </dgm:t>
    </dgm:pt>
    <dgm:pt modelId="{791D133F-9B11-D24C-9CB0-FE373643759F}">
      <dgm:prSet/>
      <dgm:spPr>
        <a:solidFill>
          <a:srgbClr val="0070C0"/>
        </a:solidFill>
      </dgm:spPr>
      <dgm:t>
        <a:bodyPr/>
        <a:lstStyle/>
        <a:p>
          <a:r>
            <a:rPr lang="en-GB" dirty="0">
              <a:solidFill>
                <a:schemeClr val="bg1"/>
              </a:solidFill>
            </a:rPr>
            <a:t>Description</a:t>
          </a:r>
          <a:endParaRPr lang="en-MK" dirty="0">
            <a:solidFill>
              <a:schemeClr val="bg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27B1A45B-427C-3846-84AA-94425D9ED792}" type="parTrans" cxnId="{C106EBB9-8AE8-654B-B961-5C70192BDCC1}">
      <dgm:prSet/>
      <dgm:spPr/>
      <dgm:t>
        <a:bodyPr/>
        <a:lstStyle/>
        <a:p>
          <a:endParaRPr lang="en-GB">
            <a:solidFill>
              <a:schemeClr val="tx1"/>
            </a:solidFill>
          </a:endParaRPr>
        </a:p>
      </dgm:t>
    </dgm:pt>
    <dgm:pt modelId="{6F965B12-D430-6442-AB6E-9C6B591761FB}" type="sibTrans" cxnId="{C106EBB9-8AE8-654B-B961-5C70192BDCC1}">
      <dgm:prSet/>
      <dgm:spPr/>
      <dgm:t>
        <a:bodyPr/>
        <a:lstStyle/>
        <a:p>
          <a:endParaRPr lang="en-GB">
            <a:solidFill>
              <a:schemeClr val="tx1"/>
            </a:solidFill>
          </a:endParaRPr>
        </a:p>
      </dgm:t>
    </dgm:pt>
    <dgm:pt modelId="{A98ED6EF-7BD4-4B44-94FD-0E13495E0E17}">
      <dgm:prSet/>
      <dgm:spPr>
        <a:solidFill>
          <a:srgbClr val="FF9300"/>
        </a:solidFill>
      </dgm:spPr>
      <dgm:t>
        <a:bodyPr/>
        <a:lstStyle/>
        <a:p>
          <a:r>
            <a:rPr lang="en-GB">
              <a:solidFill>
                <a:schemeClr val="tx1"/>
              </a:solidFill>
            </a:rPr>
            <a:t>Target audience</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739A61AB-43C3-254C-B755-30F5892F39AA}" type="parTrans" cxnId="{FAF4F3B5-D397-5F40-9C01-292D8FC7B776}">
      <dgm:prSet/>
      <dgm:spPr/>
      <dgm:t>
        <a:bodyPr/>
        <a:lstStyle/>
        <a:p>
          <a:endParaRPr lang="en-GB">
            <a:solidFill>
              <a:schemeClr val="tx1"/>
            </a:solidFill>
          </a:endParaRPr>
        </a:p>
      </dgm:t>
    </dgm:pt>
    <dgm:pt modelId="{F08E4501-1717-2145-B5C4-E2EA4DE34FFC}" type="sibTrans" cxnId="{FAF4F3B5-D397-5F40-9C01-292D8FC7B776}">
      <dgm:prSet/>
      <dgm:spPr/>
      <dgm:t>
        <a:bodyPr/>
        <a:lstStyle/>
        <a:p>
          <a:endParaRPr lang="en-GB">
            <a:solidFill>
              <a:schemeClr val="tx1"/>
            </a:solidFill>
          </a:endParaRPr>
        </a:p>
      </dgm:t>
    </dgm:pt>
    <dgm:pt modelId="{CDF65594-90FE-A34F-8150-7884180AA511}">
      <dgm:prSet/>
      <dgm:spPr>
        <a:solidFill>
          <a:srgbClr val="FF40FF"/>
        </a:solidFill>
      </dgm:spPr>
      <dgm:t>
        <a:bodyPr/>
        <a:lstStyle/>
        <a:p>
          <a:r>
            <a:rPr lang="en-GB" dirty="0">
              <a:solidFill>
                <a:schemeClr val="bg2">
                  <a:lumMod val="10000"/>
                </a:schemeClr>
              </a:solidFill>
            </a:rPr>
            <a:t>Primary Language</a:t>
          </a:r>
          <a:endParaRPr lang="en-MK" dirty="0">
            <a:solidFill>
              <a:schemeClr val="bg2">
                <a:lumMod val="10000"/>
              </a:schemeClr>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86A5033F-0C51-394C-9CCC-DD608DE523B9}" type="parTrans" cxnId="{BCB7C521-AF97-C944-A472-C84DE953A053}">
      <dgm:prSet/>
      <dgm:spPr/>
      <dgm:t>
        <a:bodyPr/>
        <a:lstStyle/>
        <a:p>
          <a:endParaRPr lang="en-GB">
            <a:solidFill>
              <a:schemeClr val="tx1"/>
            </a:solidFill>
          </a:endParaRPr>
        </a:p>
      </dgm:t>
    </dgm:pt>
    <dgm:pt modelId="{498278F1-F0F2-6344-A28F-D44DCC1BA314}" type="sibTrans" cxnId="{BCB7C521-AF97-C944-A472-C84DE953A053}">
      <dgm:prSet/>
      <dgm:spPr/>
      <dgm:t>
        <a:bodyPr/>
        <a:lstStyle/>
        <a:p>
          <a:endParaRPr lang="en-GB">
            <a:solidFill>
              <a:schemeClr val="tx1"/>
            </a:solidFill>
          </a:endParaRPr>
        </a:p>
      </dgm:t>
    </dgm:pt>
    <dgm:pt modelId="{C82EFBC7-E21C-F142-AFC8-79E046653DCA}">
      <dgm:prSet/>
      <dgm:spPr>
        <a:solidFill>
          <a:srgbClr val="FF9300"/>
        </a:solidFill>
      </dgm:spPr>
      <dgm:t>
        <a:bodyPr/>
        <a:lstStyle/>
        <a:p>
          <a:r>
            <a:rPr lang="en-GB" dirty="0">
              <a:solidFill>
                <a:schemeClr val="tx1"/>
              </a:solidFill>
            </a:rPr>
            <a:t>Prerequisites?</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3B403835-FBFD-B744-B27B-E3EBE7AB0425}" type="parTrans" cxnId="{48371CED-ADD1-054C-BBD8-B49B79267D92}">
      <dgm:prSet/>
      <dgm:spPr/>
      <dgm:t>
        <a:bodyPr/>
        <a:lstStyle/>
        <a:p>
          <a:endParaRPr lang="en-GB">
            <a:solidFill>
              <a:schemeClr val="tx1"/>
            </a:solidFill>
          </a:endParaRPr>
        </a:p>
      </dgm:t>
    </dgm:pt>
    <dgm:pt modelId="{E1BD4327-ED47-1740-9872-4CA69FB669C0}" type="sibTrans" cxnId="{48371CED-ADD1-054C-BBD8-B49B79267D92}">
      <dgm:prSet/>
      <dgm:spPr/>
      <dgm:t>
        <a:bodyPr/>
        <a:lstStyle/>
        <a:p>
          <a:endParaRPr lang="en-GB">
            <a:solidFill>
              <a:schemeClr val="tx1"/>
            </a:solidFill>
          </a:endParaRPr>
        </a:p>
      </dgm:t>
    </dgm:pt>
    <dgm:pt modelId="{493B55B8-56C8-F546-BC95-DBBE34649F4F}">
      <dgm:prSet/>
      <dgm:spPr>
        <a:solidFill>
          <a:srgbClr val="92D050"/>
        </a:solidFill>
      </dgm:spPr>
      <dgm:t>
        <a:bodyPr/>
        <a:lstStyle/>
        <a:p>
          <a:r>
            <a:rPr lang="en-GB">
              <a:solidFill>
                <a:schemeClr val="tx1"/>
              </a:solidFill>
            </a:rPr>
            <a:t>Duration</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8EA80EFF-2F16-DD49-899F-C54B56354D17}" type="parTrans" cxnId="{3853A2EF-2A6E-A841-B85A-215E7A7B78EB}">
      <dgm:prSet/>
      <dgm:spPr/>
      <dgm:t>
        <a:bodyPr/>
        <a:lstStyle/>
        <a:p>
          <a:endParaRPr lang="en-GB">
            <a:solidFill>
              <a:schemeClr val="tx1"/>
            </a:solidFill>
          </a:endParaRPr>
        </a:p>
      </dgm:t>
    </dgm:pt>
    <dgm:pt modelId="{7783EB97-A383-6C4A-B89C-0C221A74A98C}" type="sibTrans" cxnId="{3853A2EF-2A6E-A841-B85A-215E7A7B78EB}">
      <dgm:prSet/>
      <dgm:spPr/>
      <dgm:t>
        <a:bodyPr/>
        <a:lstStyle/>
        <a:p>
          <a:endParaRPr lang="en-GB">
            <a:solidFill>
              <a:schemeClr val="tx1"/>
            </a:solidFill>
          </a:endParaRPr>
        </a:p>
      </dgm:t>
    </dgm:pt>
    <dgm:pt modelId="{1252DB11-87BF-D44A-8BFE-985925700125}">
      <dgm:prSet/>
      <dgm:spPr>
        <a:solidFill>
          <a:srgbClr val="FF40FF"/>
        </a:solidFill>
      </dgm:spPr>
      <dgm:t>
        <a:bodyPr/>
        <a:lstStyle/>
        <a:p>
          <a:r>
            <a:rPr lang="en-GB">
              <a:solidFill>
                <a:schemeClr val="bg2">
                  <a:lumMod val="10000"/>
                </a:schemeClr>
              </a:solidFill>
            </a:rPr>
            <a:t>Certification Information</a:t>
          </a:r>
          <a:endParaRPr lang="en-MK" dirty="0">
            <a:solidFill>
              <a:schemeClr val="bg2">
                <a:lumMod val="10000"/>
              </a:schemeClr>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307C55AD-2FE3-7745-9674-8A121C9E444F}" type="parTrans" cxnId="{E25FA5AC-E492-F847-A60F-83B55CF73F24}">
      <dgm:prSet/>
      <dgm:spPr/>
      <dgm:t>
        <a:bodyPr/>
        <a:lstStyle/>
        <a:p>
          <a:endParaRPr lang="en-GB">
            <a:solidFill>
              <a:schemeClr val="tx1"/>
            </a:solidFill>
          </a:endParaRPr>
        </a:p>
      </dgm:t>
    </dgm:pt>
    <dgm:pt modelId="{06D71175-EE2B-9948-AE90-FFDCDAEF3E82}" type="sibTrans" cxnId="{E25FA5AC-E492-F847-A60F-83B55CF73F24}">
      <dgm:prSet/>
      <dgm:spPr/>
      <dgm:t>
        <a:bodyPr/>
        <a:lstStyle/>
        <a:p>
          <a:endParaRPr lang="en-GB">
            <a:solidFill>
              <a:schemeClr val="tx1"/>
            </a:solidFill>
          </a:endParaRPr>
        </a:p>
      </dgm:t>
    </dgm:pt>
    <dgm:pt modelId="{183F9A92-B3A7-7448-BA20-1E708A471080}">
      <dgm:prSet/>
      <dgm:spPr>
        <a:solidFill>
          <a:srgbClr val="0070C0"/>
        </a:solidFill>
      </dgm:spPr>
      <dgm:t>
        <a:bodyPr/>
        <a:lstStyle/>
        <a:p>
          <a:r>
            <a:rPr lang="en-GB">
              <a:solidFill>
                <a:schemeClr val="bg1"/>
              </a:solidFill>
            </a:rPr>
            <a:t>Author(s)</a:t>
          </a:r>
          <a:endParaRPr lang="en-MK" dirty="0">
            <a:solidFill>
              <a:schemeClr val="bg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72A2D069-7686-C543-8DA0-88CD22B98A30}" type="parTrans" cxnId="{3D766E96-6AB6-DA45-A942-943A710F2440}">
      <dgm:prSet/>
      <dgm:spPr/>
      <dgm:t>
        <a:bodyPr/>
        <a:lstStyle/>
        <a:p>
          <a:endParaRPr lang="en-GB">
            <a:solidFill>
              <a:schemeClr val="tx1"/>
            </a:solidFill>
          </a:endParaRPr>
        </a:p>
      </dgm:t>
    </dgm:pt>
    <dgm:pt modelId="{90CF460E-E2D0-F94F-8E19-270E32B59BBF}" type="sibTrans" cxnId="{3D766E96-6AB6-DA45-A942-943A710F2440}">
      <dgm:prSet/>
      <dgm:spPr/>
      <dgm:t>
        <a:bodyPr/>
        <a:lstStyle/>
        <a:p>
          <a:endParaRPr lang="en-GB">
            <a:solidFill>
              <a:schemeClr val="tx1"/>
            </a:solidFill>
          </a:endParaRPr>
        </a:p>
      </dgm:t>
    </dgm:pt>
    <dgm:pt modelId="{10C5AF9B-D838-7B46-A848-A287344FEE5E}">
      <dgm:prSet/>
      <dgm:spPr>
        <a:solidFill>
          <a:srgbClr val="0070C0"/>
        </a:solidFill>
      </dgm:spPr>
      <dgm:t>
        <a:bodyPr/>
        <a:lstStyle/>
        <a:p>
          <a:r>
            <a:rPr lang="en-GB">
              <a:solidFill>
                <a:schemeClr val="bg1"/>
              </a:solidFill>
            </a:rPr>
            <a:t>PID</a:t>
          </a:r>
          <a:endParaRPr lang="en-MK" dirty="0">
            <a:solidFill>
              <a:schemeClr val="bg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5B1CBF92-62C7-3C4F-855F-99215425AECD}" type="parTrans" cxnId="{1AE7C963-C9B5-8949-BFE5-14F8C78D3A02}">
      <dgm:prSet/>
      <dgm:spPr/>
      <dgm:t>
        <a:bodyPr/>
        <a:lstStyle/>
        <a:p>
          <a:endParaRPr lang="en-GB">
            <a:solidFill>
              <a:schemeClr val="tx1"/>
            </a:solidFill>
          </a:endParaRPr>
        </a:p>
      </dgm:t>
    </dgm:pt>
    <dgm:pt modelId="{E773AC5F-6C7A-B54E-8656-9BCB06329CC3}" type="sibTrans" cxnId="{1AE7C963-C9B5-8949-BFE5-14F8C78D3A02}">
      <dgm:prSet/>
      <dgm:spPr/>
      <dgm:t>
        <a:bodyPr/>
        <a:lstStyle/>
        <a:p>
          <a:endParaRPr lang="en-GB">
            <a:solidFill>
              <a:schemeClr val="tx1"/>
            </a:solidFill>
          </a:endParaRPr>
        </a:p>
      </dgm:t>
    </dgm:pt>
    <dgm:pt modelId="{17186170-013B-DB4D-A8EC-A1B3C14555F0}">
      <dgm:prSet/>
      <dgm:spPr>
        <a:solidFill>
          <a:srgbClr val="FF9300"/>
        </a:solidFill>
      </dgm:spPr>
      <dgm:t>
        <a:bodyPr/>
        <a:lstStyle/>
        <a:p>
          <a:r>
            <a:rPr lang="en-GB">
              <a:solidFill>
                <a:schemeClr val="tx1"/>
              </a:solidFill>
            </a:rPr>
            <a:t>Accessibility Mission</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DEBC1EF1-4F2B-3240-BADC-9603128B86DA}" type="parTrans" cxnId="{B8919963-CE9C-0446-8B19-AEC3D6483881}">
      <dgm:prSet/>
      <dgm:spPr/>
      <dgm:t>
        <a:bodyPr/>
        <a:lstStyle/>
        <a:p>
          <a:endParaRPr lang="en-GB">
            <a:solidFill>
              <a:schemeClr val="tx1"/>
            </a:solidFill>
          </a:endParaRPr>
        </a:p>
      </dgm:t>
    </dgm:pt>
    <dgm:pt modelId="{2527684F-D048-E449-8B9A-6F7F9E40CE5E}" type="sibTrans" cxnId="{B8919963-CE9C-0446-8B19-AEC3D6483881}">
      <dgm:prSet/>
      <dgm:spPr/>
      <dgm:t>
        <a:bodyPr/>
        <a:lstStyle/>
        <a:p>
          <a:endParaRPr lang="en-GB">
            <a:solidFill>
              <a:schemeClr val="tx1"/>
            </a:solidFill>
          </a:endParaRPr>
        </a:p>
      </dgm:t>
    </dgm:pt>
    <dgm:pt modelId="{7DD10F8C-3C23-B647-A27B-91D121FBC57F}">
      <dgm:prSet/>
      <dgm:spPr>
        <a:solidFill>
          <a:srgbClr val="FF9300"/>
        </a:solidFill>
      </dgm:spPr>
      <dgm:t>
        <a:bodyPr/>
        <a:lstStyle/>
        <a:p>
          <a:r>
            <a:rPr lang="en-GB">
              <a:solidFill>
                <a:schemeClr val="tx1"/>
              </a:solidFill>
            </a:rPr>
            <a:t>Type</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2F95B3B1-56E8-2644-92EB-F7504116F5CC}" type="parTrans" cxnId="{5BA683F5-23DB-D94C-882A-98E9A4F673DE}">
      <dgm:prSet/>
      <dgm:spPr/>
      <dgm:t>
        <a:bodyPr/>
        <a:lstStyle/>
        <a:p>
          <a:endParaRPr lang="en-GB">
            <a:solidFill>
              <a:schemeClr val="tx1"/>
            </a:solidFill>
          </a:endParaRPr>
        </a:p>
      </dgm:t>
    </dgm:pt>
    <dgm:pt modelId="{5CD56DE5-F428-724A-80C8-F2986525C938}" type="sibTrans" cxnId="{5BA683F5-23DB-D94C-882A-98E9A4F673DE}">
      <dgm:prSet/>
      <dgm:spPr/>
      <dgm:t>
        <a:bodyPr/>
        <a:lstStyle/>
        <a:p>
          <a:endParaRPr lang="en-GB">
            <a:solidFill>
              <a:schemeClr val="tx1"/>
            </a:solidFill>
          </a:endParaRPr>
        </a:p>
      </dgm:t>
    </dgm:pt>
    <dgm:pt modelId="{BA0D03B2-FDA8-C248-9531-496F0AF50BBE}">
      <dgm:prSet/>
      <dgm:spPr>
        <a:solidFill>
          <a:srgbClr val="92D050"/>
        </a:solidFill>
      </dgm:spPr>
      <dgm:t>
        <a:bodyPr/>
        <a:lstStyle/>
        <a:p>
          <a:r>
            <a:rPr lang="en-GB">
              <a:solidFill>
                <a:schemeClr val="tx1"/>
              </a:solidFill>
            </a:rPr>
            <a:t>Date/Time</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1D7518F7-1030-F94F-BCD6-CF42B12295BA}" type="parTrans" cxnId="{02FDB3B4-F1B0-DA4F-930F-83BC5C678C6F}">
      <dgm:prSet/>
      <dgm:spPr/>
      <dgm:t>
        <a:bodyPr/>
        <a:lstStyle/>
        <a:p>
          <a:endParaRPr lang="en-GB">
            <a:solidFill>
              <a:schemeClr val="tx1"/>
            </a:solidFill>
          </a:endParaRPr>
        </a:p>
      </dgm:t>
    </dgm:pt>
    <dgm:pt modelId="{CDAD09AC-25AE-4448-AAA6-B54C232CDF58}" type="sibTrans" cxnId="{02FDB3B4-F1B0-DA4F-930F-83BC5C678C6F}">
      <dgm:prSet/>
      <dgm:spPr/>
      <dgm:t>
        <a:bodyPr/>
        <a:lstStyle/>
        <a:p>
          <a:endParaRPr lang="en-GB">
            <a:solidFill>
              <a:schemeClr val="tx1"/>
            </a:solidFill>
          </a:endParaRPr>
        </a:p>
      </dgm:t>
    </dgm:pt>
    <dgm:pt modelId="{4B5B9338-6A9D-E44B-B369-90156C3FA235}">
      <dgm:prSet/>
      <dgm:spPr>
        <a:solidFill>
          <a:srgbClr val="FF40FF"/>
        </a:solidFill>
      </dgm:spPr>
      <dgm:t>
        <a:bodyPr/>
        <a:lstStyle/>
        <a:p>
          <a:r>
            <a:rPr lang="en-GB">
              <a:solidFill>
                <a:schemeClr val="bg2">
                  <a:lumMod val="10000"/>
                </a:schemeClr>
              </a:solidFill>
            </a:rPr>
            <a:t>Location</a:t>
          </a:r>
          <a:endParaRPr lang="en-MK" dirty="0">
            <a:solidFill>
              <a:schemeClr val="bg2">
                <a:lumMod val="10000"/>
              </a:schemeClr>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43CF7802-503D-8148-98B8-F5F079B0F8FD}" type="parTrans" cxnId="{E86660D9-71BB-6449-952A-35549F54F1FA}">
      <dgm:prSet/>
      <dgm:spPr/>
      <dgm:t>
        <a:bodyPr/>
        <a:lstStyle/>
        <a:p>
          <a:endParaRPr lang="en-GB">
            <a:solidFill>
              <a:schemeClr val="tx1"/>
            </a:solidFill>
          </a:endParaRPr>
        </a:p>
      </dgm:t>
    </dgm:pt>
    <dgm:pt modelId="{07B5BE07-7D37-2746-AE5D-DAC8EDCAE294}" type="sibTrans" cxnId="{E86660D9-71BB-6449-952A-35549F54F1FA}">
      <dgm:prSet/>
      <dgm:spPr/>
      <dgm:t>
        <a:bodyPr/>
        <a:lstStyle/>
        <a:p>
          <a:endParaRPr lang="en-GB">
            <a:solidFill>
              <a:schemeClr val="tx1"/>
            </a:solidFill>
          </a:endParaRPr>
        </a:p>
      </dgm:t>
    </dgm:pt>
    <dgm:pt modelId="{0E81167F-3253-6947-A21B-9E2DB92A08D0}">
      <dgm:prSet/>
      <dgm:spPr>
        <a:solidFill>
          <a:srgbClr val="92D050"/>
        </a:solidFill>
      </dgm:spPr>
      <dgm:t>
        <a:bodyPr/>
        <a:lstStyle/>
        <a:p>
          <a:r>
            <a:rPr lang="en-GB">
              <a:solidFill>
                <a:schemeClr val="tx1"/>
              </a:solidFill>
            </a:rPr>
            <a:t>Expertise Level</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7B0C3421-26A3-8A46-879E-4C42920E0149}" type="parTrans" cxnId="{90CD2758-2F6B-4349-83C0-947001FE698A}">
      <dgm:prSet/>
      <dgm:spPr/>
      <dgm:t>
        <a:bodyPr/>
        <a:lstStyle/>
        <a:p>
          <a:endParaRPr lang="en-GB">
            <a:solidFill>
              <a:schemeClr val="tx1"/>
            </a:solidFill>
          </a:endParaRPr>
        </a:p>
      </dgm:t>
    </dgm:pt>
    <dgm:pt modelId="{554D5427-8D44-0A4E-AC50-34EF4E418BED}" type="sibTrans" cxnId="{90CD2758-2F6B-4349-83C0-947001FE698A}">
      <dgm:prSet/>
      <dgm:spPr/>
      <dgm:t>
        <a:bodyPr/>
        <a:lstStyle/>
        <a:p>
          <a:endParaRPr lang="en-GB">
            <a:solidFill>
              <a:schemeClr val="tx1"/>
            </a:solidFill>
          </a:endParaRPr>
        </a:p>
      </dgm:t>
    </dgm:pt>
    <dgm:pt modelId="{4D355064-144B-984A-ABA7-6696FDDE4049}">
      <dgm:prSet/>
      <dgm:spPr>
        <a:solidFill>
          <a:srgbClr val="0070C0"/>
        </a:solidFill>
      </dgm:spPr>
      <dgm:t>
        <a:bodyPr/>
        <a:lstStyle/>
        <a:p>
          <a:r>
            <a:rPr lang="en-GB">
              <a:solidFill>
                <a:schemeClr val="bg1"/>
              </a:solidFill>
            </a:rPr>
            <a:t>Access Cost</a:t>
          </a:r>
          <a:endParaRPr lang="en-MK" dirty="0">
            <a:solidFill>
              <a:schemeClr val="bg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3DC27AA5-95E3-284B-80AE-54299D017E49}" type="parTrans" cxnId="{A18FCB2D-C70E-9B4D-9D83-0FAC8ED2CFF1}">
      <dgm:prSet/>
      <dgm:spPr/>
      <dgm:t>
        <a:bodyPr/>
        <a:lstStyle/>
        <a:p>
          <a:endParaRPr lang="en-GB">
            <a:solidFill>
              <a:schemeClr val="tx1"/>
            </a:solidFill>
          </a:endParaRPr>
        </a:p>
      </dgm:t>
    </dgm:pt>
    <dgm:pt modelId="{BEC26BD2-2832-F947-92F3-230CD90E71F0}" type="sibTrans" cxnId="{A18FCB2D-C70E-9B4D-9D83-0FAC8ED2CFF1}">
      <dgm:prSet/>
      <dgm:spPr/>
      <dgm:t>
        <a:bodyPr/>
        <a:lstStyle/>
        <a:p>
          <a:endParaRPr lang="en-GB">
            <a:solidFill>
              <a:schemeClr val="tx1"/>
            </a:solidFill>
          </a:endParaRPr>
        </a:p>
      </dgm:t>
    </dgm:pt>
    <dgm:pt modelId="{1DD6E313-F04A-4949-A1E2-0EFECC4C817C}">
      <dgm:prSet/>
      <dgm:spPr>
        <a:solidFill>
          <a:srgbClr val="FF40FF"/>
        </a:solidFill>
      </dgm:spPr>
      <dgm:t>
        <a:bodyPr/>
        <a:lstStyle/>
        <a:p>
          <a:r>
            <a:rPr lang="en-GB" dirty="0">
              <a:solidFill>
                <a:schemeClr val="bg2">
                  <a:lumMod val="10000"/>
                </a:schemeClr>
              </a:solidFill>
            </a:rPr>
            <a:t>Learning objectives</a:t>
          </a:r>
          <a:endParaRPr lang="en-MK" dirty="0">
            <a:solidFill>
              <a:schemeClr val="bg2">
                <a:lumMod val="10000"/>
              </a:schemeClr>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849C18DC-9227-2347-A390-AFAF815D805B}" type="parTrans" cxnId="{503650F1-3536-094F-8A82-5B75F3172E78}">
      <dgm:prSet/>
      <dgm:spPr/>
      <dgm:t>
        <a:bodyPr/>
        <a:lstStyle/>
        <a:p>
          <a:endParaRPr lang="en-GB">
            <a:solidFill>
              <a:schemeClr val="tx1"/>
            </a:solidFill>
          </a:endParaRPr>
        </a:p>
      </dgm:t>
    </dgm:pt>
    <dgm:pt modelId="{50E7F82C-D243-E04E-A267-A6B5884E1A21}" type="sibTrans" cxnId="{503650F1-3536-094F-8A82-5B75F3172E78}">
      <dgm:prSet/>
      <dgm:spPr/>
      <dgm:t>
        <a:bodyPr/>
        <a:lstStyle/>
        <a:p>
          <a:endParaRPr lang="en-GB">
            <a:solidFill>
              <a:schemeClr val="tx1"/>
            </a:solidFill>
          </a:endParaRPr>
        </a:p>
      </dgm:t>
    </dgm:pt>
    <dgm:pt modelId="{1DBA01B3-DC36-DD48-8B24-8724236E2A8A}">
      <dgm:prSet/>
      <dgm:spPr>
        <a:solidFill>
          <a:srgbClr val="0070C0"/>
        </a:solidFill>
      </dgm:spPr>
      <dgm:t>
        <a:bodyPr/>
        <a:lstStyle/>
        <a:p>
          <a:r>
            <a:rPr lang="en-GB">
              <a:solidFill>
                <a:schemeClr val="bg1"/>
              </a:solidFill>
            </a:rPr>
            <a:t>Keywords</a:t>
          </a:r>
          <a:endParaRPr lang="en-MK" dirty="0">
            <a:solidFill>
              <a:schemeClr val="bg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98CC3C07-869A-AD45-8DB9-F3892DB0294E}" type="parTrans" cxnId="{7BE11C7E-4B0A-F74D-AAC7-4C35D56B56E8}">
      <dgm:prSet/>
      <dgm:spPr/>
      <dgm:t>
        <a:bodyPr/>
        <a:lstStyle/>
        <a:p>
          <a:endParaRPr lang="en-GB">
            <a:solidFill>
              <a:schemeClr val="tx1"/>
            </a:solidFill>
          </a:endParaRPr>
        </a:p>
      </dgm:t>
    </dgm:pt>
    <dgm:pt modelId="{DB95DC49-DA01-6844-A5B2-916B22B8B6F7}" type="sibTrans" cxnId="{7BE11C7E-4B0A-F74D-AAC7-4C35D56B56E8}">
      <dgm:prSet/>
      <dgm:spPr/>
      <dgm:t>
        <a:bodyPr/>
        <a:lstStyle/>
        <a:p>
          <a:endParaRPr lang="en-GB">
            <a:solidFill>
              <a:schemeClr val="tx1"/>
            </a:solidFill>
          </a:endParaRPr>
        </a:p>
      </dgm:t>
    </dgm:pt>
    <dgm:pt modelId="{4F1BAADE-BB64-8545-B8E2-0DB64D0F08BC}">
      <dgm:prSet/>
      <dgm:spPr>
        <a:solidFill>
          <a:srgbClr val="FF9300"/>
        </a:solidFill>
      </dgm:spPr>
      <dgm:t>
        <a:bodyPr/>
        <a:lstStyle/>
        <a:p>
          <a:r>
            <a:rPr lang="en-GB">
              <a:solidFill>
                <a:schemeClr val="tx1"/>
              </a:solidFill>
            </a:rPr>
            <a:t>Agenda</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7B0B9029-C73E-E64F-A7CE-D43ACFB1C041}" type="parTrans" cxnId="{CC775D04-FDB2-F74A-A79D-7EBF16A37158}">
      <dgm:prSet/>
      <dgm:spPr/>
      <dgm:t>
        <a:bodyPr/>
        <a:lstStyle/>
        <a:p>
          <a:endParaRPr lang="en-GB">
            <a:solidFill>
              <a:schemeClr val="tx1"/>
            </a:solidFill>
          </a:endParaRPr>
        </a:p>
      </dgm:t>
    </dgm:pt>
    <dgm:pt modelId="{2A895FC7-B1AC-9446-A4BD-64B9B32EC2FB}" type="sibTrans" cxnId="{CC775D04-FDB2-F74A-A79D-7EBF16A37158}">
      <dgm:prSet/>
      <dgm:spPr/>
      <dgm:t>
        <a:bodyPr/>
        <a:lstStyle/>
        <a:p>
          <a:endParaRPr lang="en-GB">
            <a:solidFill>
              <a:schemeClr val="tx1"/>
            </a:solidFill>
          </a:endParaRPr>
        </a:p>
      </dgm:t>
    </dgm:pt>
    <dgm:pt modelId="{6939FE7F-2B07-614D-9F90-B62A9FDAA162}">
      <dgm:prSet/>
      <dgm:spPr>
        <a:solidFill>
          <a:srgbClr val="92D050"/>
        </a:solidFill>
      </dgm:spPr>
      <dgm:t>
        <a:bodyPr/>
        <a:lstStyle/>
        <a:p>
          <a:r>
            <a:rPr lang="en-GB">
              <a:solidFill>
                <a:schemeClr val="tx1"/>
              </a:solidFill>
            </a:rPr>
            <a:t>Resources and Materials</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77EB8996-2816-034F-9710-AE0774609DCB}" type="parTrans" cxnId="{FF598206-7224-D641-A3AD-5BC8866C2C76}">
      <dgm:prSet/>
      <dgm:spPr/>
      <dgm:t>
        <a:bodyPr/>
        <a:lstStyle/>
        <a:p>
          <a:endParaRPr lang="en-GB">
            <a:solidFill>
              <a:schemeClr val="tx1"/>
            </a:solidFill>
          </a:endParaRPr>
        </a:p>
      </dgm:t>
    </dgm:pt>
    <dgm:pt modelId="{21A8EEDE-C9C0-7C4F-ADCC-C1029FD438DE}" type="sibTrans" cxnId="{FF598206-7224-D641-A3AD-5BC8866C2C76}">
      <dgm:prSet/>
      <dgm:spPr/>
      <dgm:t>
        <a:bodyPr/>
        <a:lstStyle/>
        <a:p>
          <a:endParaRPr lang="en-GB">
            <a:solidFill>
              <a:schemeClr val="tx1"/>
            </a:solidFill>
          </a:endParaRPr>
        </a:p>
      </dgm:t>
    </dgm:pt>
    <dgm:pt modelId="{41E28673-CFCA-C343-9407-AC622AED5D65}">
      <dgm:prSet/>
      <dgm:spPr>
        <a:solidFill>
          <a:srgbClr val="FF9300"/>
        </a:solidFill>
      </dgm:spPr>
      <dgm:t>
        <a:bodyPr/>
        <a:lstStyle/>
        <a:p>
          <a:r>
            <a:rPr lang="en-GB" dirty="0">
              <a:solidFill>
                <a:schemeClr val="tx1"/>
              </a:solidFill>
            </a:rPr>
            <a:t>Trainer(s)?</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DC8E2AEF-9D8B-2E4D-9910-EF60AF22BBC4}" type="parTrans" cxnId="{21707E34-A4C4-6F4D-81C7-B34CB53597B0}">
      <dgm:prSet/>
      <dgm:spPr/>
      <dgm:t>
        <a:bodyPr/>
        <a:lstStyle/>
        <a:p>
          <a:endParaRPr lang="en-GB">
            <a:solidFill>
              <a:schemeClr val="tx1"/>
            </a:solidFill>
          </a:endParaRPr>
        </a:p>
      </dgm:t>
    </dgm:pt>
    <dgm:pt modelId="{6D993DF4-3B5F-2949-8A6E-64E3028AC3DE}" type="sibTrans" cxnId="{21707E34-A4C4-6F4D-81C7-B34CB53597B0}">
      <dgm:prSet/>
      <dgm:spPr/>
      <dgm:t>
        <a:bodyPr/>
        <a:lstStyle/>
        <a:p>
          <a:endParaRPr lang="en-GB">
            <a:solidFill>
              <a:schemeClr val="tx1"/>
            </a:solidFill>
          </a:endParaRPr>
        </a:p>
      </dgm:t>
    </dgm:pt>
    <dgm:pt modelId="{FC93C703-587D-6641-9DCF-474A95FA1BD8}">
      <dgm:prSet/>
      <dgm:spPr>
        <a:solidFill>
          <a:srgbClr val="92D050"/>
        </a:solidFill>
      </dgm:spPr>
      <dgm:t>
        <a:bodyPr/>
        <a:lstStyle/>
        <a:p>
          <a:r>
            <a:rPr lang="en-GB">
              <a:solidFill>
                <a:schemeClr val="tx1"/>
              </a:solidFill>
            </a:rPr>
            <a:t>Contact information</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979DDA5A-2FC0-A742-8884-0C49978AF9D9}" type="parTrans" cxnId="{A39FCE48-D939-D649-A35F-1DA71ED444E3}">
      <dgm:prSet/>
      <dgm:spPr/>
      <dgm:t>
        <a:bodyPr/>
        <a:lstStyle/>
        <a:p>
          <a:endParaRPr lang="en-GB">
            <a:solidFill>
              <a:schemeClr val="tx1"/>
            </a:solidFill>
          </a:endParaRPr>
        </a:p>
      </dgm:t>
    </dgm:pt>
    <dgm:pt modelId="{7955DA0D-02C2-A24D-9DF1-6FC1B83CA4FE}" type="sibTrans" cxnId="{A39FCE48-D939-D649-A35F-1DA71ED444E3}">
      <dgm:prSet/>
      <dgm:spPr/>
      <dgm:t>
        <a:bodyPr/>
        <a:lstStyle/>
        <a:p>
          <a:endParaRPr lang="en-GB">
            <a:solidFill>
              <a:schemeClr val="tx1"/>
            </a:solidFill>
          </a:endParaRPr>
        </a:p>
      </dgm:t>
    </dgm:pt>
    <dgm:pt modelId="{90F968FD-7457-474F-924B-823D3D06FECA}">
      <dgm:prSet/>
      <dgm:spPr>
        <a:solidFill>
          <a:srgbClr val="FF40FF"/>
        </a:solidFill>
      </dgm:spPr>
      <dgm:t>
        <a:bodyPr/>
        <a:lstStyle/>
        <a:p>
          <a:r>
            <a:rPr lang="en-GB">
              <a:solidFill>
                <a:schemeClr val="bg2">
                  <a:lumMod val="10000"/>
                </a:schemeClr>
              </a:solidFill>
            </a:rPr>
            <a:t>License</a:t>
          </a:r>
          <a:endParaRPr lang="en-MK" dirty="0">
            <a:solidFill>
              <a:schemeClr val="bg2">
                <a:lumMod val="10000"/>
              </a:schemeClr>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22F73337-6EC1-8C46-BC58-E1012497F4E0}" type="parTrans" cxnId="{6D9328E2-DC67-7243-AD72-48E71B0C984E}">
      <dgm:prSet/>
      <dgm:spPr/>
      <dgm:t>
        <a:bodyPr/>
        <a:lstStyle/>
        <a:p>
          <a:endParaRPr lang="en-GB">
            <a:solidFill>
              <a:schemeClr val="tx1"/>
            </a:solidFill>
          </a:endParaRPr>
        </a:p>
      </dgm:t>
    </dgm:pt>
    <dgm:pt modelId="{A8E7AA52-ECC4-B34C-AAF9-62204DD51B42}" type="sibTrans" cxnId="{6D9328E2-DC67-7243-AD72-48E71B0C984E}">
      <dgm:prSet/>
      <dgm:spPr/>
      <dgm:t>
        <a:bodyPr/>
        <a:lstStyle/>
        <a:p>
          <a:endParaRPr lang="en-GB">
            <a:solidFill>
              <a:schemeClr val="tx1"/>
            </a:solidFill>
          </a:endParaRPr>
        </a:p>
      </dgm:t>
    </dgm:pt>
    <dgm:pt modelId="{1476A947-108A-564F-9DDF-E17627A99FEE}" type="pres">
      <dgm:prSet presAssocID="{D4CA65D7-AE95-244B-8F1A-B561525389D7}" presName="diagram" presStyleCnt="0">
        <dgm:presLayoutVars>
          <dgm:dir/>
          <dgm:resizeHandles val="exact"/>
        </dgm:presLayoutVars>
      </dgm:prSet>
      <dgm:spPr/>
    </dgm:pt>
    <dgm:pt modelId="{0D55E7DE-75BE-964F-BD09-72A1AE969C51}" type="pres">
      <dgm:prSet presAssocID="{92DCAAE2-3768-AD44-8B4C-1936FAC6812E}" presName="node" presStyleLbl="node1" presStyleIdx="0" presStyleCnt="22">
        <dgm:presLayoutVars>
          <dgm:bulletEnabled val="1"/>
        </dgm:presLayoutVars>
      </dgm:prSet>
      <dgm:spPr/>
    </dgm:pt>
    <dgm:pt modelId="{348654FF-39C1-C640-82E8-9C4FF6611C9E}" type="pres">
      <dgm:prSet presAssocID="{39D0B464-24CD-6E47-B135-EB3851005D5B}" presName="sibTrans" presStyleCnt="0"/>
      <dgm:spPr/>
    </dgm:pt>
    <dgm:pt modelId="{710E2454-D6D9-894F-9807-FD147D04F935}" type="pres">
      <dgm:prSet presAssocID="{7DD10F8C-3C23-B647-A27B-91D121FBC57F}" presName="node" presStyleLbl="node1" presStyleIdx="1" presStyleCnt="22">
        <dgm:presLayoutVars>
          <dgm:bulletEnabled val="1"/>
        </dgm:presLayoutVars>
      </dgm:prSet>
      <dgm:spPr/>
    </dgm:pt>
    <dgm:pt modelId="{F3924E12-D987-B04E-8CE7-BB2076CD81F7}" type="pres">
      <dgm:prSet presAssocID="{5CD56DE5-F428-724A-80C8-F2986525C938}" presName="sibTrans" presStyleCnt="0"/>
      <dgm:spPr/>
    </dgm:pt>
    <dgm:pt modelId="{5C15ABB5-BD37-B54D-A11B-61212AB9EBF4}" type="pres">
      <dgm:prSet presAssocID="{BA0D03B2-FDA8-C248-9531-496F0AF50BBE}" presName="node" presStyleLbl="node1" presStyleIdx="2" presStyleCnt="22">
        <dgm:presLayoutVars>
          <dgm:bulletEnabled val="1"/>
        </dgm:presLayoutVars>
      </dgm:prSet>
      <dgm:spPr/>
    </dgm:pt>
    <dgm:pt modelId="{5827FF29-DACD-CF4A-9276-8F9AC8B7435B}" type="pres">
      <dgm:prSet presAssocID="{CDAD09AC-25AE-4448-AAA6-B54C232CDF58}" presName="sibTrans" presStyleCnt="0"/>
      <dgm:spPr/>
    </dgm:pt>
    <dgm:pt modelId="{F04BCE97-C6C9-5649-BD15-2A643916F346}" type="pres">
      <dgm:prSet presAssocID="{4B5B9338-6A9D-E44B-B369-90156C3FA235}" presName="node" presStyleLbl="node1" presStyleIdx="3" presStyleCnt="22">
        <dgm:presLayoutVars>
          <dgm:bulletEnabled val="1"/>
        </dgm:presLayoutVars>
      </dgm:prSet>
      <dgm:spPr/>
    </dgm:pt>
    <dgm:pt modelId="{63C1DA75-D39A-5D41-8FC0-50AD52801B08}" type="pres">
      <dgm:prSet presAssocID="{07B5BE07-7D37-2746-AE5D-DAC8EDCAE294}" presName="sibTrans" presStyleCnt="0"/>
      <dgm:spPr/>
    </dgm:pt>
    <dgm:pt modelId="{3D665073-A436-214F-939E-F461E3C66C4F}" type="pres">
      <dgm:prSet presAssocID="{791D133F-9B11-D24C-9CB0-FE373643759F}" presName="node" presStyleLbl="node1" presStyleIdx="4" presStyleCnt="22">
        <dgm:presLayoutVars>
          <dgm:bulletEnabled val="1"/>
        </dgm:presLayoutVars>
      </dgm:prSet>
      <dgm:spPr/>
    </dgm:pt>
    <dgm:pt modelId="{F1D89B60-0499-2B46-9DC9-D827F365F847}" type="pres">
      <dgm:prSet presAssocID="{6F965B12-D430-6442-AB6E-9C6B591761FB}" presName="sibTrans" presStyleCnt="0"/>
      <dgm:spPr/>
    </dgm:pt>
    <dgm:pt modelId="{3C4CAD77-B80F-2040-881A-5A42D4E77167}" type="pres">
      <dgm:prSet presAssocID="{A98ED6EF-7BD4-4B44-94FD-0E13495E0E17}" presName="node" presStyleLbl="node1" presStyleIdx="5" presStyleCnt="22">
        <dgm:presLayoutVars>
          <dgm:bulletEnabled val="1"/>
        </dgm:presLayoutVars>
      </dgm:prSet>
      <dgm:spPr/>
    </dgm:pt>
    <dgm:pt modelId="{D42A166C-FE6A-5741-92D4-610002C5536D}" type="pres">
      <dgm:prSet presAssocID="{F08E4501-1717-2145-B5C4-E2EA4DE34FFC}" presName="sibTrans" presStyleCnt="0"/>
      <dgm:spPr/>
    </dgm:pt>
    <dgm:pt modelId="{F9BC0883-5AC6-2447-914D-1F3A392BB60B}" type="pres">
      <dgm:prSet presAssocID="{0E81167F-3253-6947-A21B-9E2DB92A08D0}" presName="node" presStyleLbl="node1" presStyleIdx="6" presStyleCnt="22">
        <dgm:presLayoutVars>
          <dgm:bulletEnabled val="1"/>
        </dgm:presLayoutVars>
      </dgm:prSet>
      <dgm:spPr/>
    </dgm:pt>
    <dgm:pt modelId="{24C52C45-5178-B14E-8392-30B524D7A3E9}" type="pres">
      <dgm:prSet presAssocID="{554D5427-8D44-0A4E-AC50-34EF4E418BED}" presName="sibTrans" presStyleCnt="0"/>
      <dgm:spPr/>
    </dgm:pt>
    <dgm:pt modelId="{F0EA58DE-7430-CC42-ABE6-AEC58989DFCB}" type="pres">
      <dgm:prSet presAssocID="{CDF65594-90FE-A34F-8150-7884180AA511}" presName="node" presStyleLbl="node1" presStyleIdx="7" presStyleCnt="22">
        <dgm:presLayoutVars>
          <dgm:bulletEnabled val="1"/>
        </dgm:presLayoutVars>
      </dgm:prSet>
      <dgm:spPr/>
    </dgm:pt>
    <dgm:pt modelId="{8FE4316D-B1E3-3744-8217-9DD55BCB429B}" type="pres">
      <dgm:prSet presAssocID="{498278F1-F0F2-6344-A28F-D44DCC1BA314}" presName="sibTrans" presStyleCnt="0"/>
      <dgm:spPr/>
    </dgm:pt>
    <dgm:pt modelId="{86F20B7B-6140-D443-B707-54ED3D2B62EA}" type="pres">
      <dgm:prSet presAssocID="{4D355064-144B-984A-ABA7-6696FDDE4049}" presName="node" presStyleLbl="node1" presStyleIdx="8" presStyleCnt="22">
        <dgm:presLayoutVars>
          <dgm:bulletEnabled val="1"/>
        </dgm:presLayoutVars>
      </dgm:prSet>
      <dgm:spPr/>
    </dgm:pt>
    <dgm:pt modelId="{4BDAE325-92AD-DD47-9D92-47330B8728F1}" type="pres">
      <dgm:prSet presAssocID="{BEC26BD2-2832-F947-92F3-230CD90E71F0}" presName="sibTrans" presStyleCnt="0"/>
      <dgm:spPr/>
    </dgm:pt>
    <dgm:pt modelId="{DE85C723-EEC4-4F49-AADF-FF362DA2AD2F}" type="pres">
      <dgm:prSet presAssocID="{C82EFBC7-E21C-F142-AFC8-79E046653DCA}" presName="node" presStyleLbl="node1" presStyleIdx="9" presStyleCnt="22">
        <dgm:presLayoutVars>
          <dgm:bulletEnabled val="1"/>
        </dgm:presLayoutVars>
      </dgm:prSet>
      <dgm:spPr/>
    </dgm:pt>
    <dgm:pt modelId="{39950B1B-B386-CB42-BF62-0198435C805D}" type="pres">
      <dgm:prSet presAssocID="{E1BD4327-ED47-1740-9872-4CA69FB669C0}" presName="sibTrans" presStyleCnt="0"/>
      <dgm:spPr/>
    </dgm:pt>
    <dgm:pt modelId="{1ED7E3F8-9D30-FE4F-86FB-19389CDB5E76}" type="pres">
      <dgm:prSet presAssocID="{493B55B8-56C8-F546-BC95-DBBE34649F4F}" presName="node" presStyleLbl="node1" presStyleIdx="10" presStyleCnt="22">
        <dgm:presLayoutVars>
          <dgm:bulletEnabled val="1"/>
        </dgm:presLayoutVars>
      </dgm:prSet>
      <dgm:spPr/>
    </dgm:pt>
    <dgm:pt modelId="{C39C9B94-2EDC-7B4F-8836-97EF29545E1A}" type="pres">
      <dgm:prSet presAssocID="{7783EB97-A383-6C4A-B89C-0C221A74A98C}" presName="sibTrans" presStyleCnt="0"/>
      <dgm:spPr/>
    </dgm:pt>
    <dgm:pt modelId="{CBCFD88C-55E9-E34A-8EA4-45D1DAA3F328}" type="pres">
      <dgm:prSet presAssocID="{1DD6E313-F04A-4949-A1E2-0EFECC4C817C}" presName="node" presStyleLbl="node1" presStyleIdx="11" presStyleCnt="22">
        <dgm:presLayoutVars>
          <dgm:bulletEnabled val="1"/>
        </dgm:presLayoutVars>
      </dgm:prSet>
      <dgm:spPr/>
    </dgm:pt>
    <dgm:pt modelId="{46742F36-2CE3-5D4D-A485-4F06C1D549B2}" type="pres">
      <dgm:prSet presAssocID="{50E7F82C-D243-E04E-A267-A6B5884E1A21}" presName="sibTrans" presStyleCnt="0"/>
      <dgm:spPr/>
    </dgm:pt>
    <dgm:pt modelId="{42234C12-45F9-084D-A435-E798A95A8704}" type="pres">
      <dgm:prSet presAssocID="{1DBA01B3-DC36-DD48-8B24-8724236E2A8A}" presName="node" presStyleLbl="node1" presStyleIdx="12" presStyleCnt="22">
        <dgm:presLayoutVars>
          <dgm:bulletEnabled val="1"/>
        </dgm:presLayoutVars>
      </dgm:prSet>
      <dgm:spPr/>
    </dgm:pt>
    <dgm:pt modelId="{A41F79DD-22D2-5A4C-A72F-E1805D20506F}" type="pres">
      <dgm:prSet presAssocID="{DB95DC49-DA01-6844-A5B2-916B22B8B6F7}" presName="sibTrans" presStyleCnt="0"/>
      <dgm:spPr/>
    </dgm:pt>
    <dgm:pt modelId="{050E00D0-53DA-F846-A507-656EB97031AC}" type="pres">
      <dgm:prSet presAssocID="{4F1BAADE-BB64-8545-B8E2-0DB64D0F08BC}" presName="node" presStyleLbl="node1" presStyleIdx="13" presStyleCnt="22">
        <dgm:presLayoutVars>
          <dgm:bulletEnabled val="1"/>
        </dgm:presLayoutVars>
      </dgm:prSet>
      <dgm:spPr/>
    </dgm:pt>
    <dgm:pt modelId="{CF9774FB-2584-B448-91B5-AF555397CD62}" type="pres">
      <dgm:prSet presAssocID="{2A895FC7-B1AC-9446-A4BD-64B9B32EC2FB}" presName="sibTrans" presStyleCnt="0"/>
      <dgm:spPr/>
    </dgm:pt>
    <dgm:pt modelId="{1D0EF20B-CE2B-1C4A-8343-3B8329E71054}" type="pres">
      <dgm:prSet presAssocID="{6939FE7F-2B07-614D-9F90-B62A9FDAA162}" presName="node" presStyleLbl="node1" presStyleIdx="14" presStyleCnt="22">
        <dgm:presLayoutVars>
          <dgm:bulletEnabled val="1"/>
        </dgm:presLayoutVars>
      </dgm:prSet>
      <dgm:spPr/>
    </dgm:pt>
    <dgm:pt modelId="{5BC792CD-BB5D-D543-ACC2-A3867442E2F3}" type="pres">
      <dgm:prSet presAssocID="{21A8EEDE-C9C0-7C4F-ADCC-C1029FD438DE}" presName="sibTrans" presStyleCnt="0"/>
      <dgm:spPr/>
    </dgm:pt>
    <dgm:pt modelId="{2D2FE784-4DFA-EC4B-A8FF-6B7F6A93166A}" type="pres">
      <dgm:prSet presAssocID="{1252DB11-87BF-D44A-8BFE-985925700125}" presName="node" presStyleLbl="node1" presStyleIdx="15" presStyleCnt="22">
        <dgm:presLayoutVars>
          <dgm:bulletEnabled val="1"/>
        </dgm:presLayoutVars>
      </dgm:prSet>
      <dgm:spPr/>
    </dgm:pt>
    <dgm:pt modelId="{E3620AC5-3A06-3547-98E2-8D9128A5E286}" type="pres">
      <dgm:prSet presAssocID="{06D71175-EE2B-9948-AE90-FFDCDAEF3E82}" presName="sibTrans" presStyleCnt="0"/>
      <dgm:spPr/>
    </dgm:pt>
    <dgm:pt modelId="{53861F4A-EC7E-4A4D-9CBC-3D2BFF370F71}" type="pres">
      <dgm:prSet presAssocID="{183F9A92-B3A7-7448-BA20-1E708A471080}" presName="node" presStyleLbl="node1" presStyleIdx="16" presStyleCnt="22">
        <dgm:presLayoutVars>
          <dgm:bulletEnabled val="1"/>
        </dgm:presLayoutVars>
      </dgm:prSet>
      <dgm:spPr/>
    </dgm:pt>
    <dgm:pt modelId="{E50BCB14-5033-4545-8967-FFAF422A7F63}" type="pres">
      <dgm:prSet presAssocID="{90CF460E-E2D0-F94F-8E19-270E32B59BBF}" presName="sibTrans" presStyleCnt="0"/>
      <dgm:spPr/>
    </dgm:pt>
    <dgm:pt modelId="{829619E8-B3B3-5941-83E5-F22601230C9D}" type="pres">
      <dgm:prSet presAssocID="{41E28673-CFCA-C343-9407-AC622AED5D65}" presName="node" presStyleLbl="node1" presStyleIdx="17" presStyleCnt="22">
        <dgm:presLayoutVars>
          <dgm:bulletEnabled val="1"/>
        </dgm:presLayoutVars>
      </dgm:prSet>
      <dgm:spPr/>
    </dgm:pt>
    <dgm:pt modelId="{A3FB74C1-887A-0446-8B89-8BEAEC0C378A}" type="pres">
      <dgm:prSet presAssocID="{6D993DF4-3B5F-2949-8A6E-64E3028AC3DE}" presName="sibTrans" presStyleCnt="0"/>
      <dgm:spPr/>
    </dgm:pt>
    <dgm:pt modelId="{E09CCBEA-CD52-424D-8BDD-D86C883035D8}" type="pres">
      <dgm:prSet presAssocID="{FC93C703-587D-6641-9DCF-474A95FA1BD8}" presName="node" presStyleLbl="node1" presStyleIdx="18" presStyleCnt="22">
        <dgm:presLayoutVars>
          <dgm:bulletEnabled val="1"/>
        </dgm:presLayoutVars>
      </dgm:prSet>
      <dgm:spPr/>
    </dgm:pt>
    <dgm:pt modelId="{5F159AAC-5174-8F40-AEC3-D744E1D0BF81}" type="pres">
      <dgm:prSet presAssocID="{7955DA0D-02C2-A24D-9DF1-6FC1B83CA4FE}" presName="sibTrans" presStyleCnt="0"/>
      <dgm:spPr/>
    </dgm:pt>
    <dgm:pt modelId="{CCE9D749-ACFC-6C4A-9B47-C0B2F66CD957}" type="pres">
      <dgm:prSet presAssocID="{90F968FD-7457-474F-924B-823D3D06FECA}" presName="node" presStyleLbl="node1" presStyleIdx="19" presStyleCnt="22">
        <dgm:presLayoutVars>
          <dgm:bulletEnabled val="1"/>
        </dgm:presLayoutVars>
      </dgm:prSet>
      <dgm:spPr/>
    </dgm:pt>
    <dgm:pt modelId="{68604D89-9AB6-6549-8679-BD6ED308F0F4}" type="pres">
      <dgm:prSet presAssocID="{A8E7AA52-ECC4-B34C-AAF9-62204DD51B42}" presName="sibTrans" presStyleCnt="0"/>
      <dgm:spPr/>
    </dgm:pt>
    <dgm:pt modelId="{46D47F76-0679-A24D-8C25-9E00A7ED1E43}" type="pres">
      <dgm:prSet presAssocID="{10C5AF9B-D838-7B46-A848-A287344FEE5E}" presName="node" presStyleLbl="node1" presStyleIdx="20" presStyleCnt="22">
        <dgm:presLayoutVars>
          <dgm:bulletEnabled val="1"/>
        </dgm:presLayoutVars>
      </dgm:prSet>
      <dgm:spPr/>
    </dgm:pt>
    <dgm:pt modelId="{79B2197F-0652-E647-A52B-69BA71DFB258}" type="pres">
      <dgm:prSet presAssocID="{E773AC5F-6C7A-B54E-8656-9BCB06329CC3}" presName="sibTrans" presStyleCnt="0"/>
      <dgm:spPr/>
    </dgm:pt>
    <dgm:pt modelId="{FDCCCF00-282C-0042-9E63-149651D1ADFC}" type="pres">
      <dgm:prSet presAssocID="{17186170-013B-DB4D-A8EC-A1B3C14555F0}" presName="node" presStyleLbl="node1" presStyleIdx="21" presStyleCnt="22">
        <dgm:presLayoutVars>
          <dgm:bulletEnabled val="1"/>
        </dgm:presLayoutVars>
      </dgm:prSet>
      <dgm:spPr/>
    </dgm:pt>
  </dgm:ptLst>
  <dgm:cxnLst>
    <dgm:cxn modelId="{CC775D04-FDB2-F74A-A79D-7EBF16A37158}" srcId="{D4CA65D7-AE95-244B-8F1A-B561525389D7}" destId="{4F1BAADE-BB64-8545-B8E2-0DB64D0F08BC}" srcOrd="13" destOrd="0" parTransId="{7B0B9029-C73E-E64F-A7CE-D43ACFB1C041}" sibTransId="{2A895FC7-B1AC-9446-A4BD-64B9B32EC2FB}"/>
    <dgm:cxn modelId="{FF598206-7224-D641-A3AD-5BC8866C2C76}" srcId="{D4CA65D7-AE95-244B-8F1A-B561525389D7}" destId="{6939FE7F-2B07-614D-9F90-B62A9FDAA162}" srcOrd="14" destOrd="0" parTransId="{77EB8996-2816-034F-9710-AE0774609DCB}" sibTransId="{21A8EEDE-C9C0-7C4F-ADCC-C1029FD438DE}"/>
    <dgm:cxn modelId="{72D19806-72B2-0F42-B09F-16737B3D0C2F}" type="presOf" srcId="{17186170-013B-DB4D-A8EC-A1B3C14555F0}" destId="{FDCCCF00-282C-0042-9E63-149651D1ADFC}" srcOrd="0" destOrd="0" presId="urn:microsoft.com/office/officeart/2005/8/layout/default"/>
    <dgm:cxn modelId="{166BF214-986D-6F4C-90DE-370417843916}" type="presOf" srcId="{90F968FD-7457-474F-924B-823D3D06FECA}" destId="{CCE9D749-ACFC-6C4A-9B47-C0B2F66CD957}" srcOrd="0" destOrd="0" presId="urn:microsoft.com/office/officeart/2005/8/layout/default"/>
    <dgm:cxn modelId="{6D303F1A-AE55-FD4E-8FCA-EB25E04C9C40}" type="presOf" srcId="{4D355064-144B-984A-ABA7-6696FDDE4049}" destId="{86F20B7B-6140-D443-B707-54ED3D2B62EA}" srcOrd="0" destOrd="0" presId="urn:microsoft.com/office/officeart/2005/8/layout/default"/>
    <dgm:cxn modelId="{9320821C-70C3-5945-946D-AE0174AC9F2A}" type="presOf" srcId="{1DBA01B3-DC36-DD48-8B24-8724236E2A8A}" destId="{42234C12-45F9-084D-A435-E798A95A8704}" srcOrd="0" destOrd="0" presId="urn:microsoft.com/office/officeart/2005/8/layout/default"/>
    <dgm:cxn modelId="{1BCF0F1D-B41C-D24D-9A1E-FD90A254F218}" type="presOf" srcId="{10C5AF9B-D838-7B46-A848-A287344FEE5E}" destId="{46D47F76-0679-A24D-8C25-9E00A7ED1E43}" srcOrd="0" destOrd="0" presId="urn:microsoft.com/office/officeart/2005/8/layout/default"/>
    <dgm:cxn modelId="{AD53A621-88CD-174B-8659-757D352D92CD}" type="presOf" srcId="{A98ED6EF-7BD4-4B44-94FD-0E13495E0E17}" destId="{3C4CAD77-B80F-2040-881A-5A42D4E77167}" srcOrd="0" destOrd="0" presId="urn:microsoft.com/office/officeart/2005/8/layout/default"/>
    <dgm:cxn modelId="{BCB7C521-AF97-C944-A472-C84DE953A053}" srcId="{D4CA65D7-AE95-244B-8F1A-B561525389D7}" destId="{CDF65594-90FE-A34F-8150-7884180AA511}" srcOrd="7" destOrd="0" parTransId="{86A5033F-0C51-394C-9CCC-DD608DE523B9}" sibTransId="{498278F1-F0F2-6344-A28F-D44DCC1BA314}"/>
    <dgm:cxn modelId="{A18FCB2D-C70E-9B4D-9D83-0FAC8ED2CFF1}" srcId="{D4CA65D7-AE95-244B-8F1A-B561525389D7}" destId="{4D355064-144B-984A-ABA7-6696FDDE4049}" srcOrd="8" destOrd="0" parTransId="{3DC27AA5-95E3-284B-80AE-54299D017E49}" sibTransId="{BEC26BD2-2832-F947-92F3-230CD90E71F0}"/>
    <dgm:cxn modelId="{22A00131-09E1-0D41-B650-296A25D3662F}" type="presOf" srcId="{493B55B8-56C8-F546-BC95-DBBE34649F4F}" destId="{1ED7E3F8-9D30-FE4F-86FB-19389CDB5E76}" srcOrd="0" destOrd="0" presId="urn:microsoft.com/office/officeart/2005/8/layout/default"/>
    <dgm:cxn modelId="{21707E34-A4C4-6F4D-81C7-B34CB53597B0}" srcId="{D4CA65D7-AE95-244B-8F1A-B561525389D7}" destId="{41E28673-CFCA-C343-9407-AC622AED5D65}" srcOrd="17" destOrd="0" parTransId="{DC8E2AEF-9D8B-2E4D-9910-EF60AF22BBC4}" sibTransId="{6D993DF4-3B5F-2949-8A6E-64E3028AC3DE}"/>
    <dgm:cxn modelId="{7C342D37-0FD7-084D-9E0F-3E53B0A91EA1}" type="presOf" srcId="{7DD10F8C-3C23-B647-A27B-91D121FBC57F}" destId="{710E2454-D6D9-894F-9807-FD147D04F935}" srcOrd="0" destOrd="0" presId="urn:microsoft.com/office/officeart/2005/8/layout/default"/>
    <dgm:cxn modelId="{3FFB3F37-6ED3-484D-A733-B54F557BAD3E}" type="presOf" srcId="{41E28673-CFCA-C343-9407-AC622AED5D65}" destId="{829619E8-B3B3-5941-83E5-F22601230C9D}" srcOrd="0" destOrd="0" presId="urn:microsoft.com/office/officeart/2005/8/layout/default"/>
    <dgm:cxn modelId="{36166843-7925-A44B-B669-19F74BD74C57}" type="presOf" srcId="{1DD6E313-F04A-4949-A1E2-0EFECC4C817C}" destId="{CBCFD88C-55E9-E34A-8EA4-45D1DAA3F328}" srcOrd="0" destOrd="0" presId="urn:microsoft.com/office/officeart/2005/8/layout/default"/>
    <dgm:cxn modelId="{A39FCE48-D939-D649-A35F-1DA71ED444E3}" srcId="{D4CA65D7-AE95-244B-8F1A-B561525389D7}" destId="{FC93C703-587D-6641-9DCF-474A95FA1BD8}" srcOrd="18" destOrd="0" parTransId="{979DDA5A-2FC0-A742-8884-0C49978AF9D9}" sibTransId="{7955DA0D-02C2-A24D-9DF1-6FC1B83CA4FE}"/>
    <dgm:cxn modelId="{1543F44D-0B68-2C44-8F6B-AE1A52C07EF7}" type="presOf" srcId="{4B5B9338-6A9D-E44B-B369-90156C3FA235}" destId="{F04BCE97-C6C9-5649-BD15-2A643916F346}" srcOrd="0" destOrd="0" presId="urn:microsoft.com/office/officeart/2005/8/layout/default"/>
    <dgm:cxn modelId="{ABC0EA4F-FDA9-C249-8365-4EA4789F484C}" type="presOf" srcId="{1252DB11-87BF-D44A-8BFE-985925700125}" destId="{2D2FE784-4DFA-EC4B-A8FF-6B7F6A93166A}" srcOrd="0" destOrd="0" presId="urn:microsoft.com/office/officeart/2005/8/layout/default"/>
    <dgm:cxn modelId="{90CD2758-2F6B-4349-83C0-947001FE698A}" srcId="{D4CA65D7-AE95-244B-8F1A-B561525389D7}" destId="{0E81167F-3253-6947-A21B-9E2DB92A08D0}" srcOrd="6" destOrd="0" parTransId="{7B0C3421-26A3-8A46-879E-4C42920E0149}" sibTransId="{554D5427-8D44-0A4E-AC50-34EF4E418BED}"/>
    <dgm:cxn modelId="{C9E61662-4241-C14D-9A18-FC64DA91F9D2}" type="presOf" srcId="{4F1BAADE-BB64-8545-B8E2-0DB64D0F08BC}" destId="{050E00D0-53DA-F846-A507-656EB97031AC}" srcOrd="0" destOrd="0" presId="urn:microsoft.com/office/officeart/2005/8/layout/default"/>
    <dgm:cxn modelId="{B8919963-CE9C-0446-8B19-AEC3D6483881}" srcId="{D4CA65D7-AE95-244B-8F1A-B561525389D7}" destId="{17186170-013B-DB4D-A8EC-A1B3C14555F0}" srcOrd="21" destOrd="0" parTransId="{DEBC1EF1-4F2B-3240-BADC-9603128B86DA}" sibTransId="{2527684F-D048-E449-8B9A-6F7F9E40CE5E}"/>
    <dgm:cxn modelId="{1AE7C963-C9B5-8949-BFE5-14F8C78D3A02}" srcId="{D4CA65D7-AE95-244B-8F1A-B561525389D7}" destId="{10C5AF9B-D838-7B46-A848-A287344FEE5E}" srcOrd="20" destOrd="0" parTransId="{5B1CBF92-62C7-3C4F-855F-99215425AECD}" sibTransId="{E773AC5F-6C7A-B54E-8656-9BCB06329CC3}"/>
    <dgm:cxn modelId="{7BE11C7E-4B0A-F74D-AAC7-4C35D56B56E8}" srcId="{D4CA65D7-AE95-244B-8F1A-B561525389D7}" destId="{1DBA01B3-DC36-DD48-8B24-8724236E2A8A}" srcOrd="12" destOrd="0" parTransId="{98CC3C07-869A-AD45-8DB9-F3892DB0294E}" sibTransId="{DB95DC49-DA01-6844-A5B2-916B22B8B6F7}"/>
    <dgm:cxn modelId="{F1E66580-6390-7B4A-A9F2-A074B4FAAF5F}" type="presOf" srcId="{C82EFBC7-E21C-F142-AFC8-79E046653DCA}" destId="{DE85C723-EEC4-4F49-AADF-FF362DA2AD2F}" srcOrd="0" destOrd="0" presId="urn:microsoft.com/office/officeart/2005/8/layout/default"/>
    <dgm:cxn modelId="{5341C184-1336-F34C-ACCB-1EA4BF5EB5BD}" type="presOf" srcId="{183F9A92-B3A7-7448-BA20-1E708A471080}" destId="{53861F4A-EC7E-4A4D-9CBC-3D2BFF370F71}" srcOrd="0" destOrd="0" presId="urn:microsoft.com/office/officeart/2005/8/layout/default"/>
    <dgm:cxn modelId="{73AE1D8E-950B-9141-BEAE-94FD45D10125}" type="presOf" srcId="{CDF65594-90FE-A34F-8150-7884180AA511}" destId="{F0EA58DE-7430-CC42-ABE6-AEC58989DFCB}" srcOrd="0" destOrd="0" presId="urn:microsoft.com/office/officeart/2005/8/layout/default"/>
    <dgm:cxn modelId="{DF49AB94-42B0-494F-AAF2-B0E173DA90C7}" type="presOf" srcId="{791D133F-9B11-D24C-9CB0-FE373643759F}" destId="{3D665073-A436-214F-939E-F461E3C66C4F}" srcOrd="0" destOrd="0" presId="urn:microsoft.com/office/officeart/2005/8/layout/default"/>
    <dgm:cxn modelId="{3D766E96-6AB6-DA45-A942-943A710F2440}" srcId="{D4CA65D7-AE95-244B-8F1A-B561525389D7}" destId="{183F9A92-B3A7-7448-BA20-1E708A471080}" srcOrd="16" destOrd="0" parTransId="{72A2D069-7686-C543-8DA0-88CD22B98A30}" sibTransId="{90CF460E-E2D0-F94F-8E19-270E32B59BBF}"/>
    <dgm:cxn modelId="{E25FA5AC-E492-F847-A60F-83B55CF73F24}" srcId="{D4CA65D7-AE95-244B-8F1A-B561525389D7}" destId="{1252DB11-87BF-D44A-8BFE-985925700125}" srcOrd="15" destOrd="0" parTransId="{307C55AD-2FE3-7745-9674-8A121C9E444F}" sibTransId="{06D71175-EE2B-9948-AE90-FFDCDAEF3E82}"/>
    <dgm:cxn modelId="{02FDB3B4-F1B0-DA4F-930F-83BC5C678C6F}" srcId="{D4CA65D7-AE95-244B-8F1A-B561525389D7}" destId="{BA0D03B2-FDA8-C248-9531-496F0AF50BBE}" srcOrd="2" destOrd="0" parTransId="{1D7518F7-1030-F94F-BCD6-CF42B12295BA}" sibTransId="{CDAD09AC-25AE-4448-AAA6-B54C232CDF58}"/>
    <dgm:cxn modelId="{FAF4F3B5-D397-5F40-9C01-292D8FC7B776}" srcId="{D4CA65D7-AE95-244B-8F1A-B561525389D7}" destId="{A98ED6EF-7BD4-4B44-94FD-0E13495E0E17}" srcOrd="5" destOrd="0" parTransId="{739A61AB-43C3-254C-B755-30F5892F39AA}" sibTransId="{F08E4501-1717-2145-B5C4-E2EA4DE34FFC}"/>
    <dgm:cxn modelId="{D5365CB7-C72B-8848-9AA3-2D5046FA3400}" type="presOf" srcId="{BA0D03B2-FDA8-C248-9531-496F0AF50BBE}" destId="{5C15ABB5-BD37-B54D-A11B-61212AB9EBF4}" srcOrd="0" destOrd="0" presId="urn:microsoft.com/office/officeart/2005/8/layout/default"/>
    <dgm:cxn modelId="{C106EBB9-8AE8-654B-B961-5C70192BDCC1}" srcId="{D4CA65D7-AE95-244B-8F1A-B561525389D7}" destId="{791D133F-9B11-D24C-9CB0-FE373643759F}" srcOrd="4" destOrd="0" parTransId="{27B1A45B-427C-3846-84AA-94425D9ED792}" sibTransId="{6F965B12-D430-6442-AB6E-9C6B591761FB}"/>
    <dgm:cxn modelId="{D85D5CC7-EC2E-3748-8074-5FCBC6AE9D32}" type="presOf" srcId="{6939FE7F-2B07-614D-9F90-B62A9FDAA162}" destId="{1D0EF20B-CE2B-1C4A-8343-3B8329E71054}" srcOrd="0" destOrd="0" presId="urn:microsoft.com/office/officeart/2005/8/layout/default"/>
    <dgm:cxn modelId="{AC6531D5-B418-0A43-AE4B-254977201FE2}" type="presOf" srcId="{0E81167F-3253-6947-A21B-9E2DB92A08D0}" destId="{F9BC0883-5AC6-2447-914D-1F3A392BB60B}" srcOrd="0" destOrd="0" presId="urn:microsoft.com/office/officeart/2005/8/layout/default"/>
    <dgm:cxn modelId="{E86660D9-71BB-6449-952A-35549F54F1FA}" srcId="{D4CA65D7-AE95-244B-8F1A-B561525389D7}" destId="{4B5B9338-6A9D-E44B-B369-90156C3FA235}" srcOrd="3" destOrd="0" parTransId="{43CF7802-503D-8148-98B8-F5F079B0F8FD}" sibTransId="{07B5BE07-7D37-2746-AE5D-DAC8EDCAE294}"/>
    <dgm:cxn modelId="{921DB7E1-741B-7649-9570-7EF521C8650A}" type="presOf" srcId="{D4CA65D7-AE95-244B-8F1A-B561525389D7}" destId="{1476A947-108A-564F-9DDF-E17627A99FEE}" srcOrd="0" destOrd="0" presId="urn:microsoft.com/office/officeart/2005/8/layout/default"/>
    <dgm:cxn modelId="{6D9328E2-DC67-7243-AD72-48E71B0C984E}" srcId="{D4CA65D7-AE95-244B-8F1A-B561525389D7}" destId="{90F968FD-7457-474F-924B-823D3D06FECA}" srcOrd="19" destOrd="0" parTransId="{22F73337-6EC1-8C46-BC58-E1012497F4E0}" sibTransId="{A8E7AA52-ECC4-B34C-AAF9-62204DD51B42}"/>
    <dgm:cxn modelId="{3055E6EA-DB6B-CF4A-8835-CFFF28AF5000}" type="presOf" srcId="{92DCAAE2-3768-AD44-8B4C-1936FAC6812E}" destId="{0D55E7DE-75BE-964F-BD09-72A1AE969C51}" srcOrd="0" destOrd="0" presId="urn:microsoft.com/office/officeart/2005/8/layout/default"/>
    <dgm:cxn modelId="{48371CED-ADD1-054C-BBD8-B49B79267D92}" srcId="{D4CA65D7-AE95-244B-8F1A-B561525389D7}" destId="{C82EFBC7-E21C-F142-AFC8-79E046653DCA}" srcOrd="9" destOrd="0" parTransId="{3B403835-FBFD-B744-B27B-E3EBE7AB0425}" sibTransId="{E1BD4327-ED47-1740-9872-4CA69FB669C0}"/>
    <dgm:cxn modelId="{3853A2EF-2A6E-A841-B85A-215E7A7B78EB}" srcId="{D4CA65D7-AE95-244B-8F1A-B561525389D7}" destId="{493B55B8-56C8-F546-BC95-DBBE34649F4F}" srcOrd="10" destOrd="0" parTransId="{8EA80EFF-2F16-DD49-899F-C54B56354D17}" sibTransId="{7783EB97-A383-6C4A-B89C-0C221A74A98C}"/>
    <dgm:cxn modelId="{503650F1-3536-094F-8A82-5B75F3172E78}" srcId="{D4CA65D7-AE95-244B-8F1A-B561525389D7}" destId="{1DD6E313-F04A-4949-A1E2-0EFECC4C817C}" srcOrd="11" destOrd="0" parTransId="{849C18DC-9227-2347-A390-AFAF815D805B}" sibTransId="{50E7F82C-D243-E04E-A267-A6B5884E1A21}"/>
    <dgm:cxn modelId="{365743F2-9DF5-A646-A3F3-541B7D73ED8B}" type="presOf" srcId="{FC93C703-587D-6641-9DCF-474A95FA1BD8}" destId="{E09CCBEA-CD52-424D-8BDD-D86C883035D8}" srcOrd="0" destOrd="0" presId="urn:microsoft.com/office/officeart/2005/8/layout/default"/>
    <dgm:cxn modelId="{5BA683F5-23DB-D94C-882A-98E9A4F673DE}" srcId="{D4CA65D7-AE95-244B-8F1A-B561525389D7}" destId="{7DD10F8C-3C23-B647-A27B-91D121FBC57F}" srcOrd="1" destOrd="0" parTransId="{2F95B3B1-56E8-2644-92EB-F7504116F5CC}" sibTransId="{5CD56DE5-F428-724A-80C8-F2986525C938}"/>
    <dgm:cxn modelId="{50A73CF8-2601-3C43-B635-1306B21EF42E}" srcId="{D4CA65D7-AE95-244B-8F1A-B561525389D7}" destId="{92DCAAE2-3768-AD44-8B4C-1936FAC6812E}" srcOrd="0" destOrd="0" parTransId="{EBBA2BAE-43E1-3346-8BDC-38FD95804DF0}" sibTransId="{39D0B464-24CD-6E47-B135-EB3851005D5B}"/>
    <dgm:cxn modelId="{679A8E29-31B7-BC47-B99C-A9DAC20A2846}" type="presParOf" srcId="{1476A947-108A-564F-9DDF-E17627A99FEE}" destId="{0D55E7DE-75BE-964F-BD09-72A1AE969C51}" srcOrd="0" destOrd="0" presId="urn:microsoft.com/office/officeart/2005/8/layout/default"/>
    <dgm:cxn modelId="{122C6EBC-47DA-2443-92A3-C0606B181B87}" type="presParOf" srcId="{1476A947-108A-564F-9DDF-E17627A99FEE}" destId="{348654FF-39C1-C640-82E8-9C4FF6611C9E}" srcOrd="1" destOrd="0" presId="urn:microsoft.com/office/officeart/2005/8/layout/default"/>
    <dgm:cxn modelId="{8D7DF796-7689-ED47-BB8A-07E771EBAEFF}" type="presParOf" srcId="{1476A947-108A-564F-9DDF-E17627A99FEE}" destId="{710E2454-D6D9-894F-9807-FD147D04F935}" srcOrd="2" destOrd="0" presId="urn:microsoft.com/office/officeart/2005/8/layout/default"/>
    <dgm:cxn modelId="{2C061020-3FFD-A54A-B4C0-E8C09AAAB8B9}" type="presParOf" srcId="{1476A947-108A-564F-9DDF-E17627A99FEE}" destId="{F3924E12-D987-B04E-8CE7-BB2076CD81F7}" srcOrd="3" destOrd="0" presId="urn:microsoft.com/office/officeart/2005/8/layout/default"/>
    <dgm:cxn modelId="{A3283F24-C862-E54A-95DA-8FC48FCF089C}" type="presParOf" srcId="{1476A947-108A-564F-9DDF-E17627A99FEE}" destId="{5C15ABB5-BD37-B54D-A11B-61212AB9EBF4}" srcOrd="4" destOrd="0" presId="urn:microsoft.com/office/officeart/2005/8/layout/default"/>
    <dgm:cxn modelId="{DB8B8872-AB99-F54F-9DF0-11F58CB25415}" type="presParOf" srcId="{1476A947-108A-564F-9DDF-E17627A99FEE}" destId="{5827FF29-DACD-CF4A-9276-8F9AC8B7435B}" srcOrd="5" destOrd="0" presId="urn:microsoft.com/office/officeart/2005/8/layout/default"/>
    <dgm:cxn modelId="{F2A32140-F841-5F4A-B2A9-BE79F13B5871}" type="presParOf" srcId="{1476A947-108A-564F-9DDF-E17627A99FEE}" destId="{F04BCE97-C6C9-5649-BD15-2A643916F346}" srcOrd="6" destOrd="0" presId="urn:microsoft.com/office/officeart/2005/8/layout/default"/>
    <dgm:cxn modelId="{ED485C51-0883-6B43-98B0-CE10B1CCCE3C}" type="presParOf" srcId="{1476A947-108A-564F-9DDF-E17627A99FEE}" destId="{63C1DA75-D39A-5D41-8FC0-50AD52801B08}" srcOrd="7" destOrd="0" presId="urn:microsoft.com/office/officeart/2005/8/layout/default"/>
    <dgm:cxn modelId="{B42F37B4-A55A-8848-961A-D1F2CD59269F}" type="presParOf" srcId="{1476A947-108A-564F-9DDF-E17627A99FEE}" destId="{3D665073-A436-214F-939E-F461E3C66C4F}" srcOrd="8" destOrd="0" presId="urn:microsoft.com/office/officeart/2005/8/layout/default"/>
    <dgm:cxn modelId="{7A55F548-A46F-E145-93AB-5740AFA4EB04}" type="presParOf" srcId="{1476A947-108A-564F-9DDF-E17627A99FEE}" destId="{F1D89B60-0499-2B46-9DC9-D827F365F847}" srcOrd="9" destOrd="0" presId="urn:microsoft.com/office/officeart/2005/8/layout/default"/>
    <dgm:cxn modelId="{CD5ACFDB-BC98-2642-941E-0F92BD15C240}" type="presParOf" srcId="{1476A947-108A-564F-9DDF-E17627A99FEE}" destId="{3C4CAD77-B80F-2040-881A-5A42D4E77167}" srcOrd="10" destOrd="0" presId="urn:microsoft.com/office/officeart/2005/8/layout/default"/>
    <dgm:cxn modelId="{BC64CDAA-B566-7341-A930-19B3847357E8}" type="presParOf" srcId="{1476A947-108A-564F-9DDF-E17627A99FEE}" destId="{D42A166C-FE6A-5741-92D4-610002C5536D}" srcOrd="11" destOrd="0" presId="urn:microsoft.com/office/officeart/2005/8/layout/default"/>
    <dgm:cxn modelId="{85005861-888D-CB48-9604-A1FD8EC9C9BC}" type="presParOf" srcId="{1476A947-108A-564F-9DDF-E17627A99FEE}" destId="{F9BC0883-5AC6-2447-914D-1F3A392BB60B}" srcOrd="12" destOrd="0" presId="urn:microsoft.com/office/officeart/2005/8/layout/default"/>
    <dgm:cxn modelId="{D968D620-F7AC-8F4F-AF50-6515283E3A91}" type="presParOf" srcId="{1476A947-108A-564F-9DDF-E17627A99FEE}" destId="{24C52C45-5178-B14E-8392-30B524D7A3E9}" srcOrd="13" destOrd="0" presId="urn:microsoft.com/office/officeart/2005/8/layout/default"/>
    <dgm:cxn modelId="{19A9B3E8-38EC-C949-BC9B-6113C04375AE}" type="presParOf" srcId="{1476A947-108A-564F-9DDF-E17627A99FEE}" destId="{F0EA58DE-7430-CC42-ABE6-AEC58989DFCB}" srcOrd="14" destOrd="0" presId="urn:microsoft.com/office/officeart/2005/8/layout/default"/>
    <dgm:cxn modelId="{4CB7AA3F-925D-4D40-AB49-CA0448CF1814}" type="presParOf" srcId="{1476A947-108A-564F-9DDF-E17627A99FEE}" destId="{8FE4316D-B1E3-3744-8217-9DD55BCB429B}" srcOrd="15" destOrd="0" presId="urn:microsoft.com/office/officeart/2005/8/layout/default"/>
    <dgm:cxn modelId="{F4A8EDF3-5FF7-5D44-8B1D-361BD7DB8214}" type="presParOf" srcId="{1476A947-108A-564F-9DDF-E17627A99FEE}" destId="{86F20B7B-6140-D443-B707-54ED3D2B62EA}" srcOrd="16" destOrd="0" presId="urn:microsoft.com/office/officeart/2005/8/layout/default"/>
    <dgm:cxn modelId="{FF46FA6F-3AE0-DD4D-BC34-88E53915B147}" type="presParOf" srcId="{1476A947-108A-564F-9DDF-E17627A99FEE}" destId="{4BDAE325-92AD-DD47-9D92-47330B8728F1}" srcOrd="17" destOrd="0" presId="urn:microsoft.com/office/officeart/2005/8/layout/default"/>
    <dgm:cxn modelId="{87317220-DA85-DD4B-A44F-BBEA103A4F12}" type="presParOf" srcId="{1476A947-108A-564F-9DDF-E17627A99FEE}" destId="{DE85C723-EEC4-4F49-AADF-FF362DA2AD2F}" srcOrd="18" destOrd="0" presId="urn:microsoft.com/office/officeart/2005/8/layout/default"/>
    <dgm:cxn modelId="{A8E2BFFE-CDB2-AA47-8886-637E54C82D38}" type="presParOf" srcId="{1476A947-108A-564F-9DDF-E17627A99FEE}" destId="{39950B1B-B386-CB42-BF62-0198435C805D}" srcOrd="19" destOrd="0" presId="urn:microsoft.com/office/officeart/2005/8/layout/default"/>
    <dgm:cxn modelId="{28373A53-807B-C749-AF63-742C5FD967D8}" type="presParOf" srcId="{1476A947-108A-564F-9DDF-E17627A99FEE}" destId="{1ED7E3F8-9D30-FE4F-86FB-19389CDB5E76}" srcOrd="20" destOrd="0" presId="urn:microsoft.com/office/officeart/2005/8/layout/default"/>
    <dgm:cxn modelId="{0AFA80CA-DEFB-C549-BC4B-1A955812EC41}" type="presParOf" srcId="{1476A947-108A-564F-9DDF-E17627A99FEE}" destId="{C39C9B94-2EDC-7B4F-8836-97EF29545E1A}" srcOrd="21" destOrd="0" presId="urn:microsoft.com/office/officeart/2005/8/layout/default"/>
    <dgm:cxn modelId="{B1417163-1FB3-2C41-A55F-3C5D5822E2D6}" type="presParOf" srcId="{1476A947-108A-564F-9DDF-E17627A99FEE}" destId="{CBCFD88C-55E9-E34A-8EA4-45D1DAA3F328}" srcOrd="22" destOrd="0" presId="urn:microsoft.com/office/officeart/2005/8/layout/default"/>
    <dgm:cxn modelId="{BAFF0FF2-8D7C-504A-B202-4403995B58E3}" type="presParOf" srcId="{1476A947-108A-564F-9DDF-E17627A99FEE}" destId="{46742F36-2CE3-5D4D-A485-4F06C1D549B2}" srcOrd="23" destOrd="0" presId="urn:microsoft.com/office/officeart/2005/8/layout/default"/>
    <dgm:cxn modelId="{8A57CF2F-B020-904A-81F4-055C04C0D63D}" type="presParOf" srcId="{1476A947-108A-564F-9DDF-E17627A99FEE}" destId="{42234C12-45F9-084D-A435-E798A95A8704}" srcOrd="24" destOrd="0" presId="urn:microsoft.com/office/officeart/2005/8/layout/default"/>
    <dgm:cxn modelId="{CA61A8F1-EF19-6D4E-9A00-96A4E1ED6867}" type="presParOf" srcId="{1476A947-108A-564F-9DDF-E17627A99FEE}" destId="{A41F79DD-22D2-5A4C-A72F-E1805D20506F}" srcOrd="25" destOrd="0" presId="urn:microsoft.com/office/officeart/2005/8/layout/default"/>
    <dgm:cxn modelId="{95834B16-9BF6-9A40-B735-00D94B3DBE14}" type="presParOf" srcId="{1476A947-108A-564F-9DDF-E17627A99FEE}" destId="{050E00D0-53DA-F846-A507-656EB97031AC}" srcOrd="26" destOrd="0" presId="urn:microsoft.com/office/officeart/2005/8/layout/default"/>
    <dgm:cxn modelId="{59FD489E-61E6-1440-9EE4-17DC17B437C6}" type="presParOf" srcId="{1476A947-108A-564F-9DDF-E17627A99FEE}" destId="{CF9774FB-2584-B448-91B5-AF555397CD62}" srcOrd="27" destOrd="0" presId="urn:microsoft.com/office/officeart/2005/8/layout/default"/>
    <dgm:cxn modelId="{B1ED0FB2-F009-BC4B-9B3B-2A73F5FD4C22}" type="presParOf" srcId="{1476A947-108A-564F-9DDF-E17627A99FEE}" destId="{1D0EF20B-CE2B-1C4A-8343-3B8329E71054}" srcOrd="28" destOrd="0" presId="urn:microsoft.com/office/officeart/2005/8/layout/default"/>
    <dgm:cxn modelId="{A4EAA58E-21B0-EA4C-9252-36893F475725}" type="presParOf" srcId="{1476A947-108A-564F-9DDF-E17627A99FEE}" destId="{5BC792CD-BB5D-D543-ACC2-A3867442E2F3}" srcOrd="29" destOrd="0" presId="urn:microsoft.com/office/officeart/2005/8/layout/default"/>
    <dgm:cxn modelId="{B906DEAB-3730-214A-AAD2-5AB97ABBE68B}" type="presParOf" srcId="{1476A947-108A-564F-9DDF-E17627A99FEE}" destId="{2D2FE784-4DFA-EC4B-A8FF-6B7F6A93166A}" srcOrd="30" destOrd="0" presId="urn:microsoft.com/office/officeart/2005/8/layout/default"/>
    <dgm:cxn modelId="{E2AF8DEB-505B-BE40-8DE4-7C4CB05D5E1C}" type="presParOf" srcId="{1476A947-108A-564F-9DDF-E17627A99FEE}" destId="{E3620AC5-3A06-3547-98E2-8D9128A5E286}" srcOrd="31" destOrd="0" presId="urn:microsoft.com/office/officeart/2005/8/layout/default"/>
    <dgm:cxn modelId="{47D76989-2F40-D149-90E4-84660FC86DB8}" type="presParOf" srcId="{1476A947-108A-564F-9DDF-E17627A99FEE}" destId="{53861F4A-EC7E-4A4D-9CBC-3D2BFF370F71}" srcOrd="32" destOrd="0" presId="urn:microsoft.com/office/officeart/2005/8/layout/default"/>
    <dgm:cxn modelId="{DCB452C8-CC74-8F4F-AC91-6AC147CF83D5}" type="presParOf" srcId="{1476A947-108A-564F-9DDF-E17627A99FEE}" destId="{E50BCB14-5033-4545-8967-FFAF422A7F63}" srcOrd="33" destOrd="0" presId="urn:microsoft.com/office/officeart/2005/8/layout/default"/>
    <dgm:cxn modelId="{DC5011EC-FCFD-E44A-B1B2-BCE1772AAB96}" type="presParOf" srcId="{1476A947-108A-564F-9DDF-E17627A99FEE}" destId="{829619E8-B3B3-5941-83E5-F22601230C9D}" srcOrd="34" destOrd="0" presId="urn:microsoft.com/office/officeart/2005/8/layout/default"/>
    <dgm:cxn modelId="{8472E5CD-57B7-2341-8355-4AA07E5BF503}" type="presParOf" srcId="{1476A947-108A-564F-9DDF-E17627A99FEE}" destId="{A3FB74C1-887A-0446-8B89-8BEAEC0C378A}" srcOrd="35" destOrd="0" presId="urn:microsoft.com/office/officeart/2005/8/layout/default"/>
    <dgm:cxn modelId="{D89485E5-E6B6-8649-9DAD-42F60F4C567E}" type="presParOf" srcId="{1476A947-108A-564F-9DDF-E17627A99FEE}" destId="{E09CCBEA-CD52-424D-8BDD-D86C883035D8}" srcOrd="36" destOrd="0" presId="urn:microsoft.com/office/officeart/2005/8/layout/default"/>
    <dgm:cxn modelId="{CB852051-BC7F-7F44-928A-EF030F71BBF0}" type="presParOf" srcId="{1476A947-108A-564F-9DDF-E17627A99FEE}" destId="{5F159AAC-5174-8F40-AEC3-D744E1D0BF81}" srcOrd="37" destOrd="0" presId="urn:microsoft.com/office/officeart/2005/8/layout/default"/>
    <dgm:cxn modelId="{35381990-14F9-3941-A713-6BF97CC1A7BE}" type="presParOf" srcId="{1476A947-108A-564F-9DDF-E17627A99FEE}" destId="{CCE9D749-ACFC-6C4A-9B47-C0B2F66CD957}" srcOrd="38" destOrd="0" presId="urn:microsoft.com/office/officeart/2005/8/layout/default"/>
    <dgm:cxn modelId="{5C29843F-8C57-5745-8CB0-FB4D284A842D}" type="presParOf" srcId="{1476A947-108A-564F-9DDF-E17627A99FEE}" destId="{68604D89-9AB6-6549-8679-BD6ED308F0F4}" srcOrd="39" destOrd="0" presId="urn:microsoft.com/office/officeart/2005/8/layout/default"/>
    <dgm:cxn modelId="{3DAC6B82-CF68-814E-AE8F-09A6B825142E}" type="presParOf" srcId="{1476A947-108A-564F-9DDF-E17627A99FEE}" destId="{46D47F76-0679-A24D-8C25-9E00A7ED1E43}" srcOrd="40" destOrd="0" presId="urn:microsoft.com/office/officeart/2005/8/layout/default"/>
    <dgm:cxn modelId="{48796F88-8EFE-8B46-9684-77F1CDB356C2}" type="presParOf" srcId="{1476A947-108A-564F-9DDF-E17627A99FEE}" destId="{79B2197F-0652-E647-A52B-69BA71DFB258}" srcOrd="41" destOrd="0" presId="urn:microsoft.com/office/officeart/2005/8/layout/default"/>
    <dgm:cxn modelId="{4471C953-4DED-9C4F-969E-0DC8E5E6E1E7}" type="presParOf" srcId="{1476A947-108A-564F-9DDF-E17627A99FEE}" destId="{FDCCCF00-282C-0042-9E63-149651D1ADFC}" srcOrd="4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CE61D381-CDED-DF46-8733-6DC8540C2A40}"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GB"/>
        </a:p>
      </dgm:t>
    </dgm:pt>
    <dgm:pt modelId="{FC24F848-065F-D64F-ADAA-A1A333C43A9A}">
      <dgm:prSet custT="1"/>
      <dgm:spPr/>
      <dgm:t>
        <a:bodyPr/>
        <a:lstStyle/>
        <a:p>
          <a:r>
            <a:rPr lang="en-GB" sz="2800" b="0" i="0" dirty="0">
              <a:solidFill>
                <a:schemeClr val="tx1"/>
              </a:solidFill>
            </a:rPr>
            <a:t>Creating a single, comprehensive document or video covering all aspects of the topic. </a:t>
          </a:r>
          <a:endParaRPr lang="en-MK" sz="2800" dirty="0">
            <a:solidFill>
              <a:schemeClr val="tx1"/>
            </a:solidFill>
          </a:endParaRPr>
        </a:p>
      </dgm:t>
    </dgm:pt>
    <dgm:pt modelId="{460BE14D-0A6C-D840-B860-8155CEF41C68}" type="parTrans" cxnId="{20924FCF-E000-7044-97D2-AD1D328DEF24}">
      <dgm:prSet/>
      <dgm:spPr/>
      <dgm:t>
        <a:bodyPr/>
        <a:lstStyle/>
        <a:p>
          <a:endParaRPr lang="en-GB" sz="2000">
            <a:solidFill>
              <a:schemeClr val="tx1"/>
            </a:solidFill>
          </a:endParaRPr>
        </a:p>
      </dgm:t>
    </dgm:pt>
    <dgm:pt modelId="{3565AC16-AA44-CC4C-90C8-72CAFFC2B2B3}" type="sibTrans" cxnId="{20924FCF-E000-7044-97D2-AD1D328DEF24}">
      <dgm:prSet/>
      <dgm:spPr/>
      <dgm:t>
        <a:bodyPr/>
        <a:lstStyle/>
        <a:p>
          <a:endParaRPr lang="en-GB" sz="2000">
            <a:solidFill>
              <a:schemeClr val="tx1"/>
            </a:solidFill>
          </a:endParaRPr>
        </a:p>
      </dgm:t>
    </dgm:pt>
    <dgm:pt modelId="{24888E9A-1D96-D74E-838E-4D3C40466E9D}">
      <dgm:prSet custT="1"/>
      <dgm:spPr/>
      <dgm:t>
        <a:bodyPr/>
        <a:lstStyle/>
        <a:p>
          <a:r>
            <a:rPr lang="en-GB" sz="2800" b="0" i="0" dirty="0">
              <a:solidFill>
                <a:schemeClr val="tx1"/>
              </a:solidFill>
            </a:rPr>
            <a:t>Dividing the content into small, self-contained learning objects (e.g., microlearning modules) that can be easily rearranged and repurposed. </a:t>
          </a:r>
          <a:endParaRPr lang="en-MK" sz="2800" dirty="0">
            <a:solidFill>
              <a:schemeClr val="tx1"/>
            </a:solidFill>
          </a:endParaRPr>
        </a:p>
      </dgm:t>
    </dgm:pt>
    <dgm:pt modelId="{85524523-6E2F-464B-909C-284D3DFA2BB5}" type="parTrans" cxnId="{7B62DA4E-071D-F44F-A751-35D66DC94944}">
      <dgm:prSet/>
      <dgm:spPr/>
      <dgm:t>
        <a:bodyPr/>
        <a:lstStyle/>
        <a:p>
          <a:endParaRPr lang="en-GB" sz="2000">
            <a:solidFill>
              <a:schemeClr val="tx1"/>
            </a:solidFill>
          </a:endParaRPr>
        </a:p>
      </dgm:t>
    </dgm:pt>
    <dgm:pt modelId="{C158D884-A0D5-C94B-8E7C-2283E9C3423A}" type="sibTrans" cxnId="{7B62DA4E-071D-F44F-A751-35D66DC94944}">
      <dgm:prSet/>
      <dgm:spPr/>
      <dgm:t>
        <a:bodyPr/>
        <a:lstStyle/>
        <a:p>
          <a:endParaRPr lang="en-GB" sz="2000">
            <a:solidFill>
              <a:schemeClr val="tx1"/>
            </a:solidFill>
          </a:endParaRPr>
        </a:p>
      </dgm:t>
    </dgm:pt>
    <dgm:pt modelId="{C2B33CBD-E7C3-2942-B2EC-B07E2A38EAF5}">
      <dgm:prSet custT="1"/>
      <dgm:spPr/>
      <dgm:t>
        <a:bodyPr/>
        <a:lstStyle/>
        <a:p>
          <a:r>
            <a:rPr lang="en-GB" sz="2800" b="0" i="0" dirty="0">
              <a:solidFill>
                <a:schemeClr val="tx1"/>
              </a:solidFill>
            </a:rPr>
            <a:t>Organizing the material chronologically, following the historical development of the subject. </a:t>
          </a:r>
          <a:endParaRPr lang="en-MK" sz="2800" dirty="0">
            <a:solidFill>
              <a:schemeClr val="tx1"/>
            </a:solidFill>
          </a:endParaRPr>
        </a:p>
      </dgm:t>
    </dgm:pt>
    <dgm:pt modelId="{CF0A0D8D-CC1A-5848-85C1-2CB8C5CC834C}" type="parTrans" cxnId="{1FFE759C-F02E-4F4F-A6B0-51A1CA27A4E2}">
      <dgm:prSet/>
      <dgm:spPr/>
      <dgm:t>
        <a:bodyPr/>
        <a:lstStyle/>
        <a:p>
          <a:endParaRPr lang="en-GB" sz="2000">
            <a:solidFill>
              <a:schemeClr val="tx1"/>
            </a:solidFill>
          </a:endParaRPr>
        </a:p>
      </dgm:t>
    </dgm:pt>
    <dgm:pt modelId="{D0B03E6A-CD18-DD48-9F1B-DE78B1E49FF3}" type="sibTrans" cxnId="{1FFE759C-F02E-4F4F-A6B0-51A1CA27A4E2}">
      <dgm:prSet/>
      <dgm:spPr/>
      <dgm:t>
        <a:bodyPr/>
        <a:lstStyle/>
        <a:p>
          <a:endParaRPr lang="en-GB" sz="2000">
            <a:solidFill>
              <a:schemeClr val="tx1"/>
            </a:solidFill>
          </a:endParaRPr>
        </a:p>
      </dgm:t>
    </dgm:pt>
    <dgm:pt modelId="{257BFEA6-1371-2847-9A30-0D88E952AA15}">
      <dgm:prSet custT="1"/>
      <dgm:spPr/>
      <dgm:t>
        <a:bodyPr/>
        <a:lstStyle/>
        <a:p>
          <a:r>
            <a:rPr lang="en-GB" sz="2800" b="0" i="0" dirty="0">
              <a:solidFill>
                <a:schemeClr val="tx1"/>
              </a:solidFill>
            </a:rPr>
            <a:t>Structuring the material based on the instructor's personal preferences and teaching style.</a:t>
          </a:r>
          <a:endParaRPr lang="en-MK" sz="2800" dirty="0">
            <a:solidFill>
              <a:schemeClr val="tx1"/>
            </a:solidFill>
          </a:endParaRPr>
        </a:p>
      </dgm:t>
    </dgm:pt>
    <dgm:pt modelId="{6E895BE0-70E0-2444-B6FF-64B429DE1D14}" type="parTrans" cxnId="{A1C1080F-9296-ED4F-A740-BFDD1BA7D051}">
      <dgm:prSet/>
      <dgm:spPr/>
      <dgm:t>
        <a:bodyPr/>
        <a:lstStyle/>
        <a:p>
          <a:endParaRPr lang="en-GB" sz="2000">
            <a:solidFill>
              <a:schemeClr val="tx1"/>
            </a:solidFill>
          </a:endParaRPr>
        </a:p>
      </dgm:t>
    </dgm:pt>
    <dgm:pt modelId="{7A547705-684A-864F-A618-EFE80F641AA3}" type="sibTrans" cxnId="{A1C1080F-9296-ED4F-A740-BFDD1BA7D051}">
      <dgm:prSet/>
      <dgm:spPr/>
      <dgm:t>
        <a:bodyPr/>
        <a:lstStyle/>
        <a:p>
          <a:endParaRPr lang="en-GB" sz="2000">
            <a:solidFill>
              <a:schemeClr val="tx1"/>
            </a:solidFill>
          </a:endParaRPr>
        </a:p>
      </dgm:t>
    </dgm:pt>
    <dgm:pt modelId="{43846B00-91AE-904E-866B-C91BFA1C7CBF}" type="pres">
      <dgm:prSet presAssocID="{CE61D381-CDED-DF46-8733-6DC8540C2A40}" presName="linear" presStyleCnt="0">
        <dgm:presLayoutVars>
          <dgm:animLvl val="lvl"/>
          <dgm:resizeHandles val="exact"/>
        </dgm:presLayoutVars>
      </dgm:prSet>
      <dgm:spPr/>
    </dgm:pt>
    <dgm:pt modelId="{288D1A6C-FCB8-BA41-A737-ADADF5212059}" type="pres">
      <dgm:prSet presAssocID="{FC24F848-065F-D64F-ADAA-A1A333C43A9A}" presName="parentText" presStyleLbl="node1" presStyleIdx="0" presStyleCnt="4">
        <dgm:presLayoutVars>
          <dgm:chMax val="0"/>
          <dgm:bulletEnabled val="1"/>
        </dgm:presLayoutVars>
      </dgm:prSet>
      <dgm:spPr/>
    </dgm:pt>
    <dgm:pt modelId="{7A5D4D7F-1564-8E48-8FF7-04C9915F3AE0}" type="pres">
      <dgm:prSet presAssocID="{3565AC16-AA44-CC4C-90C8-72CAFFC2B2B3}" presName="spacer" presStyleCnt="0"/>
      <dgm:spPr/>
    </dgm:pt>
    <dgm:pt modelId="{DE967A9A-6D11-D04D-81BC-90A97B0371B0}" type="pres">
      <dgm:prSet presAssocID="{24888E9A-1D96-D74E-838E-4D3C40466E9D}" presName="parentText" presStyleLbl="node1" presStyleIdx="1" presStyleCnt="4">
        <dgm:presLayoutVars>
          <dgm:chMax val="0"/>
          <dgm:bulletEnabled val="1"/>
        </dgm:presLayoutVars>
      </dgm:prSet>
      <dgm:spPr/>
    </dgm:pt>
    <dgm:pt modelId="{154336D4-A2F2-E343-802C-2BB66E6F62F6}" type="pres">
      <dgm:prSet presAssocID="{C158D884-A0D5-C94B-8E7C-2283E9C3423A}" presName="spacer" presStyleCnt="0"/>
      <dgm:spPr/>
    </dgm:pt>
    <dgm:pt modelId="{4E9965B2-015D-234D-A63E-75229A5A7CB5}" type="pres">
      <dgm:prSet presAssocID="{C2B33CBD-E7C3-2942-B2EC-B07E2A38EAF5}" presName="parentText" presStyleLbl="node1" presStyleIdx="2" presStyleCnt="4">
        <dgm:presLayoutVars>
          <dgm:chMax val="0"/>
          <dgm:bulletEnabled val="1"/>
        </dgm:presLayoutVars>
      </dgm:prSet>
      <dgm:spPr/>
    </dgm:pt>
    <dgm:pt modelId="{C8E92CD5-1B75-9246-ADD4-C4F281E0568F}" type="pres">
      <dgm:prSet presAssocID="{D0B03E6A-CD18-DD48-9F1B-DE78B1E49FF3}" presName="spacer" presStyleCnt="0"/>
      <dgm:spPr/>
    </dgm:pt>
    <dgm:pt modelId="{57AA2A6F-763B-3C4F-9F73-DD2D27D092FC}" type="pres">
      <dgm:prSet presAssocID="{257BFEA6-1371-2847-9A30-0D88E952AA15}" presName="parentText" presStyleLbl="node1" presStyleIdx="3" presStyleCnt="4">
        <dgm:presLayoutVars>
          <dgm:chMax val="0"/>
          <dgm:bulletEnabled val="1"/>
        </dgm:presLayoutVars>
      </dgm:prSet>
      <dgm:spPr/>
    </dgm:pt>
  </dgm:ptLst>
  <dgm:cxnLst>
    <dgm:cxn modelId="{A1C1080F-9296-ED4F-A740-BFDD1BA7D051}" srcId="{CE61D381-CDED-DF46-8733-6DC8540C2A40}" destId="{257BFEA6-1371-2847-9A30-0D88E952AA15}" srcOrd="3" destOrd="0" parTransId="{6E895BE0-70E0-2444-B6FF-64B429DE1D14}" sibTransId="{7A547705-684A-864F-A618-EFE80F641AA3}"/>
    <dgm:cxn modelId="{BEF09F0F-F1DF-6A46-BFD3-948646AF663A}" type="presOf" srcId="{257BFEA6-1371-2847-9A30-0D88E952AA15}" destId="{57AA2A6F-763B-3C4F-9F73-DD2D27D092FC}" srcOrd="0" destOrd="0" presId="urn:microsoft.com/office/officeart/2005/8/layout/vList2"/>
    <dgm:cxn modelId="{37226726-0265-4148-AB56-8176B09CD806}" type="presOf" srcId="{C2B33CBD-E7C3-2942-B2EC-B07E2A38EAF5}" destId="{4E9965B2-015D-234D-A63E-75229A5A7CB5}" srcOrd="0" destOrd="0" presId="urn:microsoft.com/office/officeart/2005/8/layout/vList2"/>
    <dgm:cxn modelId="{7B62DA4E-071D-F44F-A751-35D66DC94944}" srcId="{CE61D381-CDED-DF46-8733-6DC8540C2A40}" destId="{24888E9A-1D96-D74E-838E-4D3C40466E9D}" srcOrd="1" destOrd="0" parTransId="{85524523-6E2F-464B-909C-284D3DFA2BB5}" sibTransId="{C158D884-A0D5-C94B-8E7C-2283E9C3423A}"/>
    <dgm:cxn modelId="{81FABB6F-4C67-0E49-8F5C-771836B43F95}" type="presOf" srcId="{CE61D381-CDED-DF46-8733-6DC8540C2A40}" destId="{43846B00-91AE-904E-866B-C91BFA1C7CBF}" srcOrd="0" destOrd="0" presId="urn:microsoft.com/office/officeart/2005/8/layout/vList2"/>
    <dgm:cxn modelId="{DDC39D70-032C-0F4D-950D-F72F32722B3D}" type="presOf" srcId="{FC24F848-065F-D64F-ADAA-A1A333C43A9A}" destId="{288D1A6C-FCB8-BA41-A737-ADADF5212059}" srcOrd="0" destOrd="0" presId="urn:microsoft.com/office/officeart/2005/8/layout/vList2"/>
    <dgm:cxn modelId="{1FFE759C-F02E-4F4F-A6B0-51A1CA27A4E2}" srcId="{CE61D381-CDED-DF46-8733-6DC8540C2A40}" destId="{C2B33CBD-E7C3-2942-B2EC-B07E2A38EAF5}" srcOrd="2" destOrd="0" parTransId="{CF0A0D8D-CC1A-5848-85C1-2CB8C5CC834C}" sibTransId="{D0B03E6A-CD18-DD48-9F1B-DE78B1E49FF3}"/>
    <dgm:cxn modelId="{D1608FB3-7D53-C744-8021-7D4A6C20786D}" type="presOf" srcId="{24888E9A-1D96-D74E-838E-4D3C40466E9D}" destId="{DE967A9A-6D11-D04D-81BC-90A97B0371B0}" srcOrd="0" destOrd="0" presId="urn:microsoft.com/office/officeart/2005/8/layout/vList2"/>
    <dgm:cxn modelId="{20924FCF-E000-7044-97D2-AD1D328DEF24}" srcId="{CE61D381-CDED-DF46-8733-6DC8540C2A40}" destId="{FC24F848-065F-D64F-ADAA-A1A333C43A9A}" srcOrd="0" destOrd="0" parTransId="{460BE14D-0A6C-D840-B860-8155CEF41C68}" sibTransId="{3565AC16-AA44-CC4C-90C8-72CAFFC2B2B3}"/>
    <dgm:cxn modelId="{957A251F-4224-CD44-93B4-D7FAF321B64E}" type="presParOf" srcId="{43846B00-91AE-904E-866B-C91BFA1C7CBF}" destId="{288D1A6C-FCB8-BA41-A737-ADADF5212059}" srcOrd="0" destOrd="0" presId="urn:microsoft.com/office/officeart/2005/8/layout/vList2"/>
    <dgm:cxn modelId="{6A74B2D9-74B2-5B4D-BB2E-370F00A8FA0D}" type="presParOf" srcId="{43846B00-91AE-904E-866B-C91BFA1C7CBF}" destId="{7A5D4D7F-1564-8E48-8FF7-04C9915F3AE0}" srcOrd="1" destOrd="0" presId="urn:microsoft.com/office/officeart/2005/8/layout/vList2"/>
    <dgm:cxn modelId="{FF649D88-B02C-D24E-AF4E-6B441A45602F}" type="presParOf" srcId="{43846B00-91AE-904E-866B-C91BFA1C7CBF}" destId="{DE967A9A-6D11-D04D-81BC-90A97B0371B0}" srcOrd="2" destOrd="0" presId="urn:microsoft.com/office/officeart/2005/8/layout/vList2"/>
    <dgm:cxn modelId="{81FB531E-D708-C642-AFD9-1F10D0E9CE39}" type="presParOf" srcId="{43846B00-91AE-904E-866B-C91BFA1C7CBF}" destId="{154336D4-A2F2-E343-802C-2BB66E6F62F6}" srcOrd="3" destOrd="0" presId="urn:microsoft.com/office/officeart/2005/8/layout/vList2"/>
    <dgm:cxn modelId="{D05639B9-08A7-9A4F-8FD8-0E34C08039ED}" type="presParOf" srcId="{43846B00-91AE-904E-866B-C91BFA1C7CBF}" destId="{4E9965B2-015D-234D-A63E-75229A5A7CB5}" srcOrd="4" destOrd="0" presId="urn:microsoft.com/office/officeart/2005/8/layout/vList2"/>
    <dgm:cxn modelId="{E4365490-0520-734E-8EFD-815C51C20F87}" type="presParOf" srcId="{43846B00-91AE-904E-866B-C91BFA1C7CBF}" destId="{C8E92CD5-1B75-9246-ADD4-C4F281E0568F}" srcOrd="5" destOrd="0" presId="urn:microsoft.com/office/officeart/2005/8/layout/vList2"/>
    <dgm:cxn modelId="{42E7000A-6F7F-BE4F-9036-680459C07B42}" type="presParOf" srcId="{43846B00-91AE-904E-866B-C91BFA1C7CBF}" destId="{57AA2A6F-763B-3C4F-9F73-DD2D27D092FC}"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4ABF8790-5296-C043-B468-4BC649F756F6}" type="doc">
      <dgm:prSet loTypeId="urn:microsoft.com/office/officeart/2009/3/layout/HorizontalOrganizationChart" loCatId="hierarchy" qsTypeId="urn:microsoft.com/office/officeart/2005/8/quickstyle/simple1" qsCatId="simple" csTypeId="urn:microsoft.com/office/officeart/2005/8/colors/colorful1" csCatId="colorful" phldr="1"/>
      <dgm:spPr/>
      <dgm:t>
        <a:bodyPr/>
        <a:lstStyle/>
        <a:p>
          <a:endParaRPr lang="en-GB"/>
        </a:p>
      </dgm:t>
    </dgm:pt>
    <dgm:pt modelId="{A9B71617-B1A4-4747-875A-E2C54598F6F8}">
      <dgm:prSet custT="1"/>
      <dgm:spPr>
        <a:solidFill>
          <a:schemeClr val="tx1"/>
        </a:solidFill>
      </dgm:spPr>
      <dgm:t>
        <a:bodyPr/>
        <a:lstStyle/>
        <a:p>
          <a:r>
            <a:rPr lang="en-GB" sz="1400" b="1" dirty="0">
              <a:solidFill>
                <a:schemeClr val="bg1"/>
              </a:solidFill>
            </a:rPr>
            <a:t>Root</a:t>
          </a:r>
          <a:endParaRPr lang="en-MK" sz="1400" b="1" dirty="0">
            <a:solidFill>
              <a:schemeClr val="bg1"/>
            </a:solidFill>
          </a:endParaRPr>
        </a:p>
      </dgm:t>
    </dgm:pt>
    <dgm:pt modelId="{5171FF05-9605-0A4E-9B42-5B8DB055C376}" type="parTrans" cxnId="{EBD0EA2D-9405-5446-B0DC-70BDE7A35BA7}">
      <dgm:prSet/>
      <dgm:spPr/>
      <dgm:t>
        <a:bodyPr/>
        <a:lstStyle/>
        <a:p>
          <a:endParaRPr lang="en-GB" sz="3600" b="1">
            <a:solidFill>
              <a:schemeClr val="tx1"/>
            </a:solidFill>
          </a:endParaRPr>
        </a:p>
      </dgm:t>
    </dgm:pt>
    <dgm:pt modelId="{D9B198F3-1C5E-AC4E-A91C-4401B13C875C}" type="sibTrans" cxnId="{EBD0EA2D-9405-5446-B0DC-70BDE7A35BA7}">
      <dgm:prSet/>
      <dgm:spPr/>
      <dgm:t>
        <a:bodyPr/>
        <a:lstStyle/>
        <a:p>
          <a:endParaRPr lang="en-GB" sz="3600" b="1">
            <a:solidFill>
              <a:schemeClr val="tx1"/>
            </a:solidFill>
          </a:endParaRPr>
        </a:p>
      </dgm:t>
    </dgm:pt>
    <dgm:pt modelId="{C6C6A89B-2774-D54E-9E4F-00B87684988B}">
      <dgm:prSet custT="1"/>
      <dgm:spPr>
        <a:solidFill>
          <a:srgbClr val="0070C0"/>
        </a:solidFill>
      </dgm:spPr>
      <dgm:t>
        <a:bodyPr/>
        <a:lstStyle/>
        <a:p>
          <a:r>
            <a:rPr lang="en-GB" sz="1400" b="1" dirty="0">
              <a:solidFill>
                <a:schemeClr val="bg1"/>
              </a:solidFill>
            </a:rPr>
            <a:t>resources</a:t>
          </a:r>
          <a:endParaRPr lang="en-MK" sz="1400" b="1" dirty="0">
            <a:solidFill>
              <a:schemeClr val="bg1"/>
            </a:solidFill>
          </a:endParaRPr>
        </a:p>
      </dgm:t>
    </dgm:pt>
    <dgm:pt modelId="{3021F933-0A5F-0247-8373-9FBE000B111C}" type="parTrans" cxnId="{AF2AA768-8B59-B543-830B-14806A6C3E29}">
      <dgm:prSet/>
      <dgm:spPr>
        <a:solidFill>
          <a:schemeClr val="tx1"/>
        </a:solidFill>
        <a:ln>
          <a:solidFill>
            <a:srgbClr val="0070C0"/>
          </a:solidFill>
        </a:ln>
      </dgm:spPr>
      <dgm:t>
        <a:bodyPr/>
        <a:lstStyle/>
        <a:p>
          <a:endParaRPr lang="en-GB" sz="3600" b="1">
            <a:solidFill>
              <a:schemeClr val="tx1"/>
            </a:solidFill>
          </a:endParaRPr>
        </a:p>
      </dgm:t>
    </dgm:pt>
    <dgm:pt modelId="{100B058D-A2FF-374B-B034-C4402F799197}" type="sibTrans" cxnId="{AF2AA768-8B59-B543-830B-14806A6C3E29}">
      <dgm:prSet/>
      <dgm:spPr/>
      <dgm:t>
        <a:bodyPr/>
        <a:lstStyle/>
        <a:p>
          <a:endParaRPr lang="en-GB" sz="3600" b="1">
            <a:solidFill>
              <a:schemeClr val="tx1"/>
            </a:solidFill>
          </a:endParaRPr>
        </a:p>
      </dgm:t>
    </dgm:pt>
    <dgm:pt modelId="{92172D48-CFE5-F34D-AE6F-CA374FA6AB8A}">
      <dgm:prSet custT="1"/>
      <dgm:spPr>
        <a:solidFill>
          <a:srgbClr val="92D050"/>
        </a:solidFill>
        <a:ln>
          <a:solidFill>
            <a:srgbClr val="92D050"/>
          </a:solidFill>
        </a:ln>
      </dgm:spPr>
      <dgm:t>
        <a:bodyPr/>
        <a:lstStyle/>
        <a:p>
          <a:r>
            <a:rPr lang="en-GB" sz="1400" b="1" dirty="0">
              <a:solidFill>
                <a:schemeClr val="tx1"/>
              </a:solidFill>
            </a:rPr>
            <a:t>questions file</a:t>
          </a:r>
          <a:endParaRPr lang="en-MK" sz="1400" b="1" dirty="0">
            <a:solidFill>
              <a:schemeClr val="tx1"/>
            </a:solidFill>
          </a:endParaRPr>
        </a:p>
      </dgm:t>
    </dgm:pt>
    <dgm:pt modelId="{A0CCDDB8-DD97-DF4D-9537-786DD6366A50}" type="parTrans" cxnId="{8D62FF67-B228-F14B-9C54-BA7BDD7978FD}">
      <dgm:prSet/>
      <dgm:spPr>
        <a:solidFill>
          <a:srgbClr val="92D050"/>
        </a:solidFill>
        <a:ln>
          <a:solidFill>
            <a:srgbClr val="92D050"/>
          </a:solidFill>
        </a:ln>
      </dgm:spPr>
      <dgm:t>
        <a:bodyPr/>
        <a:lstStyle/>
        <a:p>
          <a:endParaRPr lang="en-GB" sz="3600" b="1">
            <a:solidFill>
              <a:schemeClr val="tx1"/>
            </a:solidFill>
          </a:endParaRPr>
        </a:p>
      </dgm:t>
    </dgm:pt>
    <dgm:pt modelId="{37F68DE6-31EE-6C4B-9FC1-B88E54695601}" type="sibTrans" cxnId="{8D62FF67-B228-F14B-9C54-BA7BDD7978FD}">
      <dgm:prSet/>
      <dgm:spPr/>
      <dgm:t>
        <a:bodyPr/>
        <a:lstStyle/>
        <a:p>
          <a:endParaRPr lang="en-GB" sz="3600" b="1">
            <a:solidFill>
              <a:schemeClr val="tx1"/>
            </a:solidFill>
          </a:endParaRPr>
        </a:p>
      </dgm:t>
    </dgm:pt>
    <dgm:pt modelId="{544CF5B8-C52F-0345-ABB9-2A2F5E620323}">
      <dgm:prSet custT="1"/>
      <dgm:spPr>
        <a:solidFill>
          <a:srgbClr val="92D050"/>
        </a:solidFill>
      </dgm:spPr>
      <dgm:t>
        <a:bodyPr/>
        <a:lstStyle/>
        <a:p>
          <a:r>
            <a:rPr lang="en-GB" sz="1400" b="1" dirty="0">
              <a:solidFill>
                <a:schemeClr val="tx1"/>
              </a:solidFill>
            </a:rPr>
            <a:t>(opt) 01 Section</a:t>
          </a:r>
          <a:endParaRPr lang="en-MK" sz="1400" b="1" dirty="0">
            <a:solidFill>
              <a:schemeClr val="tx1"/>
            </a:solidFill>
          </a:endParaRPr>
        </a:p>
      </dgm:t>
    </dgm:pt>
    <dgm:pt modelId="{B6B5E33B-A61A-8D4C-9920-F53B949FFB9D}" type="parTrans" cxnId="{3E6C87A1-E90D-F541-9091-4EAE484901C0}">
      <dgm:prSet/>
      <dgm:spPr/>
      <dgm:t>
        <a:bodyPr/>
        <a:lstStyle/>
        <a:p>
          <a:endParaRPr lang="en-GB" sz="3600" b="1">
            <a:solidFill>
              <a:schemeClr val="tx1"/>
            </a:solidFill>
          </a:endParaRPr>
        </a:p>
      </dgm:t>
    </dgm:pt>
    <dgm:pt modelId="{069F40FB-269B-D74B-A0B5-51425F6D2F86}" type="sibTrans" cxnId="{3E6C87A1-E90D-F541-9091-4EAE484901C0}">
      <dgm:prSet/>
      <dgm:spPr/>
      <dgm:t>
        <a:bodyPr/>
        <a:lstStyle/>
        <a:p>
          <a:endParaRPr lang="en-GB" sz="3600" b="1">
            <a:solidFill>
              <a:schemeClr val="tx1"/>
            </a:solidFill>
          </a:endParaRPr>
        </a:p>
      </dgm:t>
    </dgm:pt>
    <dgm:pt modelId="{F0F8819B-B607-534D-BAAA-A2868E64F91C}">
      <dgm:prSet custT="1"/>
      <dgm:spPr>
        <a:solidFill>
          <a:srgbClr val="FF9300"/>
        </a:solidFill>
      </dgm:spPr>
      <dgm:t>
        <a:bodyPr/>
        <a:lstStyle/>
        <a:p>
          <a:r>
            <a:rPr lang="en-GB" sz="1400" b="1" dirty="0">
              <a:solidFill>
                <a:schemeClr val="tx1"/>
              </a:solidFill>
            </a:rPr>
            <a:t>(opt) 01 Module</a:t>
          </a:r>
          <a:endParaRPr lang="en-MK" sz="1400" b="1" dirty="0">
            <a:solidFill>
              <a:schemeClr val="tx1"/>
            </a:solidFill>
          </a:endParaRPr>
        </a:p>
      </dgm:t>
    </dgm:pt>
    <dgm:pt modelId="{D228D16C-3DF5-514E-8726-5359A52CE31C}" type="parTrans" cxnId="{97F795BE-97CC-464A-ACE3-D3ECDAA9058C}">
      <dgm:prSet/>
      <dgm:spPr>
        <a:solidFill>
          <a:srgbClr val="FF9300"/>
        </a:solidFill>
      </dgm:spPr>
      <dgm:t>
        <a:bodyPr/>
        <a:lstStyle/>
        <a:p>
          <a:endParaRPr lang="en-GB" sz="3600" b="1">
            <a:solidFill>
              <a:schemeClr val="tx1"/>
            </a:solidFill>
          </a:endParaRPr>
        </a:p>
      </dgm:t>
    </dgm:pt>
    <dgm:pt modelId="{5692EB79-E5F0-E743-9AF3-0CC421F3EC1E}" type="sibTrans" cxnId="{97F795BE-97CC-464A-ACE3-D3ECDAA9058C}">
      <dgm:prSet/>
      <dgm:spPr/>
      <dgm:t>
        <a:bodyPr/>
        <a:lstStyle/>
        <a:p>
          <a:endParaRPr lang="en-GB" sz="3600" b="1">
            <a:solidFill>
              <a:schemeClr val="tx1"/>
            </a:solidFill>
          </a:endParaRPr>
        </a:p>
      </dgm:t>
    </dgm:pt>
    <dgm:pt modelId="{7B64BF8D-FD09-254B-BBE4-175E957E1530}">
      <dgm:prSet custT="1"/>
      <dgm:spPr>
        <a:solidFill>
          <a:srgbClr val="FF9300"/>
        </a:solidFill>
        <a:ln>
          <a:solidFill>
            <a:srgbClr val="FF9300"/>
          </a:solidFill>
        </a:ln>
      </dgm:spPr>
      <dgm:t>
        <a:bodyPr/>
        <a:lstStyle/>
        <a:p>
          <a:r>
            <a:rPr lang="en-GB" sz="1400" b="1" dirty="0">
              <a:solidFill>
                <a:schemeClr val="tx1"/>
              </a:solidFill>
            </a:rPr>
            <a:t>01 Learning Unit</a:t>
          </a:r>
          <a:endParaRPr lang="en-MK" sz="1400" b="1" dirty="0">
            <a:solidFill>
              <a:schemeClr val="tx1"/>
            </a:solidFill>
          </a:endParaRPr>
        </a:p>
      </dgm:t>
    </dgm:pt>
    <dgm:pt modelId="{A1D18189-C62E-7745-A62F-425656E5504D}" type="parTrans" cxnId="{6D1AA29F-6909-244D-B0B0-08AE9DC35161}">
      <dgm:prSet/>
      <dgm:spPr>
        <a:solidFill>
          <a:srgbClr val="FF9300"/>
        </a:solidFill>
        <a:ln>
          <a:solidFill>
            <a:srgbClr val="FF9300"/>
          </a:solidFill>
        </a:ln>
      </dgm:spPr>
      <dgm:t>
        <a:bodyPr/>
        <a:lstStyle/>
        <a:p>
          <a:endParaRPr lang="en-GB" sz="3600" b="1">
            <a:solidFill>
              <a:schemeClr val="tx1"/>
            </a:solidFill>
          </a:endParaRPr>
        </a:p>
      </dgm:t>
    </dgm:pt>
    <dgm:pt modelId="{BA1CC1E9-362D-BE42-A111-809A5EFC9905}" type="sibTrans" cxnId="{6D1AA29F-6909-244D-B0B0-08AE9DC35161}">
      <dgm:prSet/>
      <dgm:spPr/>
      <dgm:t>
        <a:bodyPr/>
        <a:lstStyle/>
        <a:p>
          <a:endParaRPr lang="en-GB" sz="3600" b="1">
            <a:solidFill>
              <a:schemeClr val="tx1"/>
            </a:solidFill>
          </a:endParaRPr>
        </a:p>
      </dgm:t>
    </dgm:pt>
    <dgm:pt modelId="{D726D469-5C5D-E743-B55A-41ADF6662416}">
      <dgm:prSet custT="1"/>
      <dgm:spPr>
        <a:solidFill>
          <a:srgbClr val="FF40FF"/>
        </a:solidFill>
      </dgm:spPr>
      <dgm:t>
        <a:bodyPr/>
        <a:lstStyle/>
        <a:p>
          <a:r>
            <a:rPr lang="en-GB" sz="1400" b="1" dirty="0">
              <a:solidFill>
                <a:schemeClr val="bg2">
                  <a:lumMod val="10000"/>
                </a:schemeClr>
              </a:solidFill>
            </a:rPr>
            <a:t>Activities</a:t>
          </a:r>
          <a:endParaRPr lang="en-MK" sz="1400" b="1" dirty="0">
            <a:solidFill>
              <a:schemeClr val="bg2">
                <a:lumMod val="10000"/>
              </a:schemeClr>
            </a:solidFill>
          </a:endParaRPr>
        </a:p>
      </dgm:t>
    </dgm:pt>
    <dgm:pt modelId="{6307D737-B598-B345-8212-81A4DE435056}" type="parTrans" cxnId="{260F7A45-9986-3149-B2A5-D033442C9945}">
      <dgm:prSet/>
      <dgm:spPr>
        <a:solidFill>
          <a:srgbClr val="FF40FF"/>
        </a:solidFill>
        <a:ln>
          <a:solidFill>
            <a:srgbClr val="FF40FF"/>
          </a:solidFill>
        </a:ln>
      </dgm:spPr>
      <dgm:t>
        <a:bodyPr/>
        <a:lstStyle/>
        <a:p>
          <a:endParaRPr lang="en-GB" sz="3600" b="1">
            <a:solidFill>
              <a:schemeClr val="tx1"/>
            </a:solidFill>
          </a:endParaRPr>
        </a:p>
      </dgm:t>
    </dgm:pt>
    <dgm:pt modelId="{FAC95966-B0C3-CA46-A8DC-96E5954979CA}" type="sibTrans" cxnId="{260F7A45-9986-3149-B2A5-D033442C9945}">
      <dgm:prSet/>
      <dgm:spPr/>
      <dgm:t>
        <a:bodyPr/>
        <a:lstStyle/>
        <a:p>
          <a:endParaRPr lang="en-GB" sz="3600" b="1">
            <a:solidFill>
              <a:schemeClr val="tx1"/>
            </a:solidFill>
          </a:endParaRPr>
        </a:p>
      </dgm:t>
    </dgm:pt>
    <dgm:pt modelId="{8BBFA17D-9A52-434A-B200-97690888F8FA}">
      <dgm:prSet custT="1"/>
      <dgm:spPr>
        <a:solidFill>
          <a:schemeClr val="tx1">
            <a:lumMod val="60000"/>
            <a:lumOff val="40000"/>
          </a:schemeClr>
        </a:solidFill>
      </dgm:spPr>
      <dgm:t>
        <a:bodyPr/>
        <a:lstStyle/>
        <a:p>
          <a:r>
            <a:rPr lang="en-GB" sz="1400" b="1" dirty="0">
              <a:solidFill>
                <a:schemeClr val="bg1"/>
              </a:solidFill>
            </a:rPr>
            <a:t>01 activity details</a:t>
          </a:r>
          <a:endParaRPr lang="en-MK" sz="1400" b="1" dirty="0">
            <a:solidFill>
              <a:schemeClr val="bg1"/>
            </a:solidFill>
          </a:endParaRPr>
        </a:p>
      </dgm:t>
    </dgm:pt>
    <dgm:pt modelId="{CFB12531-B1DE-7B45-AFC3-FDCEC59C0333}" type="parTrans" cxnId="{E4C8F5E9-30FC-1546-A24D-12FD714F6ED8}">
      <dgm:prSet/>
      <dgm:spPr>
        <a:ln>
          <a:solidFill>
            <a:schemeClr val="tx1">
              <a:lumMod val="60000"/>
              <a:lumOff val="40000"/>
            </a:schemeClr>
          </a:solidFill>
        </a:ln>
      </dgm:spPr>
      <dgm:t>
        <a:bodyPr/>
        <a:lstStyle/>
        <a:p>
          <a:endParaRPr lang="en-GB" sz="3600" b="1">
            <a:solidFill>
              <a:schemeClr val="tx1"/>
            </a:solidFill>
          </a:endParaRPr>
        </a:p>
      </dgm:t>
    </dgm:pt>
    <dgm:pt modelId="{7DEF4A7C-8D67-9647-B394-9C063E579779}" type="sibTrans" cxnId="{E4C8F5E9-30FC-1546-A24D-12FD714F6ED8}">
      <dgm:prSet/>
      <dgm:spPr/>
      <dgm:t>
        <a:bodyPr/>
        <a:lstStyle/>
        <a:p>
          <a:endParaRPr lang="en-GB" sz="3600" b="1">
            <a:solidFill>
              <a:schemeClr val="tx1"/>
            </a:solidFill>
          </a:endParaRPr>
        </a:p>
      </dgm:t>
    </dgm:pt>
    <dgm:pt modelId="{DDC1AD91-2301-CD4E-AD54-7120B6C97F5F}">
      <dgm:prSet custT="1"/>
      <dgm:spPr>
        <a:solidFill>
          <a:schemeClr val="tx1">
            <a:lumMod val="60000"/>
            <a:lumOff val="40000"/>
          </a:schemeClr>
        </a:solidFill>
      </dgm:spPr>
      <dgm:t>
        <a:bodyPr/>
        <a:lstStyle/>
        <a:p>
          <a:r>
            <a:rPr lang="en-GB" sz="1400" b="1" dirty="0">
              <a:solidFill>
                <a:schemeClr val="bg1"/>
              </a:solidFill>
            </a:rPr>
            <a:t>...</a:t>
          </a:r>
          <a:endParaRPr lang="en-MK" sz="1400" b="1" dirty="0">
            <a:solidFill>
              <a:schemeClr val="bg1"/>
            </a:solidFill>
          </a:endParaRPr>
        </a:p>
      </dgm:t>
    </dgm:pt>
    <dgm:pt modelId="{328558C2-336B-CF4B-A845-219C7A6416F6}" type="parTrans" cxnId="{3CC992AE-A93E-534A-AEAA-6D5321097C3A}">
      <dgm:prSet/>
      <dgm:spPr>
        <a:ln>
          <a:solidFill>
            <a:schemeClr val="tx1">
              <a:lumMod val="60000"/>
              <a:lumOff val="40000"/>
            </a:schemeClr>
          </a:solidFill>
        </a:ln>
      </dgm:spPr>
      <dgm:t>
        <a:bodyPr/>
        <a:lstStyle/>
        <a:p>
          <a:endParaRPr lang="en-GB" sz="3600" b="1">
            <a:solidFill>
              <a:schemeClr val="tx1"/>
            </a:solidFill>
          </a:endParaRPr>
        </a:p>
      </dgm:t>
    </dgm:pt>
    <dgm:pt modelId="{96FDE474-86B5-FD46-B8C4-1DFC704D9B21}" type="sibTrans" cxnId="{3CC992AE-A93E-534A-AEAA-6D5321097C3A}">
      <dgm:prSet/>
      <dgm:spPr/>
      <dgm:t>
        <a:bodyPr/>
        <a:lstStyle/>
        <a:p>
          <a:endParaRPr lang="en-GB" sz="3600" b="1">
            <a:solidFill>
              <a:schemeClr val="tx1"/>
            </a:solidFill>
          </a:endParaRPr>
        </a:p>
      </dgm:t>
    </dgm:pt>
    <dgm:pt modelId="{B454573D-C739-F440-B073-712314C7A7E5}">
      <dgm:prSet custT="1"/>
      <dgm:spPr>
        <a:solidFill>
          <a:schemeClr val="tx1">
            <a:lumMod val="60000"/>
            <a:lumOff val="40000"/>
          </a:schemeClr>
        </a:solidFill>
      </dgm:spPr>
      <dgm:t>
        <a:bodyPr/>
        <a:lstStyle/>
        <a:p>
          <a:r>
            <a:rPr lang="en-GB" sz="1400" b="1" dirty="0">
              <a:solidFill>
                <a:schemeClr val="bg1"/>
              </a:solidFill>
            </a:rPr>
            <a:t>N activity details</a:t>
          </a:r>
          <a:endParaRPr lang="en-MK" sz="1400" b="1" dirty="0">
            <a:solidFill>
              <a:schemeClr val="bg1"/>
            </a:solidFill>
          </a:endParaRPr>
        </a:p>
      </dgm:t>
    </dgm:pt>
    <dgm:pt modelId="{2DF572AF-1BF6-2740-A32C-A284FDBE42B9}" type="parTrans" cxnId="{491FA14E-C55D-594E-ACB2-377D5222899F}">
      <dgm:prSet/>
      <dgm:spPr>
        <a:ln>
          <a:solidFill>
            <a:schemeClr val="tx1">
              <a:lumMod val="60000"/>
              <a:lumOff val="40000"/>
            </a:schemeClr>
          </a:solidFill>
        </a:ln>
      </dgm:spPr>
      <dgm:t>
        <a:bodyPr/>
        <a:lstStyle/>
        <a:p>
          <a:endParaRPr lang="en-GB" sz="3600" b="1">
            <a:solidFill>
              <a:schemeClr val="tx1"/>
            </a:solidFill>
          </a:endParaRPr>
        </a:p>
      </dgm:t>
    </dgm:pt>
    <dgm:pt modelId="{976B78C1-4510-AC4F-A8D7-AB6B9A866192}" type="sibTrans" cxnId="{491FA14E-C55D-594E-ACB2-377D5222899F}">
      <dgm:prSet/>
      <dgm:spPr/>
      <dgm:t>
        <a:bodyPr/>
        <a:lstStyle/>
        <a:p>
          <a:endParaRPr lang="en-GB" sz="3600" b="1">
            <a:solidFill>
              <a:schemeClr val="tx1"/>
            </a:solidFill>
          </a:endParaRPr>
        </a:p>
      </dgm:t>
    </dgm:pt>
    <dgm:pt modelId="{70D8C1C7-E1AE-E54E-A39D-07238140E50F}">
      <dgm:prSet custT="1"/>
      <dgm:spPr>
        <a:solidFill>
          <a:srgbClr val="FF40FF"/>
        </a:solidFill>
      </dgm:spPr>
      <dgm:t>
        <a:bodyPr/>
        <a:lstStyle/>
        <a:p>
          <a:r>
            <a:rPr lang="en-GB" sz="1400" b="1" dirty="0">
              <a:solidFill>
                <a:schemeClr val="bg2">
                  <a:lumMod val="10000"/>
                </a:schemeClr>
              </a:solidFill>
            </a:rPr>
            <a:t>Assessment</a:t>
          </a:r>
          <a:endParaRPr lang="en-MK" sz="1400" b="1" dirty="0">
            <a:solidFill>
              <a:schemeClr val="bg2">
                <a:lumMod val="10000"/>
              </a:schemeClr>
            </a:solidFill>
          </a:endParaRPr>
        </a:p>
      </dgm:t>
    </dgm:pt>
    <dgm:pt modelId="{8E1878BB-21B5-EC40-A405-1083758D8E2B}" type="parTrans" cxnId="{09EC7316-06EC-7347-A0E1-45FA51910DF0}">
      <dgm:prSet/>
      <dgm:spPr>
        <a:ln>
          <a:solidFill>
            <a:srgbClr val="FF40FF"/>
          </a:solidFill>
        </a:ln>
      </dgm:spPr>
      <dgm:t>
        <a:bodyPr/>
        <a:lstStyle/>
        <a:p>
          <a:endParaRPr lang="en-GB" sz="3600" b="1">
            <a:solidFill>
              <a:schemeClr val="tx1"/>
            </a:solidFill>
          </a:endParaRPr>
        </a:p>
      </dgm:t>
    </dgm:pt>
    <dgm:pt modelId="{40B1379D-7878-F34A-B034-2D0E205D47A9}" type="sibTrans" cxnId="{09EC7316-06EC-7347-A0E1-45FA51910DF0}">
      <dgm:prSet/>
      <dgm:spPr/>
      <dgm:t>
        <a:bodyPr/>
        <a:lstStyle/>
        <a:p>
          <a:endParaRPr lang="en-GB" sz="3600" b="1">
            <a:solidFill>
              <a:schemeClr val="tx1"/>
            </a:solidFill>
          </a:endParaRPr>
        </a:p>
      </dgm:t>
    </dgm:pt>
    <dgm:pt modelId="{31167CF7-5515-F04B-A2F1-3DF78E7DEF63}">
      <dgm:prSet custT="1"/>
      <dgm:spPr>
        <a:solidFill>
          <a:schemeClr val="tx1">
            <a:lumMod val="60000"/>
            <a:lumOff val="40000"/>
          </a:schemeClr>
        </a:solidFill>
      </dgm:spPr>
      <dgm:t>
        <a:bodyPr/>
        <a:lstStyle/>
        <a:p>
          <a:r>
            <a:rPr lang="en-GB" sz="1400" b="1" dirty="0">
              <a:solidFill>
                <a:schemeClr val="bg1"/>
              </a:solidFill>
            </a:rPr>
            <a:t>question bank</a:t>
          </a:r>
          <a:endParaRPr lang="en-MK" sz="1400" b="1" dirty="0">
            <a:solidFill>
              <a:schemeClr val="bg1"/>
            </a:solidFill>
          </a:endParaRPr>
        </a:p>
      </dgm:t>
    </dgm:pt>
    <dgm:pt modelId="{2D3634C0-DC43-A747-97A1-2C9366317972}" type="parTrans" cxnId="{7FC60340-0D3B-0B4C-9A9C-FCBA767E52F2}">
      <dgm:prSet/>
      <dgm:spPr>
        <a:ln>
          <a:solidFill>
            <a:schemeClr val="tx1">
              <a:lumMod val="60000"/>
              <a:lumOff val="40000"/>
            </a:schemeClr>
          </a:solidFill>
        </a:ln>
      </dgm:spPr>
      <dgm:t>
        <a:bodyPr/>
        <a:lstStyle/>
        <a:p>
          <a:endParaRPr lang="en-GB" sz="3600" b="1">
            <a:solidFill>
              <a:schemeClr val="tx1"/>
            </a:solidFill>
          </a:endParaRPr>
        </a:p>
      </dgm:t>
    </dgm:pt>
    <dgm:pt modelId="{0F731677-9B9A-E44C-95B9-BCE39B623BD7}" type="sibTrans" cxnId="{7FC60340-0D3B-0B4C-9A9C-FCBA767E52F2}">
      <dgm:prSet/>
      <dgm:spPr/>
      <dgm:t>
        <a:bodyPr/>
        <a:lstStyle/>
        <a:p>
          <a:endParaRPr lang="en-GB" sz="3600" b="1">
            <a:solidFill>
              <a:schemeClr val="tx1"/>
            </a:solidFill>
          </a:endParaRPr>
        </a:p>
      </dgm:t>
    </dgm:pt>
    <dgm:pt modelId="{B3599C21-11C9-D14B-B614-6E04842C13C8}">
      <dgm:prSet custT="1"/>
      <dgm:spPr>
        <a:solidFill>
          <a:schemeClr val="tx1">
            <a:lumMod val="60000"/>
            <a:lumOff val="40000"/>
          </a:schemeClr>
        </a:solidFill>
      </dgm:spPr>
      <dgm:t>
        <a:bodyPr/>
        <a:lstStyle/>
        <a:p>
          <a:r>
            <a:rPr lang="en-GB" sz="1400" b="1" dirty="0">
              <a:solidFill>
                <a:schemeClr val="bg1"/>
              </a:solidFill>
            </a:rPr>
            <a:t>(opt) strategy</a:t>
          </a:r>
          <a:endParaRPr lang="en-MK" sz="1400" b="1" dirty="0">
            <a:solidFill>
              <a:schemeClr val="bg1"/>
            </a:solidFill>
          </a:endParaRPr>
        </a:p>
      </dgm:t>
    </dgm:pt>
    <dgm:pt modelId="{F23E1388-768C-9741-BF60-B2330D5A9C0E}" type="parTrans" cxnId="{9CBC254F-86C6-5E4E-BB32-BF079AFAD8E2}">
      <dgm:prSet/>
      <dgm:spPr>
        <a:ln>
          <a:solidFill>
            <a:schemeClr val="tx1">
              <a:lumMod val="60000"/>
              <a:lumOff val="40000"/>
            </a:schemeClr>
          </a:solidFill>
        </a:ln>
      </dgm:spPr>
      <dgm:t>
        <a:bodyPr/>
        <a:lstStyle/>
        <a:p>
          <a:endParaRPr lang="en-GB" sz="3600" b="1">
            <a:solidFill>
              <a:schemeClr val="tx1"/>
            </a:solidFill>
          </a:endParaRPr>
        </a:p>
      </dgm:t>
    </dgm:pt>
    <dgm:pt modelId="{BF7124E1-323C-3749-A8E9-59A867ADE71E}" type="sibTrans" cxnId="{9CBC254F-86C6-5E4E-BB32-BF079AFAD8E2}">
      <dgm:prSet/>
      <dgm:spPr/>
      <dgm:t>
        <a:bodyPr/>
        <a:lstStyle/>
        <a:p>
          <a:endParaRPr lang="en-GB" sz="3600" b="1">
            <a:solidFill>
              <a:schemeClr val="tx1"/>
            </a:solidFill>
          </a:endParaRPr>
        </a:p>
      </dgm:t>
    </dgm:pt>
    <dgm:pt modelId="{85B34DF8-623A-0F40-98AF-5F53EB0665AC}">
      <dgm:prSet custT="1"/>
      <dgm:spPr>
        <a:solidFill>
          <a:srgbClr val="FF40FF"/>
        </a:solidFill>
      </dgm:spPr>
      <dgm:t>
        <a:bodyPr/>
        <a:lstStyle/>
        <a:p>
          <a:r>
            <a:rPr lang="en-GB" sz="1400" b="1" dirty="0">
              <a:solidFill>
                <a:schemeClr val="bg2">
                  <a:lumMod val="10000"/>
                </a:schemeClr>
              </a:solidFill>
            </a:rPr>
            <a:t>Learning content</a:t>
          </a:r>
          <a:endParaRPr lang="en-MK" sz="1400" b="1" dirty="0">
            <a:solidFill>
              <a:schemeClr val="bg2">
                <a:lumMod val="10000"/>
              </a:schemeClr>
            </a:solidFill>
          </a:endParaRPr>
        </a:p>
      </dgm:t>
    </dgm:pt>
    <dgm:pt modelId="{F364625C-A717-1E40-B5F0-3AA6384559A4}" type="parTrans" cxnId="{D9995D9D-2F3E-564F-B50A-D5819C3B5200}">
      <dgm:prSet/>
      <dgm:spPr>
        <a:solidFill>
          <a:srgbClr val="FF40FF"/>
        </a:solidFill>
        <a:ln>
          <a:solidFill>
            <a:srgbClr val="FF40FF"/>
          </a:solidFill>
        </a:ln>
      </dgm:spPr>
      <dgm:t>
        <a:bodyPr/>
        <a:lstStyle/>
        <a:p>
          <a:endParaRPr lang="en-GB" sz="3600" b="1">
            <a:solidFill>
              <a:schemeClr val="tx1"/>
            </a:solidFill>
          </a:endParaRPr>
        </a:p>
      </dgm:t>
    </dgm:pt>
    <dgm:pt modelId="{DFF96444-1AA4-4744-B8C1-384B25302A76}" type="sibTrans" cxnId="{D9995D9D-2F3E-564F-B50A-D5819C3B5200}">
      <dgm:prSet/>
      <dgm:spPr/>
      <dgm:t>
        <a:bodyPr/>
        <a:lstStyle/>
        <a:p>
          <a:endParaRPr lang="en-GB" sz="3600" b="1">
            <a:solidFill>
              <a:schemeClr val="tx1"/>
            </a:solidFill>
          </a:endParaRPr>
        </a:p>
      </dgm:t>
    </dgm:pt>
    <dgm:pt modelId="{5E0B7C45-05BF-C84C-8AED-D5689521AE0A}">
      <dgm:prSet custT="1"/>
      <dgm:spPr>
        <a:solidFill>
          <a:srgbClr val="FF40FF"/>
        </a:solidFill>
      </dgm:spPr>
      <dgm:t>
        <a:bodyPr/>
        <a:lstStyle/>
        <a:p>
          <a:r>
            <a:rPr lang="en-GB" sz="1400" b="1" dirty="0">
              <a:solidFill>
                <a:schemeClr val="bg2">
                  <a:lumMod val="10000"/>
                </a:schemeClr>
              </a:solidFill>
            </a:rPr>
            <a:t>Slide deck</a:t>
          </a:r>
          <a:endParaRPr lang="en-MK" sz="1400" b="1" dirty="0">
            <a:solidFill>
              <a:schemeClr val="bg2">
                <a:lumMod val="10000"/>
              </a:schemeClr>
            </a:solidFill>
          </a:endParaRPr>
        </a:p>
      </dgm:t>
    </dgm:pt>
    <dgm:pt modelId="{645260E3-750C-794F-AC75-A1AF69CEE4E3}" type="parTrans" cxnId="{D2F3461A-E6D8-DD41-A5F2-4F49C53A7855}">
      <dgm:prSet/>
      <dgm:spPr>
        <a:solidFill>
          <a:srgbClr val="FF40FF"/>
        </a:solidFill>
        <a:ln>
          <a:solidFill>
            <a:srgbClr val="FF40FF"/>
          </a:solidFill>
        </a:ln>
      </dgm:spPr>
      <dgm:t>
        <a:bodyPr/>
        <a:lstStyle/>
        <a:p>
          <a:endParaRPr lang="en-GB" sz="3600" b="1">
            <a:solidFill>
              <a:schemeClr val="tx1"/>
            </a:solidFill>
          </a:endParaRPr>
        </a:p>
      </dgm:t>
    </dgm:pt>
    <dgm:pt modelId="{A373536A-E37D-0447-B86A-5F60C189C940}" type="sibTrans" cxnId="{D2F3461A-E6D8-DD41-A5F2-4F49C53A7855}">
      <dgm:prSet/>
      <dgm:spPr/>
      <dgm:t>
        <a:bodyPr/>
        <a:lstStyle/>
        <a:p>
          <a:endParaRPr lang="en-GB" sz="3600" b="1">
            <a:solidFill>
              <a:schemeClr val="tx1"/>
            </a:solidFill>
          </a:endParaRPr>
        </a:p>
      </dgm:t>
    </dgm:pt>
    <dgm:pt modelId="{9C91B405-0EA5-2F40-9D3F-6B3F54396AF4}">
      <dgm:prSet custT="1"/>
      <dgm:spPr>
        <a:solidFill>
          <a:srgbClr val="FF40FF"/>
        </a:solidFill>
      </dgm:spPr>
      <dgm:t>
        <a:bodyPr/>
        <a:lstStyle/>
        <a:p>
          <a:r>
            <a:rPr lang="en-GB" sz="1400" b="1" dirty="0">
              <a:solidFill>
                <a:schemeClr val="bg2">
                  <a:lumMod val="10000"/>
                </a:schemeClr>
              </a:solidFill>
            </a:rPr>
            <a:t>Learning unit plan</a:t>
          </a:r>
          <a:endParaRPr lang="en-MK" sz="1400" b="1" dirty="0">
            <a:solidFill>
              <a:schemeClr val="bg2">
                <a:lumMod val="10000"/>
              </a:schemeClr>
            </a:solidFill>
          </a:endParaRPr>
        </a:p>
      </dgm:t>
    </dgm:pt>
    <dgm:pt modelId="{CB078CF5-FD59-1043-A3CA-3F8638130033}" type="parTrans" cxnId="{AF66CFB7-695D-CD42-8894-07659C355AFF}">
      <dgm:prSet/>
      <dgm:spPr>
        <a:solidFill>
          <a:srgbClr val="FF40FF"/>
        </a:solidFill>
        <a:ln>
          <a:solidFill>
            <a:srgbClr val="FF40FF"/>
          </a:solidFill>
        </a:ln>
      </dgm:spPr>
      <dgm:t>
        <a:bodyPr/>
        <a:lstStyle/>
        <a:p>
          <a:endParaRPr lang="en-GB" sz="3600" b="1">
            <a:solidFill>
              <a:schemeClr val="tx1"/>
            </a:solidFill>
          </a:endParaRPr>
        </a:p>
      </dgm:t>
    </dgm:pt>
    <dgm:pt modelId="{5EAE2326-2BE3-3541-87CD-99FA527F5168}" type="sibTrans" cxnId="{AF66CFB7-695D-CD42-8894-07659C355AFF}">
      <dgm:prSet/>
      <dgm:spPr/>
      <dgm:t>
        <a:bodyPr/>
        <a:lstStyle/>
        <a:p>
          <a:endParaRPr lang="en-GB" sz="3600" b="1">
            <a:solidFill>
              <a:schemeClr val="tx1"/>
            </a:solidFill>
          </a:endParaRPr>
        </a:p>
      </dgm:t>
    </dgm:pt>
    <dgm:pt modelId="{B6399AA7-AAD1-AB4B-95EE-FD147AA214BF}">
      <dgm:prSet custT="1"/>
      <dgm:spPr>
        <a:solidFill>
          <a:srgbClr val="FF9300"/>
        </a:solidFill>
        <a:ln>
          <a:solidFill>
            <a:srgbClr val="FF9300"/>
          </a:solidFill>
        </a:ln>
      </dgm:spPr>
      <dgm:t>
        <a:bodyPr/>
        <a:lstStyle/>
        <a:p>
          <a:r>
            <a:rPr lang="en-GB" sz="1400" b="1" dirty="0">
              <a:solidFill>
                <a:schemeClr val="tx1"/>
              </a:solidFill>
            </a:rPr>
            <a:t>...</a:t>
          </a:r>
          <a:endParaRPr lang="en-MK" sz="1400" b="1" dirty="0">
            <a:solidFill>
              <a:schemeClr val="tx1"/>
            </a:solidFill>
          </a:endParaRPr>
        </a:p>
      </dgm:t>
    </dgm:pt>
    <dgm:pt modelId="{0FC76B42-4D92-D94F-BFA7-B818BCC65496}" type="parTrans" cxnId="{19B23FD4-A2E1-7C4F-9DBE-566D9ED09BEC}">
      <dgm:prSet/>
      <dgm:spPr>
        <a:ln>
          <a:solidFill>
            <a:srgbClr val="FF9300"/>
          </a:solidFill>
        </a:ln>
      </dgm:spPr>
      <dgm:t>
        <a:bodyPr/>
        <a:lstStyle/>
        <a:p>
          <a:endParaRPr lang="en-GB" sz="3600" b="1">
            <a:solidFill>
              <a:schemeClr val="tx1"/>
            </a:solidFill>
          </a:endParaRPr>
        </a:p>
      </dgm:t>
    </dgm:pt>
    <dgm:pt modelId="{70BAB847-9BFC-7541-BEA2-A8CAACA6D667}" type="sibTrans" cxnId="{19B23FD4-A2E1-7C4F-9DBE-566D9ED09BEC}">
      <dgm:prSet/>
      <dgm:spPr/>
      <dgm:t>
        <a:bodyPr/>
        <a:lstStyle/>
        <a:p>
          <a:endParaRPr lang="en-GB" sz="3600" b="1">
            <a:solidFill>
              <a:schemeClr val="tx1"/>
            </a:solidFill>
          </a:endParaRPr>
        </a:p>
      </dgm:t>
    </dgm:pt>
    <dgm:pt modelId="{BB01F823-E816-BE4F-8652-E47152948146}">
      <dgm:prSet custT="1"/>
      <dgm:spPr>
        <a:solidFill>
          <a:srgbClr val="FF9300"/>
        </a:solidFill>
        <a:ln>
          <a:solidFill>
            <a:srgbClr val="FF9300"/>
          </a:solidFill>
        </a:ln>
      </dgm:spPr>
      <dgm:t>
        <a:bodyPr/>
        <a:lstStyle/>
        <a:p>
          <a:r>
            <a:rPr lang="en-GB" sz="1400" b="1" dirty="0">
              <a:solidFill>
                <a:schemeClr val="tx1"/>
              </a:solidFill>
            </a:rPr>
            <a:t>N Learning Unit</a:t>
          </a:r>
          <a:endParaRPr lang="en-MK" sz="1400" b="1" dirty="0">
            <a:solidFill>
              <a:schemeClr val="tx1"/>
            </a:solidFill>
          </a:endParaRPr>
        </a:p>
      </dgm:t>
    </dgm:pt>
    <dgm:pt modelId="{C3F30353-C9AB-6946-8A44-55E2A4D63B7B}" type="parTrans" cxnId="{8188642D-071E-2345-8A64-C3D48A9AD50A}">
      <dgm:prSet/>
      <dgm:spPr>
        <a:solidFill>
          <a:srgbClr val="FF9300"/>
        </a:solidFill>
        <a:ln>
          <a:solidFill>
            <a:srgbClr val="FF9300"/>
          </a:solidFill>
        </a:ln>
      </dgm:spPr>
      <dgm:t>
        <a:bodyPr/>
        <a:lstStyle/>
        <a:p>
          <a:endParaRPr lang="en-GB" sz="3600" b="1">
            <a:solidFill>
              <a:schemeClr val="tx1"/>
            </a:solidFill>
          </a:endParaRPr>
        </a:p>
      </dgm:t>
    </dgm:pt>
    <dgm:pt modelId="{0F203BE5-87FC-8745-BFEB-F990F664873F}" type="sibTrans" cxnId="{8188642D-071E-2345-8A64-C3D48A9AD50A}">
      <dgm:prSet/>
      <dgm:spPr/>
      <dgm:t>
        <a:bodyPr/>
        <a:lstStyle/>
        <a:p>
          <a:endParaRPr lang="en-GB" sz="3600" b="1">
            <a:solidFill>
              <a:schemeClr val="tx1"/>
            </a:solidFill>
          </a:endParaRPr>
        </a:p>
      </dgm:t>
    </dgm:pt>
    <dgm:pt modelId="{EBA8D7A6-BE74-A042-9B97-D66C9DCD0B60}">
      <dgm:prSet custT="1"/>
      <dgm:spPr>
        <a:solidFill>
          <a:srgbClr val="92D050"/>
        </a:solidFill>
      </dgm:spPr>
      <dgm:t>
        <a:bodyPr/>
        <a:lstStyle/>
        <a:p>
          <a:r>
            <a:rPr lang="en-GB" sz="1400" b="1" dirty="0">
              <a:solidFill>
                <a:schemeClr val="tx1"/>
              </a:solidFill>
            </a:rPr>
            <a:t>syllabus</a:t>
          </a:r>
          <a:endParaRPr lang="en-MK" sz="1400" b="1" dirty="0">
            <a:solidFill>
              <a:schemeClr val="tx1"/>
            </a:solidFill>
          </a:endParaRPr>
        </a:p>
      </dgm:t>
    </dgm:pt>
    <dgm:pt modelId="{FAABEB3A-A34F-A24A-8F20-424E358A1F31}" type="parTrans" cxnId="{5F05069D-62FF-7944-81FC-6BD8F538345C}">
      <dgm:prSet/>
      <dgm:spPr>
        <a:ln>
          <a:solidFill>
            <a:srgbClr val="92D050"/>
          </a:solidFill>
        </a:ln>
      </dgm:spPr>
      <dgm:t>
        <a:bodyPr/>
        <a:lstStyle/>
        <a:p>
          <a:endParaRPr lang="en-GB" sz="3600" b="1">
            <a:solidFill>
              <a:schemeClr val="tx1"/>
            </a:solidFill>
          </a:endParaRPr>
        </a:p>
      </dgm:t>
    </dgm:pt>
    <dgm:pt modelId="{0B11C560-7294-CB49-945F-07E08C718204}" type="sibTrans" cxnId="{5F05069D-62FF-7944-81FC-6BD8F538345C}">
      <dgm:prSet/>
      <dgm:spPr/>
      <dgm:t>
        <a:bodyPr/>
        <a:lstStyle/>
        <a:p>
          <a:endParaRPr lang="en-GB" sz="3600" b="1">
            <a:solidFill>
              <a:schemeClr val="tx1"/>
            </a:solidFill>
          </a:endParaRPr>
        </a:p>
      </dgm:t>
    </dgm:pt>
    <dgm:pt modelId="{BFD7B1CD-FEF2-A54D-9955-FB71F0E37697}">
      <dgm:prSet custT="1"/>
      <dgm:spPr>
        <a:solidFill>
          <a:srgbClr val="92D050"/>
        </a:solidFill>
      </dgm:spPr>
      <dgm:t>
        <a:bodyPr/>
        <a:lstStyle/>
        <a:p>
          <a:r>
            <a:rPr lang="en-GB" sz="1400" b="1" dirty="0">
              <a:solidFill>
                <a:schemeClr val="tx1"/>
              </a:solidFill>
            </a:rPr>
            <a:t>facilitator guide</a:t>
          </a:r>
          <a:endParaRPr lang="en-MK" sz="1400" b="1" dirty="0">
            <a:solidFill>
              <a:schemeClr val="tx1"/>
            </a:solidFill>
          </a:endParaRPr>
        </a:p>
      </dgm:t>
    </dgm:pt>
    <dgm:pt modelId="{C7089F52-DE66-9449-BA6A-4D2018AFC257}" type="parTrans" cxnId="{E4F1362D-0C56-E340-AC22-4FE0426C8094}">
      <dgm:prSet/>
      <dgm:spPr>
        <a:ln>
          <a:solidFill>
            <a:srgbClr val="92D050"/>
          </a:solidFill>
        </a:ln>
      </dgm:spPr>
      <dgm:t>
        <a:bodyPr/>
        <a:lstStyle/>
        <a:p>
          <a:endParaRPr lang="en-GB" sz="3600" b="1">
            <a:solidFill>
              <a:schemeClr val="tx1"/>
            </a:solidFill>
          </a:endParaRPr>
        </a:p>
      </dgm:t>
    </dgm:pt>
    <dgm:pt modelId="{82FAFDCE-9730-A54C-9451-F1B4264EC4A9}" type="sibTrans" cxnId="{E4F1362D-0C56-E340-AC22-4FE0426C8094}">
      <dgm:prSet/>
      <dgm:spPr/>
      <dgm:t>
        <a:bodyPr/>
        <a:lstStyle/>
        <a:p>
          <a:endParaRPr lang="en-GB" sz="3600" b="1">
            <a:solidFill>
              <a:schemeClr val="tx1"/>
            </a:solidFill>
          </a:endParaRPr>
        </a:p>
      </dgm:t>
    </dgm:pt>
    <dgm:pt modelId="{386DD50D-6708-464B-A882-05D4757B3CDC}">
      <dgm:prSet custT="1"/>
      <dgm:spPr>
        <a:solidFill>
          <a:srgbClr val="0070C0"/>
        </a:solidFill>
      </dgm:spPr>
      <dgm:t>
        <a:bodyPr/>
        <a:lstStyle/>
        <a:p>
          <a:r>
            <a:rPr lang="en-GB" sz="1400" b="1" dirty="0">
              <a:solidFill>
                <a:schemeClr val="bg1"/>
              </a:solidFill>
            </a:rPr>
            <a:t>README</a:t>
          </a:r>
          <a:endParaRPr lang="en-MK" sz="1400" b="1" dirty="0">
            <a:solidFill>
              <a:schemeClr val="bg1"/>
            </a:solidFill>
          </a:endParaRPr>
        </a:p>
      </dgm:t>
    </dgm:pt>
    <dgm:pt modelId="{07B315A3-5A41-9448-98C4-6C92AE883BB4}" type="parTrans" cxnId="{3531F1A4-B622-2442-B368-497EB040FD24}">
      <dgm:prSet/>
      <dgm:spPr>
        <a:ln>
          <a:solidFill>
            <a:srgbClr val="0070C0"/>
          </a:solidFill>
        </a:ln>
      </dgm:spPr>
      <dgm:t>
        <a:bodyPr/>
        <a:lstStyle/>
        <a:p>
          <a:endParaRPr lang="en-GB" sz="3600" b="1">
            <a:solidFill>
              <a:schemeClr val="tx1"/>
            </a:solidFill>
          </a:endParaRPr>
        </a:p>
      </dgm:t>
    </dgm:pt>
    <dgm:pt modelId="{CB650ABD-0E22-3F43-80DD-6C69C58831EA}" type="sibTrans" cxnId="{3531F1A4-B622-2442-B368-497EB040FD24}">
      <dgm:prSet/>
      <dgm:spPr/>
      <dgm:t>
        <a:bodyPr/>
        <a:lstStyle/>
        <a:p>
          <a:endParaRPr lang="en-GB" sz="3600" b="1">
            <a:solidFill>
              <a:schemeClr val="tx1"/>
            </a:solidFill>
          </a:endParaRPr>
        </a:p>
      </dgm:t>
    </dgm:pt>
    <dgm:pt modelId="{916F5C89-BC06-1048-ACF7-D174F6D10999}">
      <dgm:prSet custT="1"/>
      <dgm:spPr>
        <a:solidFill>
          <a:srgbClr val="0070C0"/>
        </a:solidFill>
      </dgm:spPr>
      <dgm:t>
        <a:bodyPr/>
        <a:lstStyle/>
        <a:p>
          <a:r>
            <a:rPr lang="en-GB" sz="1400" b="1" dirty="0">
              <a:solidFill>
                <a:schemeClr val="bg1"/>
              </a:solidFill>
            </a:rPr>
            <a:t>LICENSE</a:t>
          </a:r>
          <a:endParaRPr lang="en-MK" sz="1400" b="1" dirty="0">
            <a:solidFill>
              <a:schemeClr val="bg1"/>
            </a:solidFill>
          </a:endParaRPr>
        </a:p>
      </dgm:t>
    </dgm:pt>
    <dgm:pt modelId="{199423B9-8B93-A841-8D53-7B0F803779ED}" type="parTrans" cxnId="{9F71F200-3A0C-0142-A45B-BCC7350B1C66}">
      <dgm:prSet/>
      <dgm:spPr>
        <a:ln>
          <a:solidFill>
            <a:srgbClr val="0070C0"/>
          </a:solidFill>
        </a:ln>
      </dgm:spPr>
      <dgm:t>
        <a:bodyPr/>
        <a:lstStyle/>
        <a:p>
          <a:endParaRPr lang="en-GB" sz="3600" b="1">
            <a:solidFill>
              <a:schemeClr val="tx1"/>
            </a:solidFill>
          </a:endParaRPr>
        </a:p>
      </dgm:t>
    </dgm:pt>
    <dgm:pt modelId="{D05C1B4A-3417-D349-8E53-FB5B0E3F36E1}" type="sibTrans" cxnId="{9F71F200-3A0C-0142-A45B-BCC7350B1C66}">
      <dgm:prSet/>
      <dgm:spPr/>
      <dgm:t>
        <a:bodyPr/>
        <a:lstStyle/>
        <a:p>
          <a:endParaRPr lang="en-GB" sz="3600" b="1">
            <a:solidFill>
              <a:schemeClr val="tx1"/>
            </a:solidFill>
          </a:endParaRPr>
        </a:p>
      </dgm:t>
    </dgm:pt>
    <dgm:pt modelId="{0E4A3C8D-CF99-1941-A0A9-FE9B68AE688B}">
      <dgm:prSet custT="1"/>
      <dgm:spPr>
        <a:solidFill>
          <a:srgbClr val="0070C0"/>
        </a:solidFill>
      </dgm:spPr>
      <dgm:t>
        <a:bodyPr/>
        <a:lstStyle/>
        <a:p>
          <a:r>
            <a:rPr lang="en-GB" sz="1400" b="1" dirty="0">
              <a:solidFill>
                <a:schemeClr val="bg1"/>
              </a:solidFill>
            </a:rPr>
            <a:t>CITATION</a:t>
          </a:r>
          <a:endParaRPr lang="en-MK" sz="1400" b="1" dirty="0">
            <a:solidFill>
              <a:schemeClr val="bg1"/>
            </a:solidFill>
          </a:endParaRPr>
        </a:p>
      </dgm:t>
    </dgm:pt>
    <dgm:pt modelId="{78D2B2F0-EFBF-EB49-8C98-72F1C5B6F0C4}" type="parTrans" cxnId="{A2F6D324-CA9F-7345-816B-CFF8610F0E12}">
      <dgm:prSet/>
      <dgm:spPr>
        <a:solidFill>
          <a:schemeClr val="tx1"/>
        </a:solidFill>
        <a:ln>
          <a:solidFill>
            <a:srgbClr val="0070C0"/>
          </a:solidFill>
        </a:ln>
      </dgm:spPr>
      <dgm:t>
        <a:bodyPr/>
        <a:lstStyle/>
        <a:p>
          <a:endParaRPr lang="en-GB" sz="3600" b="1">
            <a:solidFill>
              <a:schemeClr val="tx1"/>
            </a:solidFill>
          </a:endParaRPr>
        </a:p>
      </dgm:t>
    </dgm:pt>
    <dgm:pt modelId="{ABF64C6B-0693-6E47-8FBD-77122980B511}" type="sibTrans" cxnId="{A2F6D324-CA9F-7345-816B-CFF8610F0E12}">
      <dgm:prSet/>
      <dgm:spPr/>
      <dgm:t>
        <a:bodyPr/>
        <a:lstStyle/>
        <a:p>
          <a:endParaRPr lang="en-GB" sz="3600" b="1">
            <a:solidFill>
              <a:schemeClr val="tx1"/>
            </a:solidFill>
          </a:endParaRPr>
        </a:p>
      </dgm:t>
    </dgm:pt>
    <dgm:pt modelId="{BC749346-1D10-9B48-AD34-288D79F42338}">
      <dgm:prSet custT="1"/>
      <dgm:spPr>
        <a:solidFill>
          <a:srgbClr val="0070C0"/>
        </a:solidFill>
      </dgm:spPr>
      <dgm:t>
        <a:bodyPr/>
        <a:lstStyle/>
        <a:p>
          <a:r>
            <a:rPr lang="en-GB" sz="1400" b="1" dirty="0">
              <a:solidFill>
                <a:schemeClr val="bg1"/>
              </a:solidFill>
            </a:rPr>
            <a:t>CODE-OF-CONDUCT</a:t>
          </a:r>
          <a:endParaRPr lang="en-MK" sz="1400" b="1" dirty="0">
            <a:solidFill>
              <a:schemeClr val="bg1"/>
            </a:solidFill>
          </a:endParaRPr>
        </a:p>
      </dgm:t>
    </dgm:pt>
    <dgm:pt modelId="{225998E3-68EA-2E4F-8832-CAF65C3ECA5D}" type="parTrans" cxnId="{A2E4B10D-144E-9F43-A1E1-D49E3B9854D0}">
      <dgm:prSet/>
      <dgm:spPr>
        <a:solidFill>
          <a:schemeClr val="tx1"/>
        </a:solidFill>
        <a:ln>
          <a:solidFill>
            <a:srgbClr val="0070C0"/>
          </a:solidFill>
        </a:ln>
      </dgm:spPr>
      <dgm:t>
        <a:bodyPr/>
        <a:lstStyle/>
        <a:p>
          <a:endParaRPr lang="en-GB" sz="3600" b="1">
            <a:solidFill>
              <a:schemeClr val="tx1"/>
            </a:solidFill>
          </a:endParaRPr>
        </a:p>
      </dgm:t>
    </dgm:pt>
    <dgm:pt modelId="{83417282-76FB-3A41-BEE3-921DAB8482A5}" type="sibTrans" cxnId="{A2E4B10D-144E-9F43-A1E1-D49E3B9854D0}">
      <dgm:prSet/>
      <dgm:spPr/>
      <dgm:t>
        <a:bodyPr/>
        <a:lstStyle/>
        <a:p>
          <a:endParaRPr lang="en-GB" sz="3600" b="1">
            <a:solidFill>
              <a:schemeClr val="tx1"/>
            </a:solidFill>
          </a:endParaRPr>
        </a:p>
      </dgm:t>
    </dgm:pt>
    <dgm:pt modelId="{6D72DBA4-FCC0-094B-82F6-94E3B1A6C078}">
      <dgm:prSet custT="1"/>
      <dgm:spPr>
        <a:solidFill>
          <a:srgbClr val="92D050"/>
        </a:solidFill>
      </dgm:spPr>
      <dgm:t>
        <a:bodyPr/>
        <a:lstStyle/>
        <a:p>
          <a:r>
            <a:rPr lang="en-GB" sz="1400" b="1" dirty="0">
              <a:solidFill>
                <a:schemeClr val="tx1"/>
              </a:solidFill>
            </a:rPr>
            <a:t>Feedback</a:t>
          </a:r>
          <a:endParaRPr lang="en-MK" sz="1400" b="1" dirty="0">
            <a:solidFill>
              <a:schemeClr val="tx1"/>
            </a:solidFill>
          </a:endParaRPr>
        </a:p>
      </dgm:t>
    </dgm:pt>
    <dgm:pt modelId="{7FA9A746-E479-4E4D-9AAB-3B79B5FD9F9F}" type="parTrans" cxnId="{C976E06C-FC7B-7E44-93DF-7CCF9F593657}">
      <dgm:prSet/>
      <dgm:spPr/>
      <dgm:t>
        <a:bodyPr/>
        <a:lstStyle/>
        <a:p>
          <a:endParaRPr lang="en-GB" sz="3600"/>
        </a:p>
      </dgm:t>
    </dgm:pt>
    <dgm:pt modelId="{F995BF90-522E-D045-9C48-F61993495F8E}" type="sibTrans" cxnId="{C976E06C-FC7B-7E44-93DF-7CCF9F593657}">
      <dgm:prSet/>
      <dgm:spPr/>
      <dgm:t>
        <a:bodyPr/>
        <a:lstStyle/>
        <a:p>
          <a:endParaRPr lang="en-GB" sz="3600"/>
        </a:p>
      </dgm:t>
    </dgm:pt>
    <dgm:pt modelId="{8321455A-83AE-6B41-8E50-1C8739802DF7}" type="pres">
      <dgm:prSet presAssocID="{4ABF8790-5296-C043-B468-4BC649F756F6}" presName="hierChild1" presStyleCnt="0">
        <dgm:presLayoutVars>
          <dgm:orgChart val="1"/>
          <dgm:chPref val="1"/>
          <dgm:dir/>
          <dgm:animOne val="branch"/>
          <dgm:animLvl val="lvl"/>
          <dgm:resizeHandles/>
        </dgm:presLayoutVars>
      </dgm:prSet>
      <dgm:spPr/>
    </dgm:pt>
    <dgm:pt modelId="{5E46F3E7-1956-C643-BD83-85F3E334C877}" type="pres">
      <dgm:prSet presAssocID="{A9B71617-B1A4-4747-875A-E2C54598F6F8}" presName="hierRoot1" presStyleCnt="0">
        <dgm:presLayoutVars>
          <dgm:hierBranch val="init"/>
        </dgm:presLayoutVars>
      </dgm:prSet>
      <dgm:spPr/>
    </dgm:pt>
    <dgm:pt modelId="{50071FAE-9C75-0C4D-87E9-DEADAC2E53A5}" type="pres">
      <dgm:prSet presAssocID="{A9B71617-B1A4-4747-875A-E2C54598F6F8}" presName="rootComposite1" presStyleCnt="0"/>
      <dgm:spPr/>
    </dgm:pt>
    <dgm:pt modelId="{1EA41BF4-6885-5D49-A102-80A61E5595AE}" type="pres">
      <dgm:prSet presAssocID="{A9B71617-B1A4-4747-875A-E2C54598F6F8}" presName="rootText1" presStyleLbl="node0" presStyleIdx="0" presStyleCnt="1" custScaleX="110921">
        <dgm:presLayoutVars>
          <dgm:chPref val="3"/>
        </dgm:presLayoutVars>
      </dgm:prSet>
      <dgm:spPr/>
    </dgm:pt>
    <dgm:pt modelId="{CFE4C13B-0058-4940-BF52-FA5DFA4C8394}" type="pres">
      <dgm:prSet presAssocID="{A9B71617-B1A4-4747-875A-E2C54598F6F8}" presName="rootConnector1" presStyleLbl="node1" presStyleIdx="0" presStyleCnt="0"/>
      <dgm:spPr/>
    </dgm:pt>
    <dgm:pt modelId="{65437B86-0212-7341-9771-F79B6D955ACC}" type="pres">
      <dgm:prSet presAssocID="{A9B71617-B1A4-4747-875A-E2C54598F6F8}" presName="hierChild2" presStyleCnt="0"/>
      <dgm:spPr/>
    </dgm:pt>
    <dgm:pt modelId="{077C0596-F824-9743-B148-D4F32B7A3129}" type="pres">
      <dgm:prSet presAssocID="{3021F933-0A5F-0247-8373-9FBE000B111C}" presName="Name64" presStyleLbl="parChTrans1D2" presStyleIdx="0" presStyleCnt="5" custSzX="310765"/>
      <dgm:spPr/>
    </dgm:pt>
    <dgm:pt modelId="{2321AB21-0AA1-BC41-AAC7-0C797A15D3C0}" type="pres">
      <dgm:prSet presAssocID="{C6C6A89B-2774-D54E-9E4F-00B87684988B}" presName="hierRoot2" presStyleCnt="0">
        <dgm:presLayoutVars>
          <dgm:hierBranch val="init"/>
        </dgm:presLayoutVars>
      </dgm:prSet>
      <dgm:spPr/>
    </dgm:pt>
    <dgm:pt modelId="{1AC1ABB0-B126-DD45-B05A-59BDD378093B}" type="pres">
      <dgm:prSet presAssocID="{C6C6A89B-2774-D54E-9E4F-00B87684988B}" presName="rootComposite" presStyleCnt="0"/>
      <dgm:spPr/>
    </dgm:pt>
    <dgm:pt modelId="{30491DA2-1E15-3344-843A-E8628EDC2CE7}" type="pres">
      <dgm:prSet presAssocID="{C6C6A89B-2774-D54E-9E4F-00B87684988B}" presName="rootText" presStyleLbl="node2" presStyleIdx="0" presStyleCnt="5" custScaleX="110921">
        <dgm:presLayoutVars>
          <dgm:chPref val="3"/>
        </dgm:presLayoutVars>
      </dgm:prSet>
      <dgm:spPr/>
    </dgm:pt>
    <dgm:pt modelId="{AAAB6984-D0E4-F14E-981B-BDBDCDE42CA6}" type="pres">
      <dgm:prSet presAssocID="{C6C6A89B-2774-D54E-9E4F-00B87684988B}" presName="rootConnector" presStyleLbl="node2" presStyleIdx="0" presStyleCnt="5"/>
      <dgm:spPr/>
    </dgm:pt>
    <dgm:pt modelId="{971FF8E5-6EC5-714A-B718-641DC0CE3747}" type="pres">
      <dgm:prSet presAssocID="{C6C6A89B-2774-D54E-9E4F-00B87684988B}" presName="hierChild4" presStyleCnt="0"/>
      <dgm:spPr/>
    </dgm:pt>
    <dgm:pt modelId="{B405B9F5-B9C6-6345-9553-67D1481197C9}" type="pres">
      <dgm:prSet presAssocID="{7FA9A746-E479-4E4D-9AAB-3B79B5FD9F9F}" presName="Name64" presStyleLbl="parChTrans1D3" presStyleIdx="0" presStyleCnt="4" custSzX="310765"/>
      <dgm:spPr/>
    </dgm:pt>
    <dgm:pt modelId="{AA3BDB56-51B0-3C4B-8E7B-B3BA3EB58E27}" type="pres">
      <dgm:prSet presAssocID="{6D72DBA4-FCC0-094B-82F6-94E3B1A6C078}" presName="hierRoot2" presStyleCnt="0">
        <dgm:presLayoutVars>
          <dgm:hierBranch val="init"/>
        </dgm:presLayoutVars>
      </dgm:prSet>
      <dgm:spPr/>
    </dgm:pt>
    <dgm:pt modelId="{295B4373-99CD-8347-8985-A3AD779D6E0A}" type="pres">
      <dgm:prSet presAssocID="{6D72DBA4-FCC0-094B-82F6-94E3B1A6C078}" presName="rootComposite" presStyleCnt="0"/>
      <dgm:spPr/>
    </dgm:pt>
    <dgm:pt modelId="{1E71D345-4BDD-5946-9716-00F65ECEF7A5}" type="pres">
      <dgm:prSet presAssocID="{6D72DBA4-FCC0-094B-82F6-94E3B1A6C078}" presName="rootText" presStyleLbl="node3" presStyleIdx="0" presStyleCnt="4" custScaleX="110921">
        <dgm:presLayoutVars>
          <dgm:chPref val="3"/>
        </dgm:presLayoutVars>
      </dgm:prSet>
      <dgm:spPr/>
    </dgm:pt>
    <dgm:pt modelId="{138D40B8-2007-C24A-84F0-A8125550CC6B}" type="pres">
      <dgm:prSet presAssocID="{6D72DBA4-FCC0-094B-82F6-94E3B1A6C078}" presName="rootConnector" presStyleLbl="node3" presStyleIdx="0" presStyleCnt="4"/>
      <dgm:spPr/>
    </dgm:pt>
    <dgm:pt modelId="{88D1D7E8-F522-F44D-8A9D-8E5D8DAAC063}" type="pres">
      <dgm:prSet presAssocID="{6D72DBA4-FCC0-094B-82F6-94E3B1A6C078}" presName="hierChild4" presStyleCnt="0"/>
      <dgm:spPr/>
    </dgm:pt>
    <dgm:pt modelId="{6E2606F5-35D4-0647-9D3B-CA68360868F2}" type="pres">
      <dgm:prSet presAssocID="{A0CCDDB8-DD97-DF4D-9537-786DD6366A50}" presName="Name64" presStyleLbl="parChTrans1D4" presStyleIdx="0" presStyleCnt="15" custSzX="310765"/>
      <dgm:spPr/>
    </dgm:pt>
    <dgm:pt modelId="{153C1EC7-3518-8C41-A114-A2A0C6B05AEE}" type="pres">
      <dgm:prSet presAssocID="{92172D48-CFE5-F34D-AE6F-CA374FA6AB8A}" presName="hierRoot2" presStyleCnt="0">
        <dgm:presLayoutVars>
          <dgm:hierBranch val="init"/>
        </dgm:presLayoutVars>
      </dgm:prSet>
      <dgm:spPr/>
    </dgm:pt>
    <dgm:pt modelId="{BF1615F2-EDCD-0246-BB57-51DD348695C3}" type="pres">
      <dgm:prSet presAssocID="{92172D48-CFE5-F34D-AE6F-CA374FA6AB8A}" presName="rootComposite" presStyleCnt="0"/>
      <dgm:spPr/>
    </dgm:pt>
    <dgm:pt modelId="{E9833248-76E3-3F47-A529-91190B8774E6}" type="pres">
      <dgm:prSet presAssocID="{92172D48-CFE5-F34D-AE6F-CA374FA6AB8A}" presName="rootText" presStyleLbl="node4" presStyleIdx="0" presStyleCnt="15" custScaleX="110921">
        <dgm:presLayoutVars>
          <dgm:chPref val="3"/>
        </dgm:presLayoutVars>
      </dgm:prSet>
      <dgm:spPr/>
    </dgm:pt>
    <dgm:pt modelId="{E1C332D2-621B-AA46-98CB-07B4B6F7533B}" type="pres">
      <dgm:prSet presAssocID="{92172D48-CFE5-F34D-AE6F-CA374FA6AB8A}" presName="rootConnector" presStyleLbl="node4" presStyleIdx="0" presStyleCnt="15"/>
      <dgm:spPr/>
    </dgm:pt>
    <dgm:pt modelId="{DACD7A01-7622-BD41-8F1D-26F53D65C584}" type="pres">
      <dgm:prSet presAssocID="{92172D48-CFE5-F34D-AE6F-CA374FA6AB8A}" presName="hierChild4" presStyleCnt="0"/>
      <dgm:spPr/>
    </dgm:pt>
    <dgm:pt modelId="{9B3CBE45-BDFA-6B41-B38B-E2F4B207CC92}" type="pres">
      <dgm:prSet presAssocID="{92172D48-CFE5-F34D-AE6F-CA374FA6AB8A}" presName="hierChild5" presStyleCnt="0"/>
      <dgm:spPr/>
    </dgm:pt>
    <dgm:pt modelId="{B58F03C3-F47A-1D4D-895F-E69B4170D1A4}" type="pres">
      <dgm:prSet presAssocID="{6D72DBA4-FCC0-094B-82F6-94E3B1A6C078}" presName="hierChild5" presStyleCnt="0"/>
      <dgm:spPr/>
    </dgm:pt>
    <dgm:pt modelId="{2A3713A6-643A-FD42-85F7-52FF4CF129A0}" type="pres">
      <dgm:prSet presAssocID="{B6B5E33B-A61A-8D4C-9920-F53B949FFB9D}" presName="Name64" presStyleLbl="parChTrans1D3" presStyleIdx="1" presStyleCnt="4" custSzX="310765"/>
      <dgm:spPr/>
    </dgm:pt>
    <dgm:pt modelId="{455F426B-B846-FD4D-9A12-90F2AC6501DD}" type="pres">
      <dgm:prSet presAssocID="{544CF5B8-C52F-0345-ABB9-2A2F5E620323}" presName="hierRoot2" presStyleCnt="0">
        <dgm:presLayoutVars>
          <dgm:hierBranch val="init"/>
        </dgm:presLayoutVars>
      </dgm:prSet>
      <dgm:spPr/>
    </dgm:pt>
    <dgm:pt modelId="{9D06465E-BB2E-0E43-B981-E69A23BA6D0D}" type="pres">
      <dgm:prSet presAssocID="{544CF5B8-C52F-0345-ABB9-2A2F5E620323}" presName="rootComposite" presStyleCnt="0"/>
      <dgm:spPr/>
    </dgm:pt>
    <dgm:pt modelId="{06487A0B-8F44-A046-89BC-49444E6953A6}" type="pres">
      <dgm:prSet presAssocID="{544CF5B8-C52F-0345-ABB9-2A2F5E620323}" presName="rootText" presStyleLbl="node3" presStyleIdx="1" presStyleCnt="4" custScaleX="110921">
        <dgm:presLayoutVars>
          <dgm:chPref val="3"/>
        </dgm:presLayoutVars>
      </dgm:prSet>
      <dgm:spPr/>
    </dgm:pt>
    <dgm:pt modelId="{35143AE9-739F-AB45-A2A6-27FBDA1EEB2B}" type="pres">
      <dgm:prSet presAssocID="{544CF5B8-C52F-0345-ABB9-2A2F5E620323}" presName="rootConnector" presStyleLbl="node3" presStyleIdx="1" presStyleCnt="4"/>
      <dgm:spPr/>
    </dgm:pt>
    <dgm:pt modelId="{6F193676-2215-0E41-9C04-A5DC6613D64E}" type="pres">
      <dgm:prSet presAssocID="{544CF5B8-C52F-0345-ABB9-2A2F5E620323}" presName="hierChild4" presStyleCnt="0"/>
      <dgm:spPr/>
    </dgm:pt>
    <dgm:pt modelId="{07FB4CF9-8CF5-9A44-A57B-9D0FB41C91A8}" type="pres">
      <dgm:prSet presAssocID="{D228D16C-3DF5-514E-8726-5359A52CE31C}" presName="Name64" presStyleLbl="parChTrans1D4" presStyleIdx="1" presStyleCnt="15" custSzX="310765"/>
      <dgm:spPr/>
    </dgm:pt>
    <dgm:pt modelId="{DD66E6F3-236A-7E45-8E2A-B82C542A4884}" type="pres">
      <dgm:prSet presAssocID="{F0F8819B-B607-534D-BAAA-A2868E64F91C}" presName="hierRoot2" presStyleCnt="0">
        <dgm:presLayoutVars>
          <dgm:hierBranch val="init"/>
        </dgm:presLayoutVars>
      </dgm:prSet>
      <dgm:spPr/>
    </dgm:pt>
    <dgm:pt modelId="{11C4FBE7-F0B3-F941-A7E6-7C34C204CD33}" type="pres">
      <dgm:prSet presAssocID="{F0F8819B-B607-534D-BAAA-A2868E64F91C}" presName="rootComposite" presStyleCnt="0"/>
      <dgm:spPr/>
    </dgm:pt>
    <dgm:pt modelId="{6FBB7094-C3C6-4646-A364-8F99ECAB2090}" type="pres">
      <dgm:prSet presAssocID="{F0F8819B-B607-534D-BAAA-A2868E64F91C}" presName="rootText" presStyleLbl="node4" presStyleIdx="1" presStyleCnt="15" custScaleX="110921">
        <dgm:presLayoutVars>
          <dgm:chPref val="3"/>
        </dgm:presLayoutVars>
      </dgm:prSet>
      <dgm:spPr/>
    </dgm:pt>
    <dgm:pt modelId="{D3EEEEB9-689A-7D42-90A8-1486ED508519}" type="pres">
      <dgm:prSet presAssocID="{F0F8819B-B607-534D-BAAA-A2868E64F91C}" presName="rootConnector" presStyleLbl="node4" presStyleIdx="1" presStyleCnt="15"/>
      <dgm:spPr/>
    </dgm:pt>
    <dgm:pt modelId="{2C239EC7-A13C-0343-B3F0-E2C9F79E5A99}" type="pres">
      <dgm:prSet presAssocID="{F0F8819B-B607-534D-BAAA-A2868E64F91C}" presName="hierChild4" presStyleCnt="0"/>
      <dgm:spPr/>
    </dgm:pt>
    <dgm:pt modelId="{C14C504C-37C2-9742-87F3-CCE44C666D63}" type="pres">
      <dgm:prSet presAssocID="{A1D18189-C62E-7745-A62F-425656E5504D}" presName="Name64" presStyleLbl="parChTrans1D4" presStyleIdx="2" presStyleCnt="15" custSzX="310765"/>
      <dgm:spPr/>
    </dgm:pt>
    <dgm:pt modelId="{6681916A-F5A9-5741-B45A-0C6BB6BB9C14}" type="pres">
      <dgm:prSet presAssocID="{7B64BF8D-FD09-254B-BBE4-175E957E1530}" presName="hierRoot2" presStyleCnt="0">
        <dgm:presLayoutVars>
          <dgm:hierBranch val="init"/>
        </dgm:presLayoutVars>
      </dgm:prSet>
      <dgm:spPr/>
    </dgm:pt>
    <dgm:pt modelId="{7CF5577A-FD7C-504D-BA05-782FEFF4B2CA}" type="pres">
      <dgm:prSet presAssocID="{7B64BF8D-FD09-254B-BBE4-175E957E1530}" presName="rootComposite" presStyleCnt="0"/>
      <dgm:spPr/>
    </dgm:pt>
    <dgm:pt modelId="{15B7D702-FB7F-4244-AB69-0027B7063DEA}" type="pres">
      <dgm:prSet presAssocID="{7B64BF8D-FD09-254B-BBE4-175E957E1530}" presName="rootText" presStyleLbl="node4" presStyleIdx="2" presStyleCnt="15" custScaleX="110921">
        <dgm:presLayoutVars>
          <dgm:chPref val="3"/>
        </dgm:presLayoutVars>
      </dgm:prSet>
      <dgm:spPr/>
    </dgm:pt>
    <dgm:pt modelId="{5B4372EF-666C-AE4C-9684-9DFEF81FF2F8}" type="pres">
      <dgm:prSet presAssocID="{7B64BF8D-FD09-254B-BBE4-175E957E1530}" presName="rootConnector" presStyleLbl="node4" presStyleIdx="2" presStyleCnt="15"/>
      <dgm:spPr/>
    </dgm:pt>
    <dgm:pt modelId="{15CFED0F-A8D7-E441-B7FC-8B11E6486A78}" type="pres">
      <dgm:prSet presAssocID="{7B64BF8D-FD09-254B-BBE4-175E957E1530}" presName="hierChild4" presStyleCnt="0"/>
      <dgm:spPr/>
    </dgm:pt>
    <dgm:pt modelId="{54C50811-ADBC-FF46-8BC8-F5E12DCCB034}" type="pres">
      <dgm:prSet presAssocID="{6307D737-B598-B345-8212-81A4DE435056}" presName="Name64" presStyleLbl="parChTrans1D4" presStyleIdx="3" presStyleCnt="15" custSzX="310765"/>
      <dgm:spPr/>
    </dgm:pt>
    <dgm:pt modelId="{7C573EC2-6CF4-C54B-934B-221CAB942DAF}" type="pres">
      <dgm:prSet presAssocID="{D726D469-5C5D-E743-B55A-41ADF6662416}" presName="hierRoot2" presStyleCnt="0">
        <dgm:presLayoutVars>
          <dgm:hierBranch val="init"/>
        </dgm:presLayoutVars>
      </dgm:prSet>
      <dgm:spPr/>
    </dgm:pt>
    <dgm:pt modelId="{1643AFAE-5B3A-824B-A846-7B5ABDDF18B5}" type="pres">
      <dgm:prSet presAssocID="{D726D469-5C5D-E743-B55A-41ADF6662416}" presName="rootComposite" presStyleCnt="0"/>
      <dgm:spPr/>
    </dgm:pt>
    <dgm:pt modelId="{A7D00A65-E191-D048-AA09-DC56E17E143F}" type="pres">
      <dgm:prSet presAssocID="{D726D469-5C5D-E743-B55A-41ADF6662416}" presName="rootText" presStyleLbl="node4" presStyleIdx="3" presStyleCnt="15" custScaleX="110921">
        <dgm:presLayoutVars>
          <dgm:chPref val="3"/>
        </dgm:presLayoutVars>
      </dgm:prSet>
      <dgm:spPr/>
    </dgm:pt>
    <dgm:pt modelId="{8575AB77-1A25-6740-A1FD-8DA356A21C0B}" type="pres">
      <dgm:prSet presAssocID="{D726D469-5C5D-E743-B55A-41ADF6662416}" presName="rootConnector" presStyleLbl="node4" presStyleIdx="3" presStyleCnt="15"/>
      <dgm:spPr/>
    </dgm:pt>
    <dgm:pt modelId="{75A33F40-70E2-BB4D-B7DE-29779F6DBF37}" type="pres">
      <dgm:prSet presAssocID="{D726D469-5C5D-E743-B55A-41ADF6662416}" presName="hierChild4" presStyleCnt="0"/>
      <dgm:spPr/>
    </dgm:pt>
    <dgm:pt modelId="{CAC98345-8AC8-E04E-A625-EEAE92765CF4}" type="pres">
      <dgm:prSet presAssocID="{CFB12531-B1DE-7B45-AFC3-FDCEC59C0333}" presName="Name64" presStyleLbl="parChTrans1D4" presStyleIdx="4" presStyleCnt="15" custSzX="310765"/>
      <dgm:spPr/>
    </dgm:pt>
    <dgm:pt modelId="{E7EA26CC-96D1-B74F-9D00-9CCD9D4F7918}" type="pres">
      <dgm:prSet presAssocID="{8BBFA17D-9A52-434A-B200-97690888F8FA}" presName="hierRoot2" presStyleCnt="0">
        <dgm:presLayoutVars>
          <dgm:hierBranch val="init"/>
        </dgm:presLayoutVars>
      </dgm:prSet>
      <dgm:spPr/>
    </dgm:pt>
    <dgm:pt modelId="{2960C51E-73E4-B145-BA7B-8840A937A167}" type="pres">
      <dgm:prSet presAssocID="{8BBFA17D-9A52-434A-B200-97690888F8FA}" presName="rootComposite" presStyleCnt="0"/>
      <dgm:spPr/>
    </dgm:pt>
    <dgm:pt modelId="{AB9BEDBE-AEF8-C644-A997-39C531F46EDB}" type="pres">
      <dgm:prSet presAssocID="{8BBFA17D-9A52-434A-B200-97690888F8FA}" presName="rootText" presStyleLbl="node4" presStyleIdx="4" presStyleCnt="15" custScaleX="110921">
        <dgm:presLayoutVars>
          <dgm:chPref val="3"/>
        </dgm:presLayoutVars>
      </dgm:prSet>
      <dgm:spPr/>
    </dgm:pt>
    <dgm:pt modelId="{AEDF17DC-917A-E549-9F53-FA3195AFECCE}" type="pres">
      <dgm:prSet presAssocID="{8BBFA17D-9A52-434A-B200-97690888F8FA}" presName="rootConnector" presStyleLbl="node4" presStyleIdx="4" presStyleCnt="15"/>
      <dgm:spPr/>
    </dgm:pt>
    <dgm:pt modelId="{0DD51A8F-F899-934F-B55A-A5473B1B1994}" type="pres">
      <dgm:prSet presAssocID="{8BBFA17D-9A52-434A-B200-97690888F8FA}" presName="hierChild4" presStyleCnt="0"/>
      <dgm:spPr/>
    </dgm:pt>
    <dgm:pt modelId="{DE99EA2A-B273-A84C-8B1F-8764137717DF}" type="pres">
      <dgm:prSet presAssocID="{8BBFA17D-9A52-434A-B200-97690888F8FA}" presName="hierChild5" presStyleCnt="0"/>
      <dgm:spPr/>
    </dgm:pt>
    <dgm:pt modelId="{0B64F52A-E6A3-D541-B3FC-E45A6C5068AF}" type="pres">
      <dgm:prSet presAssocID="{328558C2-336B-CF4B-A845-219C7A6416F6}" presName="Name64" presStyleLbl="parChTrans1D4" presStyleIdx="5" presStyleCnt="15" custSzX="310765"/>
      <dgm:spPr/>
    </dgm:pt>
    <dgm:pt modelId="{B9CD8781-80BD-9041-B34B-89E9FFF07AEF}" type="pres">
      <dgm:prSet presAssocID="{DDC1AD91-2301-CD4E-AD54-7120B6C97F5F}" presName="hierRoot2" presStyleCnt="0">
        <dgm:presLayoutVars>
          <dgm:hierBranch val="init"/>
        </dgm:presLayoutVars>
      </dgm:prSet>
      <dgm:spPr/>
    </dgm:pt>
    <dgm:pt modelId="{31854FE5-8D0A-E04B-879A-4C9D5159CCB1}" type="pres">
      <dgm:prSet presAssocID="{DDC1AD91-2301-CD4E-AD54-7120B6C97F5F}" presName="rootComposite" presStyleCnt="0"/>
      <dgm:spPr/>
    </dgm:pt>
    <dgm:pt modelId="{4911CB2B-6E84-7E46-999C-8FE531A1548A}" type="pres">
      <dgm:prSet presAssocID="{DDC1AD91-2301-CD4E-AD54-7120B6C97F5F}" presName="rootText" presStyleLbl="node4" presStyleIdx="5" presStyleCnt="15" custScaleX="110921">
        <dgm:presLayoutVars>
          <dgm:chPref val="3"/>
        </dgm:presLayoutVars>
      </dgm:prSet>
      <dgm:spPr/>
    </dgm:pt>
    <dgm:pt modelId="{0DA7DA3C-D0B8-FD42-A366-698FE0E74ACD}" type="pres">
      <dgm:prSet presAssocID="{DDC1AD91-2301-CD4E-AD54-7120B6C97F5F}" presName="rootConnector" presStyleLbl="node4" presStyleIdx="5" presStyleCnt="15"/>
      <dgm:spPr/>
    </dgm:pt>
    <dgm:pt modelId="{15FF1003-E546-2D40-BE05-2EFD666B7660}" type="pres">
      <dgm:prSet presAssocID="{DDC1AD91-2301-CD4E-AD54-7120B6C97F5F}" presName="hierChild4" presStyleCnt="0"/>
      <dgm:spPr/>
    </dgm:pt>
    <dgm:pt modelId="{71B36B7B-814E-264F-9332-5581EA37272C}" type="pres">
      <dgm:prSet presAssocID="{DDC1AD91-2301-CD4E-AD54-7120B6C97F5F}" presName="hierChild5" presStyleCnt="0"/>
      <dgm:spPr/>
    </dgm:pt>
    <dgm:pt modelId="{1D4352D2-A4C7-F94A-AA8E-BC426FC7EB29}" type="pres">
      <dgm:prSet presAssocID="{2DF572AF-1BF6-2740-A32C-A284FDBE42B9}" presName="Name64" presStyleLbl="parChTrans1D4" presStyleIdx="6" presStyleCnt="15" custSzX="310765"/>
      <dgm:spPr/>
    </dgm:pt>
    <dgm:pt modelId="{7A1AE6DE-B1CC-CA48-BA58-CC43E01A9A17}" type="pres">
      <dgm:prSet presAssocID="{B454573D-C739-F440-B073-712314C7A7E5}" presName="hierRoot2" presStyleCnt="0">
        <dgm:presLayoutVars>
          <dgm:hierBranch val="init"/>
        </dgm:presLayoutVars>
      </dgm:prSet>
      <dgm:spPr/>
    </dgm:pt>
    <dgm:pt modelId="{18377014-B773-5A4F-8CAE-4B3C5E2CCFA0}" type="pres">
      <dgm:prSet presAssocID="{B454573D-C739-F440-B073-712314C7A7E5}" presName="rootComposite" presStyleCnt="0"/>
      <dgm:spPr/>
    </dgm:pt>
    <dgm:pt modelId="{66209CF4-5077-114D-820C-5FF1E6289B1D}" type="pres">
      <dgm:prSet presAssocID="{B454573D-C739-F440-B073-712314C7A7E5}" presName="rootText" presStyleLbl="node4" presStyleIdx="6" presStyleCnt="15" custScaleX="110921">
        <dgm:presLayoutVars>
          <dgm:chPref val="3"/>
        </dgm:presLayoutVars>
      </dgm:prSet>
      <dgm:spPr/>
    </dgm:pt>
    <dgm:pt modelId="{62752B77-B13E-9446-BEE5-28E516FF1E9E}" type="pres">
      <dgm:prSet presAssocID="{B454573D-C739-F440-B073-712314C7A7E5}" presName="rootConnector" presStyleLbl="node4" presStyleIdx="6" presStyleCnt="15"/>
      <dgm:spPr/>
    </dgm:pt>
    <dgm:pt modelId="{779163D9-94D8-904A-8855-3E7BE1A53B55}" type="pres">
      <dgm:prSet presAssocID="{B454573D-C739-F440-B073-712314C7A7E5}" presName="hierChild4" presStyleCnt="0"/>
      <dgm:spPr/>
    </dgm:pt>
    <dgm:pt modelId="{6CB8B31B-90EB-DA4F-B867-97B812C6E2FF}" type="pres">
      <dgm:prSet presAssocID="{B454573D-C739-F440-B073-712314C7A7E5}" presName="hierChild5" presStyleCnt="0"/>
      <dgm:spPr/>
    </dgm:pt>
    <dgm:pt modelId="{8CCAD9BD-6823-DF40-B33F-CDAC5E0AA009}" type="pres">
      <dgm:prSet presAssocID="{D726D469-5C5D-E743-B55A-41ADF6662416}" presName="hierChild5" presStyleCnt="0"/>
      <dgm:spPr/>
    </dgm:pt>
    <dgm:pt modelId="{6F779EF5-AAE1-F648-B41C-A74776958E53}" type="pres">
      <dgm:prSet presAssocID="{8E1878BB-21B5-EC40-A405-1083758D8E2B}" presName="Name64" presStyleLbl="parChTrans1D4" presStyleIdx="7" presStyleCnt="15" custSzX="310765"/>
      <dgm:spPr/>
    </dgm:pt>
    <dgm:pt modelId="{58593E06-179B-664B-9F45-283C6B25BCA3}" type="pres">
      <dgm:prSet presAssocID="{70D8C1C7-E1AE-E54E-A39D-07238140E50F}" presName="hierRoot2" presStyleCnt="0">
        <dgm:presLayoutVars>
          <dgm:hierBranch val="init"/>
        </dgm:presLayoutVars>
      </dgm:prSet>
      <dgm:spPr/>
    </dgm:pt>
    <dgm:pt modelId="{54BEA741-2B8A-2548-A49F-10069CCC2900}" type="pres">
      <dgm:prSet presAssocID="{70D8C1C7-E1AE-E54E-A39D-07238140E50F}" presName="rootComposite" presStyleCnt="0"/>
      <dgm:spPr/>
    </dgm:pt>
    <dgm:pt modelId="{6D5856A5-28A1-534E-AC3A-C356B9019E32}" type="pres">
      <dgm:prSet presAssocID="{70D8C1C7-E1AE-E54E-A39D-07238140E50F}" presName="rootText" presStyleLbl="node4" presStyleIdx="7" presStyleCnt="15" custScaleX="110921">
        <dgm:presLayoutVars>
          <dgm:chPref val="3"/>
        </dgm:presLayoutVars>
      </dgm:prSet>
      <dgm:spPr/>
    </dgm:pt>
    <dgm:pt modelId="{BDC30749-0C41-DC4C-993F-3C6BB99071E2}" type="pres">
      <dgm:prSet presAssocID="{70D8C1C7-E1AE-E54E-A39D-07238140E50F}" presName="rootConnector" presStyleLbl="node4" presStyleIdx="7" presStyleCnt="15"/>
      <dgm:spPr/>
    </dgm:pt>
    <dgm:pt modelId="{F63FCCA5-69F8-B742-9841-9F695EB87D5B}" type="pres">
      <dgm:prSet presAssocID="{70D8C1C7-E1AE-E54E-A39D-07238140E50F}" presName="hierChild4" presStyleCnt="0"/>
      <dgm:spPr/>
    </dgm:pt>
    <dgm:pt modelId="{B6E197A1-DC59-984D-A4FF-C0B8269E0F95}" type="pres">
      <dgm:prSet presAssocID="{2D3634C0-DC43-A747-97A1-2C9366317972}" presName="Name64" presStyleLbl="parChTrans1D4" presStyleIdx="8" presStyleCnt="15" custSzX="310765"/>
      <dgm:spPr/>
    </dgm:pt>
    <dgm:pt modelId="{3EC1D6A0-81A2-CB46-940C-A24DB9A9F4D8}" type="pres">
      <dgm:prSet presAssocID="{31167CF7-5515-F04B-A2F1-3DF78E7DEF63}" presName="hierRoot2" presStyleCnt="0">
        <dgm:presLayoutVars>
          <dgm:hierBranch val="init"/>
        </dgm:presLayoutVars>
      </dgm:prSet>
      <dgm:spPr/>
    </dgm:pt>
    <dgm:pt modelId="{8158D27D-0ED6-164D-BAD9-922379CECF3F}" type="pres">
      <dgm:prSet presAssocID="{31167CF7-5515-F04B-A2F1-3DF78E7DEF63}" presName="rootComposite" presStyleCnt="0"/>
      <dgm:spPr/>
    </dgm:pt>
    <dgm:pt modelId="{04A66468-D2D2-024C-9E0D-2C1AC9085B36}" type="pres">
      <dgm:prSet presAssocID="{31167CF7-5515-F04B-A2F1-3DF78E7DEF63}" presName="rootText" presStyleLbl="node4" presStyleIdx="8" presStyleCnt="15" custScaleX="110921">
        <dgm:presLayoutVars>
          <dgm:chPref val="3"/>
        </dgm:presLayoutVars>
      </dgm:prSet>
      <dgm:spPr/>
    </dgm:pt>
    <dgm:pt modelId="{6FF6F819-8543-2148-8DE2-DD31D1473849}" type="pres">
      <dgm:prSet presAssocID="{31167CF7-5515-F04B-A2F1-3DF78E7DEF63}" presName="rootConnector" presStyleLbl="node4" presStyleIdx="8" presStyleCnt="15"/>
      <dgm:spPr/>
    </dgm:pt>
    <dgm:pt modelId="{AD59C89E-8A54-3343-917A-9A9A2A8DC82F}" type="pres">
      <dgm:prSet presAssocID="{31167CF7-5515-F04B-A2F1-3DF78E7DEF63}" presName="hierChild4" presStyleCnt="0"/>
      <dgm:spPr/>
    </dgm:pt>
    <dgm:pt modelId="{8024CA5A-D79B-5F4A-BEFD-A2C0B2053CCE}" type="pres">
      <dgm:prSet presAssocID="{31167CF7-5515-F04B-A2F1-3DF78E7DEF63}" presName="hierChild5" presStyleCnt="0"/>
      <dgm:spPr/>
    </dgm:pt>
    <dgm:pt modelId="{B2885F66-AED7-B64A-B3D5-4981DB240208}" type="pres">
      <dgm:prSet presAssocID="{F23E1388-768C-9741-BF60-B2330D5A9C0E}" presName="Name64" presStyleLbl="parChTrans1D4" presStyleIdx="9" presStyleCnt="15" custSzX="310765"/>
      <dgm:spPr/>
    </dgm:pt>
    <dgm:pt modelId="{0E4A3E7D-ED0D-454A-AF6A-367B1D990F4C}" type="pres">
      <dgm:prSet presAssocID="{B3599C21-11C9-D14B-B614-6E04842C13C8}" presName="hierRoot2" presStyleCnt="0">
        <dgm:presLayoutVars>
          <dgm:hierBranch val="init"/>
        </dgm:presLayoutVars>
      </dgm:prSet>
      <dgm:spPr/>
    </dgm:pt>
    <dgm:pt modelId="{DE6073D2-1F4C-9340-A8DC-A8CA9F38F8C2}" type="pres">
      <dgm:prSet presAssocID="{B3599C21-11C9-D14B-B614-6E04842C13C8}" presName="rootComposite" presStyleCnt="0"/>
      <dgm:spPr/>
    </dgm:pt>
    <dgm:pt modelId="{A57ACB15-3233-544D-A0C5-ADA7C93ECE32}" type="pres">
      <dgm:prSet presAssocID="{B3599C21-11C9-D14B-B614-6E04842C13C8}" presName="rootText" presStyleLbl="node4" presStyleIdx="9" presStyleCnt="15" custScaleX="110921">
        <dgm:presLayoutVars>
          <dgm:chPref val="3"/>
        </dgm:presLayoutVars>
      </dgm:prSet>
      <dgm:spPr/>
    </dgm:pt>
    <dgm:pt modelId="{ADFE2B5D-4C75-CB4F-A859-C9B4390EF0AF}" type="pres">
      <dgm:prSet presAssocID="{B3599C21-11C9-D14B-B614-6E04842C13C8}" presName="rootConnector" presStyleLbl="node4" presStyleIdx="9" presStyleCnt="15"/>
      <dgm:spPr/>
    </dgm:pt>
    <dgm:pt modelId="{196DF635-8E52-B949-9230-18241E81C002}" type="pres">
      <dgm:prSet presAssocID="{B3599C21-11C9-D14B-B614-6E04842C13C8}" presName="hierChild4" presStyleCnt="0"/>
      <dgm:spPr/>
    </dgm:pt>
    <dgm:pt modelId="{355CD509-A368-CB4B-8C1C-638910A9B90C}" type="pres">
      <dgm:prSet presAssocID="{B3599C21-11C9-D14B-B614-6E04842C13C8}" presName="hierChild5" presStyleCnt="0"/>
      <dgm:spPr/>
    </dgm:pt>
    <dgm:pt modelId="{8213CD47-93D1-7844-A567-8EEDE3E65A62}" type="pres">
      <dgm:prSet presAssocID="{70D8C1C7-E1AE-E54E-A39D-07238140E50F}" presName="hierChild5" presStyleCnt="0"/>
      <dgm:spPr/>
    </dgm:pt>
    <dgm:pt modelId="{2679A54E-390A-CE48-829B-293C648E3478}" type="pres">
      <dgm:prSet presAssocID="{F364625C-A717-1E40-B5F0-3AA6384559A4}" presName="Name64" presStyleLbl="parChTrans1D4" presStyleIdx="10" presStyleCnt="15" custSzX="310765"/>
      <dgm:spPr/>
    </dgm:pt>
    <dgm:pt modelId="{B2EF57DC-CF47-1B4D-B750-4859C88F09C6}" type="pres">
      <dgm:prSet presAssocID="{85B34DF8-623A-0F40-98AF-5F53EB0665AC}" presName="hierRoot2" presStyleCnt="0">
        <dgm:presLayoutVars>
          <dgm:hierBranch val="init"/>
        </dgm:presLayoutVars>
      </dgm:prSet>
      <dgm:spPr/>
    </dgm:pt>
    <dgm:pt modelId="{9466EFC6-91BE-264E-9BD7-386C99E4F975}" type="pres">
      <dgm:prSet presAssocID="{85B34DF8-623A-0F40-98AF-5F53EB0665AC}" presName="rootComposite" presStyleCnt="0"/>
      <dgm:spPr/>
    </dgm:pt>
    <dgm:pt modelId="{4391BBA2-F3D1-D449-B887-07E771CA0713}" type="pres">
      <dgm:prSet presAssocID="{85B34DF8-623A-0F40-98AF-5F53EB0665AC}" presName="rootText" presStyleLbl="node4" presStyleIdx="10" presStyleCnt="15" custScaleX="110921">
        <dgm:presLayoutVars>
          <dgm:chPref val="3"/>
        </dgm:presLayoutVars>
      </dgm:prSet>
      <dgm:spPr/>
    </dgm:pt>
    <dgm:pt modelId="{7B98FC2A-7A48-CD49-9E17-63A135D5950C}" type="pres">
      <dgm:prSet presAssocID="{85B34DF8-623A-0F40-98AF-5F53EB0665AC}" presName="rootConnector" presStyleLbl="node4" presStyleIdx="10" presStyleCnt="15"/>
      <dgm:spPr/>
    </dgm:pt>
    <dgm:pt modelId="{D4AC21BE-E351-814E-B3C5-30CF14F60B52}" type="pres">
      <dgm:prSet presAssocID="{85B34DF8-623A-0F40-98AF-5F53EB0665AC}" presName="hierChild4" presStyleCnt="0"/>
      <dgm:spPr/>
    </dgm:pt>
    <dgm:pt modelId="{0B1CB4FA-99E4-8F4A-BC3D-694F57F17D85}" type="pres">
      <dgm:prSet presAssocID="{85B34DF8-623A-0F40-98AF-5F53EB0665AC}" presName="hierChild5" presStyleCnt="0"/>
      <dgm:spPr/>
    </dgm:pt>
    <dgm:pt modelId="{A631E1C1-D8D2-1642-BD7C-F6D9463A0E1D}" type="pres">
      <dgm:prSet presAssocID="{645260E3-750C-794F-AC75-A1AF69CEE4E3}" presName="Name64" presStyleLbl="parChTrans1D4" presStyleIdx="11" presStyleCnt="15" custSzX="310765"/>
      <dgm:spPr/>
    </dgm:pt>
    <dgm:pt modelId="{42287354-84CC-0445-9556-05F4AE206061}" type="pres">
      <dgm:prSet presAssocID="{5E0B7C45-05BF-C84C-8AED-D5689521AE0A}" presName="hierRoot2" presStyleCnt="0">
        <dgm:presLayoutVars>
          <dgm:hierBranch val="init"/>
        </dgm:presLayoutVars>
      </dgm:prSet>
      <dgm:spPr/>
    </dgm:pt>
    <dgm:pt modelId="{E562F6BF-18BE-B247-82CE-702ED1387FB9}" type="pres">
      <dgm:prSet presAssocID="{5E0B7C45-05BF-C84C-8AED-D5689521AE0A}" presName="rootComposite" presStyleCnt="0"/>
      <dgm:spPr/>
    </dgm:pt>
    <dgm:pt modelId="{DD8EA461-A2A6-F44E-92CA-9CC717E7082C}" type="pres">
      <dgm:prSet presAssocID="{5E0B7C45-05BF-C84C-8AED-D5689521AE0A}" presName="rootText" presStyleLbl="node4" presStyleIdx="11" presStyleCnt="15" custScaleX="110921">
        <dgm:presLayoutVars>
          <dgm:chPref val="3"/>
        </dgm:presLayoutVars>
      </dgm:prSet>
      <dgm:spPr/>
    </dgm:pt>
    <dgm:pt modelId="{0CC2B1B7-273D-AE47-91B6-27AC31E6CA32}" type="pres">
      <dgm:prSet presAssocID="{5E0B7C45-05BF-C84C-8AED-D5689521AE0A}" presName="rootConnector" presStyleLbl="node4" presStyleIdx="11" presStyleCnt="15"/>
      <dgm:spPr/>
    </dgm:pt>
    <dgm:pt modelId="{BE619515-348E-B846-958D-CCDBDB79C948}" type="pres">
      <dgm:prSet presAssocID="{5E0B7C45-05BF-C84C-8AED-D5689521AE0A}" presName="hierChild4" presStyleCnt="0"/>
      <dgm:spPr/>
    </dgm:pt>
    <dgm:pt modelId="{0003BFE8-43EA-8D4A-B2BC-E3F2AEC75939}" type="pres">
      <dgm:prSet presAssocID="{5E0B7C45-05BF-C84C-8AED-D5689521AE0A}" presName="hierChild5" presStyleCnt="0"/>
      <dgm:spPr/>
    </dgm:pt>
    <dgm:pt modelId="{DB6D226E-7C3F-9F44-88AF-F66B2A9B5296}" type="pres">
      <dgm:prSet presAssocID="{CB078CF5-FD59-1043-A3CA-3F8638130033}" presName="Name64" presStyleLbl="parChTrans1D4" presStyleIdx="12" presStyleCnt="15" custSzX="310765"/>
      <dgm:spPr/>
    </dgm:pt>
    <dgm:pt modelId="{CAAE2CD3-C35F-DC4D-AC8A-197E611F3B60}" type="pres">
      <dgm:prSet presAssocID="{9C91B405-0EA5-2F40-9D3F-6B3F54396AF4}" presName="hierRoot2" presStyleCnt="0">
        <dgm:presLayoutVars>
          <dgm:hierBranch val="init"/>
        </dgm:presLayoutVars>
      </dgm:prSet>
      <dgm:spPr/>
    </dgm:pt>
    <dgm:pt modelId="{0B1FD597-1BFF-234A-B106-AD5FB0D82DEB}" type="pres">
      <dgm:prSet presAssocID="{9C91B405-0EA5-2F40-9D3F-6B3F54396AF4}" presName="rootComposite" presStyleCnt="0"/>
      <dgm:spPr/>
    </dgm:pt>
    <dgm:pt modelId="{C4C712DB-08F9-A042-843E-F2483D49D67F}" type="pres">
      <dgm:prSet presAssocID="{9C91B405-0EA5-2F40-9D3F-6B3F54396AF4}" presName="rootText" presStyleLbl="node4" presStyleIdx="12" presStyleCnt="15" custScaleX="110921">
        <dgm:presLayoutVars>
          <dgm:chPref val="3"/>
        </dgm:presLayoutVars>
      </dgm:prSet>
      <dgm:spPr/>
    </dgm:pt>
    <dgm:pt modelId="{58D45D16-CAD4-9144-90BB-5A5E33F0EE4C}" type="pres">
      <dgm:prSet presAssocID="{9C91B405-0EA5-2F40-9D3F-6B3F54396AF4}" presName="rootConnector" presStyleLbl="node4" presStyleIdx="12" presStyleCnt="15"/>
      <dgm:spPr/>
    </dgm:pt>
    <dgm:pt modelId="{DCA76FDD-B5FB-4247-ADD4-EEE522DD825A}" type="pres">
      <dgm:prSet presAssocID="{9C91B405-0EA5-2F40-9D3F-6B3F54396AF4}" presName="hierChild4" presStyleCnt="0"/>
      <dgm:spPr/>
    </dgm:pt>
    <dgm:pt modelId="{60FF37B5-6982-0F49-9663-47E5208E9D29}" type="pres">
      <dgm:prSet presAssocID="{9C91B405-0EA5-2F40-9D3F-6B3F54396AF4}" presName="hierChild5" presStyleCnt="0"/>
      <dgm:spPr/>
    </dgm:pt>
    <dgm:pt modelId="{D9BC17FE-86D0-7E42-A8AB-1C89ECE6C8F0}" type="pres">
      <dgm:prSet presAssocID="{7B64BF8D-FD09-254B-BBE4-175E957E1530}" presName="hierChild5" presStyleCnt="0"/>
      <dgm:spPr/>
    </dgm:pt>
    <dgm:pt modelId="{8EBA6214-13C4-1B42-AF30-6E7D67F9E307}" type="pres">
      <dgm:prSet presAssocID="{0FC76B42-4D92-D94F-BFA7-B818BCC65496}" presName="Name64" presStyleLbl="parChTrans1D4" presStyleIdx="13" presStyleCnt="15" custSzX="310765"/>
      <dgm:spPr/>
    </dgm:pt>
    <dgm:pt modelId="{A6337C25-766D-0948-85B6-859BFD8DAC3F}" type="pres">
      <dgm:prSet presAssocID="{B6399AA7-AAD1-AB4B-95EE-FD147AA214BF}" presName="hierRoot2" presStyleCnt="0">
        <dgm:presLayoutVars>
          <dgm:hierBranch val="init"/>
        </dgm:presLayoutVars>
      </dgm:prSet>
      <dgm:spPr/>
    </dgm:pt>
    <dgm:pt modelId="{7430EBC0-0744-7E4C-B5B2-75DE97EAC9DA}" type="pres">
      <dgm:prSet presAssocID="{B6399AA7-AAD1-AB4B-95EE-FD147AA214BF}" presName="rootComposite" presStyleCnt="0"/>
      <dgm:spPr/>
    </dgm:pt>
    <dgm:pt modelId="{D9BBB7AE-3F82-7C41-96F4-D5A24B6EFE6D}" type="pres">
      <dgm:prSet presAssocID="{B6399AA7-AAD1-AB4B-95EE-FD147AA214BF}" presName="rootText" presStyleLbl="node4" presStyleIdx="13" presStyleCnt="15" custScaleX="110921">
        <dgm:presLayoutVars>
          <dgm:chPref val="3"/>
        </dgm:presLayoutVars>
      </dgm:prSet>
      <dgm:spPr/>
    </dgm:pt>
    <dgm:pt modelId="{006E174C-855C-6641-A3CA-0762E9280DDA}" type="pres">
      <dgm:prSet presAssocID="{B6399AA7-AAD1-AB4B-95EE-FD147AA214BF}" presName="rootConnector" presStyleLbl="node4" presStyleIdx="13" presStyleCnt="15"/>
      <dgm:spPr/>
    </dgm:pt>
    <dgm:pt modelId="{4647F27B-A904-8141-80B1-B2B77C2270B0}" type="pres">
      <dgm:prSet presAssocID="{B6399AA7-AAD1-AB4B-95EE-FD147AA214BF}" presName="hierChild4" presStyleCnt="0"/>
      <dgm:spPr/>
    </dgm:pt>
    <dgm:pt modelId="{09A98F49-AE90-604F-9758-99FE19CE87CC}" type="pres">
      <dgm:prSet presAssocID="{B6399AA7-AAD1-AB4B-95EE-FD147AA214BF}" presName="hierChild5" presStyleCnt="0"/>
      <dgm:spPr/>
    </dgm:pt>
    <dgm:pt modelId="{73EE2003-9776-D345-B140-D85DB7D906FC}" type="pres">
      <dgm:prSet presAssocID="{C3F30353-C9AB-6946-8A44-55E2A4D63B7B}" presName="Name64" presStyleLbl="parChTrans1D4" presStyleIdx="14" presStyleCnt="15" custSzX="310765"/>
      <dgm:spPr/>
    </dgm:pt>
    <dgm:pt modelId="{615BEF19-C9DC-4248-A163-EC4B51E4684C}" type="pres">
      <dgm:prSet presAssocID="{BB01F823-E816-BE4F-8652-E47152948146}" presName="hierRoot2" presStyleCnt="0">
        <dgm:presLayoutVars>
          <dgm:hierBranch val="init"/>
        </dgm:presLayoutVars>
      </dgm:prSet>
      <dgm:spPr/>
    </dgm:pt>
    <dgm:pt modelId="{534B0854-BAEA-0D47-ABAC-AB2420C94D36}" type="pres">
      <dgm:prSet presAssocID="{BB01F823-E816-BE4F-8652-E47152948146}" presName="rootComposite" presStyleCnt="0"/>
      <dgm:spPr/>
    </dgm:pt>
    <dgm:pt modelId="{549687FC-623D-2B4B-ABD4-336801926D96}" type="pres">
      <dgm:prSet presAssocID="{BB01F823-E816-BE4F-8652-E47152948146}" presName="rootText" presStyleLbl="node4" presStyleIdx="14" presStyleCnt="15" custScaleX="110921">
        <dgm:presLayoutVars>
          <dgm:chPref val="3"/>
        </dgm:presLayoutVars>
      </dgm:prSet>
      <dgm:spPr/>
    </dgm:pt>
    <dgm:pt modelId="{E8898CF7-6B5F-0440-998F-BC93FFA0C0CE}" type="pres">
      <dgm:prSet presAssocID="{BB01F823-E816-BE4F-8652-E47152948146}" presName="rootConnector" presStyleLbl="node4" presStyleIdx="14" presStyleCnt="15"/>
      <dgm:spPr/>
    </dgm:pt>
    <dgm:pt modelId="{FC83A545-9877-544C-B659-84A6BC96E393}" type="pres">
      <dgm:prSet presAssocID="{BB01F823-E816-BE4F-8652-E47152948146}" presName="hierChild4" presStyleCnt="0"/>
      <dgm:spPr/>
    </dgm:pt>
    <dgm:pt modelId="{FC106B62-9A0F-4244-9AF6-BCB66EE0C104}" type="pres">
      <dgm:prSet presAssocID="{BB01F823-E816-BE4F-8652-E47152948146}" presName="hierChild5" presStyleCnt="0"/>
      <dgm:spPr/>
    </dgm:pt>
    <dgm:pt modelId="{A0A48127-F0AA-8D45-9909-1B115F9404BC}" type="pres">
      <dgm:prSet presAssocID="{F0F8819B-B607-534D-BAAA-A2868E64F91C}" presName="hierChild5" presStyleCnt="0"/>
      <dgm:spPr/>
    </dgm:pt>
    <dgm:pt modelId="{8FD91BA9-8AE9-3141-81D7-B01106213E18}" type="pres">
      <dgm:prSet presAssocID="{544CF5B8-C52F-0345-ABB9-2A2F5E620323}" presName="hierChild5" presStyleCnt="0"/>
      <dgm:spPr/>
    </dgm:pt>
    <dgm:pt modelId="{29D3A6E5-A9D5-5A45-9A5B-1A3FC4B9D409}" type="pres">
      <dgm:prSet presAssocID="{FAABEB3A-A34F-A24A-8F20-424E358A1F31}" presName="Name64" presStyleLbl="parChTrans1D3" presStyleIdx="2" presStyleCnt="4" custSzX="310765"/>
      <dgm:spPr/>
    </dgm:pt>
    <dgm:pt modelId="{8F3A1115-86B8-7841-BEB0-DE8E94A2B9F8}" type="pres">
      <dgm:prSet presAssocID="{EBA8D7A6-BE74-A042-9B97-D66C9DCD0B60}" presName="hierRoot2" presStyleCnt="0">
        <dgm:presLayoutVars>
          <dgm:hierBranch val="init"/>
        </dgm:presLayoutVars>
      </dgm:prSet>
      <dgm:spPr/>
    </dgm:pt>
    <dgm:pt modelId="{CD51BE4B-DC74-8641-8A26-80379CC57A95}" type="pres">
      <dgm:prSet presAssocID="{EBA8D7A6-BE74-A042-9B97-D66C9DCD0B60}" presName="rootComposite" presStyleCnt="0"/>
      <dgm:spPr/>
    </dgm:pt>
    <dgm:pt modelId="{E81F0564-7B1B-7341-8B75-2DA8E936FAF1}" type="pres">
      <dgm:prSet presAssocID="{EBA8D7A6-BE74-A042-9B97-D66C9DCD0B60}" presName="rootText" presStyleLbl="node3" presStyleIdx="2" presStyleCnt="4" custScaleX="110921">
        <dgm:presLayoutVars>
          <dgm:chPref val="3"/>
        </dgm:presLayoutVars>
      </dgm:prSet>
      <dgm:spPr/>
    </dgm:pt>
    <dgm:pt modelId="{37BC2A0B-5DE5-0848-AE34-13A83401E826}" type="pres">
      <dgm:prSet presAssocID="{EBA8D7A6-BE74-A042-9B97-D66C9DCD0B60}" presName="rootConnector" presStyleLbl="node3" presStyleIdx="2" presStyleCnt="4"/>
      <dgm:spPr/>
    </dgm:pt>
    <dgm:pt modelId="{D6959E54-3490-FB44-918A-32F51F25E714}" type="pres">
      <dgm:prSet presAssocID="{EBA8D7A6-BE74-A042-9B97-D66C9DCD0B60}" presName="hierChild4" presStyleCnt="0"/>
      <dgm:spPr/>
    </dgm:pt>
    <dgm:pt modelId="{61318EEA-E294-4A45-871E-AA5CF84D332F}" type="pres">
      <dgm:prSet presAssocID="{EBA8D7A6-BE74-A042-9B97-D66C9DCD0B60}" presName="hierChild5" presStyleCnt="0"/>
      <dgm:spPr/>
    </dgm:pt>
    <dgm:pt modelId="{2888006B-AF02-9041-9160-45554715131E}" type="pres">
      <dgm:prSet presAssocID="{C7089F52-DE66-9449-BA6A-4D2018AFC257}" presName="Name64" presStyleLbl="parChTrans1D3" presStyleIdx="3" presStyleCnt="4" custSzX="310765"/>
      <dgm:spPr/>
    </dgm:pt>
    <dgm:pt modelId="{1D6A2EF2-D702-6149-A9C4-5E523A72889A}" type="pres">
      <dgm:prSet presAssocID="{BFD7B1CD-FEF2-A54D-9955-FB71F0E37697}" presName="hierRoot2" presStyleCnt="0">
        <dgm:presLayoutVars>
          <dgm:hierBranch val="init"/>
        </dgm:presLayoutVars>
      </dgm:prSet>
      <dgm:spPr/>
    </dgm:pt>
    <dgm:pt modelId="{7CCF007D-8FA2-814A-8C46-222DB65FDFBB}" type="pres">
      <dgm:prSet presAssocID="{BFD7B1CD-FEF2-A54D-9955-FB71F0E37697}" presName="rootComposite" presStyleCnt="0"/>
      <dgm:spPr/>
    </dgm:pt>
    <dgm:pt modelId="{D7610AB8-98C4-2E4E-9749-286CFD159ED9}" type="pres">
      <dgm:prSet presAssocID="{BFD7B1CD-FEF2-A54D-9955-FB71F0E37697}" presName="rootText" presStyleLbl="node3" presStyleIdx="3" presStyleCnt="4" custScaleX="110921">
        <dgm:presLayoutVars>
          <dgm:chPref val="3"/>
        </dgm:presLayoutVars>
      </dgm:prSet>
      <dgm:spPr/>
    </dgm:pt>
    <dgm:pt modelId="{A69A4AFB-11FE-294C-917D-38A2EA357CC5}" type="pres">
      <dgm:prSet presAssocID="{BFD7B1CD-FEF2-A54D-9955-FB71F0E37697}" presName="rootConnector" presStyleLbl="node3" presStyleIdx="3" presStyleCnt="4"/>
      <dgm:spPr/>
    </dgm:pt>
    <dgm:pt modelId="{EE14CF73-836E-624B-98F4-1AD64208B24D}" type="pres">
      <dgm:prSet presAssocID="{BFD7B1CD-FEF2-A54D-9955-FB71F0E37697}" presName="hierChild4" presStyleCnt="0"/>
      <dgm:spPr/>
    </dgm:pt>
    <dgm:pt modelId="{4D9DF844-E857-204A-9695-C5C6DCFAB3F2}" type="pres">
      <dgm:prSet presAssocID="{BFD7B1CD-FEF2-A54D-9955-FB71F0E37697}" presName="hierChild5" presStyleCnt="0"/>
      <dgm:spPr/>
    </dgm:pt>
    <dgm:pt modelId="{B7C2BB9F-44DB-E649-A8A9-E20C4CACAA3B}" type="pres">
      <dgm:prSet presAssocID="{C6C6A89B-2774-D54E-9E4F-00B87684988B}" presName="hierChild5" presStyleCnt="0"/>
      <dgm:spPr/>
    </dgm:pt>
    <dgm:pt modelId="{05ECFE71-3C0B-FE4B-8FD4-C71A9A7EE6B8}" type="pres">
      <dgm:prSet presAssocID="{07B315A3-5A41-9448-98C4-6C92AE883BB4}" presName="Name64" presStyleLbl="parChTrans1D2" presStyleIdx="1" presStyleCnt="5" custSzX="310765"/>
      <dgm:spPr/>
    </dgm:pt>
    <dgm:pt modelId="{9B2EB31A-D77B-8F4F-B64E-851C9F20521D}" type="pres">
      <dgm:prSet presAssocID="{386DD50D-6708-464B-A882-05D4757B3CDC}" presName="hierRoot2" presStyleCnt="0">
        <dgm:presLayoutVars>
          <dgm:hierBranch val="init"/>
        </dgm:presLayoutVars>
      </dgm:prSet>
      <dgm:spPr/>
    </dgm:pt>
    <dgm:pt modelId="{82C68EE3-6CBB-AB4B-8EAC-BCDD81940292}" type="pres">
      <dgm:prSet presAssocID="{386DD50D-6708-464B-A882-05D4757B3CDC}" presName="rootComposite" presStyleCnt="0"/>
      <dgm:spPr/>
    </dgm:pt>
    <dgm:pt modelId="{C2E71A89-B035-9F49-9F95-B7047C8107FE}" type="pres">
      <dgm:prSet presAssocID="{386DD50D-6708-464B-A882-05D4757B3CDC}" presName="rootText" presStyleLbl="node2" presStyleIdx="1" presStyleCnt="5" custScaleX="110921">
        <dgm:presLayoutVars>
          <dgm:chPref val="3"/>
        </dgm:presLayoutVars>
      </dgm:prSet>
      <dgm:spPr/>
    </dgm:pt>
    <dgm:pt modelId="{CA32736C-2488-D548-BEF9-B020C090BF9A}" type="pres">
      <dgm:prSet presAssocID="{386DD50D-6708-464B-A882-05D4757B3CDC}" presName="rootConnector" presStyleLbl="node2" presStyleIdx="1" presStyleCnt="5"/>
      <dgm:spPr/>
    </dgm:pt>
    <dgm:pt modelId="{09DB90A8-D256-E644-B9B3-BE9FC95B0808}" type="pres">
      <dgm:prSet presAssocID="{386DD50D-6708-464B-A882-05D4757B3CDC}" presName="hierChild4" presStyleCnt="0"/>
      <dgm:spPr/>
    </dgm:pt>
    <dgm:pt modelId="{63DA4305-C5D2-8D49-9CEB-4C3D41931AA9}" type="pres">
      <dgm:prSet presAssocID="{386DD50D-6708-464B-A882-05D4757B3CDC}" presName="hierChild5" presStyleCnt="0"/>
      <dgm:spPr/>
    </dgm:pt>
    <dgm:pt modelId="{184F8FE0-A8C3-F344-9A45-BF0638A3822C}" type="pres">
      <dgm:prSet presAssocID="{199423B9-8B93-A841-8D53-7B0F803779ED}" presName="Name64" presStyleLbl="parChTrans1D2" presStyleIdx="2" presStyleCnt="5" custSzX="310765"/>
      <dgm:spPr/>
    </dgm:pt>
    <dgm:pt modelId="{B4B6C477-58A4-7F40-872B-B1F7C3E1F0FE}" type="pres">
      <dgm:prSet presAssocID="{916F5C89-BC06-1048-ACF7-D174F6D10999}" presName="hierRoot2" presStyleCnt="0">
        <dgm:presLayoutVars>
          <dgm:hierBranch val="init"/>
        </dgm:presLayoutVars>
      </dgm:prSet>
      <dgm:spPr/>
    </dgm:pt>
    <dgm:pt modelId="{0BF6B09E-F910-DB43-B421-2FBBFDF517AD}" type="pres">
      <dgm:prSet presAssocID="{916F5C89-BC06-1048-ACF7-D174F6D10999}" presName="rootComposite" presStyleCnt="0"/>
      <dgm:spPr/>
    </dgm:pt>
    <dgm:pt modelId="{DC1E33C3-CE42-0E4C-87A4-5388069EF6FD}" type="pres">
      <dgm:prSet presAssocID="{916F5C89-BC06-1048-ACF7-D174F6D10999}" presName="rootText" presStyleLbl="node2" presStyleIdx="2" presStyleCnt="5" custScaleX="110921">
        <dgm:presLayoutVars>
          <dgm:chPref val="3"/>
        </dgm:presLayoutVars>
      </dgm:prSet>
      <dgm:spPr/>
    </dgm:pt>
    <dgm:pt modelId="{4F794D73-262F-F84D-83E1-DAC045456618}" type="pres">
      <dgm:prSet presAssocID="{916F5C89-BC06-1048-ACF7-D174F6D10999}" presName="rootConnector" presStyleLbl="node2" presStyleIdx="2" presStyleCnt="5"/>
      <dgm:spPr/>
    </dgm:pt>
    <dgm:pt modelId="{D3E33668-9F0F-4643-971B-47C0A5028ED9}" type="pres">
      <dgm:prSet presAssocID="{916F5C89-BC06-1048-ACF7-D174F6D10999}" presName="hierChild4" presStyleCnt="0"/>
      <dgm:spPr/>
    </dgm:pt>
    <dgm:pt modelId="{CA986DC6-C0C2-8A47-B26A-F7A5722D5317}" type="pres">
      <dgm:prSet presAssocID="{916F5C89-BC06-1048-ACF7-D174F6D10999}" presName="hierChild5" presStyleCnt="0"/>
      <dgm:spPr/>
    </dgm:pt>
    <dgm:pt modelId="{4AC3C9ED-4AEF-B347-9843-34CCA39BA2B1}" type="pres">
      <dgm:prSet presAssocID="{78D2B2F0-EFBF-EB49-8C98-72F1C5B6F0C4}" presName="Name64" presStyleLbl="parChTrans1D2" presStyleIdx="3" presStyleCnt="5" custSzX="310765"/>
      <dgm:spPr/>
    </dgm:pt>
    <dgm:pt modelId="{98EB086F-9088-604F-9F98-1F8E61F7CC8B}" type="pres">
      <dgm:prSet presAssocID="{0E4A3C8D-CF99-1941-A0A9-FE9B68AE688B}" presName="hierRoot2" presStyleCnt="0">
        <dgm:presLayoutVars>
          <dgm:hierBranch val="init"/>
        </dgm:presLayoutVars>
      </dgm:prSet>
      <dgm:spPr/>
    </dgm:pt>
    <dgm:pt modelId="{740A9D9D-101A-BD46-B250-C4371E20072B}" type="pres">
      <dgm:prSet presAssocID="{0E4A3C8D-CF99-1941-A0A9-FE9B68AE688B}" presName="rootComposite" presStyleCnt="0"/>
      <dgm:spPr/>
    </dgm:pt>
    <dgm:pt modelId="{67CE04AD-6A1A-954F-8FF8-438130364507}" type="pres">
      <dgm:prSet presAssocID="{0E4A3C8D-CF99-1941-A0A9-FE9B68AE688B}" presName="rootText" presStyleLbl="node2" presStyleIdx="3" presStyleCnt="5" custScaleX="110921">
        <dgm:presLayoutVars>
          <dgm:chPref val="3"/>
        </dgm:presLayoutVars>
      </dgm:prSet>
      <dgm:spPr/>
    </dgm:pt>
    <dgm:pt modelId="{C835BCB9-DBBF-984F-AC9C-0537D51ADEDA}" type="pres">
      <dgm:prSet presAssocID="{0E4A3C8D-CF99-1941-A0A9-FE9B68AE688B}" presName="rootConnector" presStyleLbl="node2" presStyleIdx="3" presStyleCnt="5"/>
      <dgm:spPr/>
    </dgm:pt>
    <dgm:pt modelId="{4FE84AEF-5C28-0B44-B541-7B399DA74DB2}" type="pres">
      <dgm:prSet presAssocID="{0E4A3C8D-CF99-1941-A0A9-FE9B68AE688B}" presName="hierChild4" presStyleCnt="0"/>
      <dgm:spPr/>
    </dgm:pt>
    <dgm:pt modelId="{DAE7B3F6-8C56-1C46-995E-F611FE81E2E9}" type="pres">
      <dgm:prSet presAssocID="{0E4A3C8D-CF99-1941-A0A9-FE9B68AE688B}" presName="hierChild5" presStyleCnt="0"/>
      <dgm:spPr/>
    </dgm:pt>
    <dgm:pt modelId="{6235C191-6C40-1042-A0E8-308F6B6980D4}" type="pres">
      <dgm:prSet presAssocID="{225998E3-68EA-2E4F-8832-CAF65C3ECA5D}" presName="Name64" presStyleLbl="parChTrans1D2" presStyleIdx="4" presStyleCnt="5" custSzX="310765"/>
      <dgm:spPr/>
    </dgm:pt>
    <dgm:pt modelId="{1D477942-9A9A-0340-893A-9F4C7EE5AB46}" type="pres">
      <dgm:prSet presAssocID="{BC749346-1D10-9B48-AD34-288D79F42338}" presName="hierRoot2" presStyleCnt="0">
        <dgm:presLayoutVars>
          <dgm:hierBranch val="init"/>
        </dgm:presLayoutVars>
      </dgm:prSet>
      <dgm:spPr/>
    </dgm:pt>
    <dgm:pt modelId="{E387F565-47E6-4A46-8D2A-F5A70D257817}" type="pres">
      <dgm:prSet presAssocID="{BC749346-1D10-9B48-AD34-288D79F42338}" presName="rootComposite" presStyleCnt="0"/>
      <dgm:spPr/>
    </dgm:pt>
    <dgm:pt modelId="{F51530C5-CCF5-F54F-943D-C8A0250B4C18}" type="pres">
      <dgm:prSet presAssocID="{BC749346-1D10-9B48-AD34-288D79F42338}" presName="rootText" presStyleLbl="node2" presStyleIdx="4" presStyleCnt="5" custScaleX="126611">
        <dgm:presLayoutVars>
          <dgm:chPref val="3"/>
        </dgm:presLayoutVars>
      </dgm:prSet>
      <dgm:spPr/>
    </dgm:pt>
    <dgm:pt modelId="{537844F8-9E6C-F14A-B187-BCCB71910D24}" type="pres">
      <dgm:prSet presAssocID="{BC749346-1D10-9B48-AD34-288D79F42338}" presName="rootConnector" presStyleLbl="node2" presStyleIdx="4" presStyleCnt="5"/>
      <dgm:spPr/>
    </dgm:pt>
    <dgm:pt modelId="{F5ECA70C-CF06-0C4E-91B1-FEC18871018D}" type="pres">
      <dgm:prSet presAssocID="{BC749346-1D10-9B48-AD34-288D79F42338}" presName="hierChild4" presStyleCnt="0"/>
      <dgm:spPr/>
    </dgm:pt>
    <dgm:pt modelId="{65688218-225B-1940-A9CC-63A4409F9628}" type="pres">
      <dgm:prSet presAssocID="{BC749346-1D10-9B48-AD34-288D79F42338}" presName="hierChild5" presStyleCnt="0"/>
      <dgm:spPr/>
    </dgm:pt>
    <dgm:pt modelId="{7A67FB61-3263-8443-86AF-0134A804EB88}" type="pres">
      <dgm:prSet presAssocID="{A9B71617-B1A4-4747-875A-E2C54598F6F8}" presName="hierChild3" presStyleCnt="0"/>
      <dgm:spPr/>
    </dgm:pt>
  </dgm:ptLst>
  <dgm:cxnLst>
    <dgm:cxn modelId="{9F71F200-3A0C-0142-A45B-BCC7350B1C66}" srcId="{A9B71617-B1A4-4747-875A-E2C54598F6F8}" destId="{916F5C89-BC06-1048-ACF7-D174F6D10999}" srcOrd="2" destOrd="0" parTransId="{199423B9-8B93-A841-8D53-7B0F803779ED}" sibTransId="{D05C1B4A-3417-D349-8E53-FB5B0E3F36E1}"/>
    <dgm:cxn modelId="{9B949A01-6E0C-434C-AAC4-28B0462386DB}" type="presOf" srcId="{31167CF7-5515-F04B-A2F1-3DF78E7DEF63}" destId="{6FF6F819-8543-2148-8DE2-DD31D1473849}" srcOrd="1" destOrd="0" presId="urn:microsoft.com/office/officeart/2009/3/layout/HorizontalOrganizationChart"/>
    <dgm:cxn modelId="{A2E4B10D-144E-9F43-A1E1-D49E3B9854D0}" srcId="{A9B71617-B1A4-4747-875A-E2C54598F6F8}" destId="{BC749346-1D10-9B48-AD34-288D79F42338}" srcOrd="4" destOrd="0" parTransId="{225998E3-68EA-2E4F-8832-CAF65C3ECA5D}" sibTransId="{83417282-76FB-3A41-BEE3-921DAB8482A5}"/>
    <dgm:cxn modelId="{75D5450F-D5DA-1543-B749-33862FAD280F}" type="presOf" srcId="{BFD7B1CD-FEF2-A54D-9955-FB71F0E37697}" destId="{A69A4AFB-11FE-294C-917D-38A2EA357CC5}" srcOrd="1" destOrd="0" presId="urn:microsoft.com/office/officeart/2009/3/layout/HorizontalOrganizationChart"/>
    <dgm:cxn modelId="{3AD04711-4FE1-DB4D-AADD-F2044FD67E70}" type="presOf" srcId="{5E0B7C45-05BF-C84C-8AED-D5689521AE0A}" destId="{0CC2B1B7-273D-AE47-91B6-27AC31E6CA32}" srcOrd="1" destOrd="0" presId="urn:microsoft.com/office/officeart/2009/3/layout/HorizontalOrganizationChart"/>
    <dgm:cxn modelId="{4F2D0315-F500-634A-BAF6-A57BCB8E5F3E}" type="presOf" srcId="{DDC1AD91-2301-CD4E-AD54-7120B6C97F5F}" destId="{4911CB2B-6E84-7E46-999C-8FE531A1548A}" srcOrd="0" destOrd="0" presId="urn:microsoft.com/office/officeart/2009/3/layout/HorizontalOrganizationChart"/>
    <dgm:cxn modelId="{09EC7316-06EC-7347-A0E1-45FA51910DF0}" srcId="{7B64BF8D-FD09-254B-BBE4-175E957E1530}" destId="{70D8C1C7-E1AE-E54E-A39D-07238140E50F}" srcOrd="1" destOrd="0" parTransId="{8E1878BB-21B5-EC40-A405-1083758D8E2B}" sibTransId="{40B1379D-7878-F34A-B034-2D0E205D47A9}"/>
    <dgm:cxn modelId="{D2F3461A-E6D8-DD41-A5F2-4F49C53A7855}" srcId="{7B64BF8D-FD09-254B-BBE4-175E957E1530}" destId="{5E0B7C45-05BF-C84C-8AED-D5689521AE0A}" srcOrd="3" destOrd="0" parTransId="{645260E3-750C-794F-AC75-A1AF69CEE4E3}" sibTransId="{A373536A-E37D-0447-B86A-5F60C189C940}"/>
    <dgm:cxn modelId="{1AAB2F1E-2413-A142-9A82-20E7A2B123B6}" type="presOf" srcId="{92172D48-CFE5-F34D-AE6F-CA374FA6AB8A}" destId="{E9833248-76E3-3F47-A529-91190B8774E6}" srcOrd="0" destOrd="0" presId="urn:microsoft.com/office/officeart/2009/3/layout/HorizontalOrganizationChart"/>
    <dgm:cxn modelId="{2333611E-E4B9-2D4A-8BD5-9BADB1C3657D}" type="presOf" srcId="{9C91B405-0EA5-2F40-9D3F-6B3F54396AF4}" destId="{C4C712DB-08F9-A042-843E-F2483D49D67F}" srcOrd="0" destOrd="0" presId="urn:microsoft.com/office/officeart/2009/3/layout/HorizontalOrganizationChart"/>
    <dgm:cxn modelId="{0D19EA22-413F-E745-B9B5-BEA68BDE8E86}" type="presOf" srcId="{31167CF7-5515-F04B-A2F1-3DF78E7DEF63}" destId="{04A66468-D2D2-024C-9E0D-2C1AC9085B36}" srcOrd="0" destOrd="0" presId="urn:microsoft.com/office/officeart/2009/3/layout/HorizontalOrganizationChart"/>
    <dgm:cxn modelId="{562E9123-66A5-014A-B7E7-EBB35CE6D913}" type="presOf" srcId="{544CF5B8-C52F-0345-ABB9-2A2F5E620323}" destId="{06487A0B-8F44-A046-89BC-49444E6953A6}" srcOrd="0" destOrd="0" presId="urn:microsoft.com/office/officeart/2009/3/layout/HorizontalOrganizationChart"/>
    <dgm:cxn modelId="{A2F6D324-CA9F-7345-816B-CFF8610F0E12}" srcId="{A9B71617-B1A4-4747-875A-E2C54598F6F8}" destId="{0E4A3C8D-CF99-1941-A0A9-FE9B68AE688B}" srcOrd="3" destOrd="0" parTransId="{78D2B2F0-EFBF-EB49-8C98-72F1C5B6F0C4}" sibTransId="{ABF64C6B-0693-6E47-8FBD-77122980B511}"/>
    <dgm:cxn modelId="{24930425-6F50-1F4C-AD55-7663C64526C5}" type="presOf" srcId="{BB01F823-E816-BE4F-8652-E47152948146}" destId="{549687FC-623D-2B4B-ABD4-336801926D96}" srcOrd="0" destOrd="0" presId="urn:microsoft.com/office/officeart/2009/3/layout/HorizontalOrganizationChart"/>
    <dgm:cxn modelId="{89157E25-0B08-4E42-9424-DF34C4AF4D71}" type="presOf" srcId="{A9B71617-B1A4-4747-875A-E2C54598F6F8}" destId="{1EA41BF4-6885-5D49-A102-80A61E5595AE}" srcOrd="0" destOrd="0" presId="urn:microsoft.com/office/officeart/2009/3/layout/HorizontalOrganizationChart"/>
    <dgm:cxn modelId="{83470627-ED6D-F840-97B1-04A228BE7A22}" type="presOf" srcId="{85B34DF8-623A-0F40-98AF-5F53EB0665AC}" destId="{4391BBA2-F3D1-D449-B887-07E771CA0713}" srcOrd="0" destOrd="0" presId="urn:microsoft.com/office/officeart/2009/3/layout/HorizontalOrganizationChart"/>
    <dgm:cxn modelId="{B5D68129-CBE3-A246-8F42-9E7A3BA44104}" type="presOf" srcId="{6307D737-B598-B345-8212-81A4DE435056}" destId="{54C50811-ADBC-FF46-8BC8-F5E12DCCB034}" srcOrd="0" destOrd="0" presId="urn:microsoft.com/office/officeart/2009/3/layout/HorizontalOrganizationChart"/>
    <dgm:cxn modelId="{4AECEB29-69AB-0F4B-9245-BFD90C53AC8D}" type="presOf" srcId="{BFD7B1CD-FEF2-A54D-9955-FB71F0E37697}" destId="{D7610AB8-98C4-2E4E-9749-286CFD159ED9}" srcOrd="0" destOrd="0" presId="urn:microsoft.com/office/officeart/2009/3/layout/HorizontalOrganizationChart"/>
    <dgm:cxn modelId="{E4F1362D-0C56-E340-AC22-4FE0426C8094}" srcId="{C6C6A89B-2774-D54E-9E4F-00B87684988B}" destId="{BFD7B1CD-FEF2-A54D-9955-FB71F0E37697}" srcOrd="3" destOrd="0" parTransId="{C7089F52-DE66-9449-BA6A-4D2018AFC257}" sibTransId="{82FAFDCE-9730-A54C-9451-F1B4264EC4A9}"/>
    <dgm:cxn modelId="{8188642D-071E-2345-8A64-C3D48A9AD50A}" srcId="{F0F8819B-B607-534D-BAAA-A2868E64F91C}" destId="{BB01F823-E816-BE4F-8652-E47152948146}" srcOrd="2" destOrd="0" parTransId="{C3F30353-C9AB-6946-8A44-55E2A4D63B7B}" sibTransId="{0F203BE5-87FC-8745-BFEB-F990F664873F}"/>
    <dgm:cxn modelId="{EBD0EA2D-9405-5446-B0DC-70BDE7A35BA7}" srcId="{4ABF8790-5296-C043-B468-4BC649F756F6}" destId="{A9B71617-B1A4-4747-875A-E2C54598F6F8}" srcOrd="0" destOrd="0" parTransId="{5171FF05-9605-0A4E-9B42-5B8DB055C376}" sibTransId="{D9B198F3-1C5E-AC4E-A91C-4401B13C875C}"/>
    <dgm:cxn modelId="{70BA922F-D544-4447-8E4F-1D0FBCD8F575}" type="presOf" srcId="{F0F8819B-B607-534D-BAAA-A2868E64F91C}" destId="{D3EEEEB9-689A-7D42-90A8-1486ED508519}" srcOrd="1" destOrd="0" presId="urn:microsoft.com/office/officeart/2009/3/layout/HorizontalOrganizationChart"/>
    <dgm:cxn modelId="{AB974D39-56C5-D949-901D-8D4E6B7447E9}" type="presOf" srcId="{DDC1AD91-2301-CD4E-AD54-7120B6C97F5F}" destId="{0DA7DA3C-D0B8-FD42-A366-698FE0E74ACD}" srcOrd="1" destOrd="0" presId="urn:microsoft.com/office/officeart/2009/3/layout/HorizontalOrganizationChart"/>
    <dgm:cxn modelId="{E843653A-1128-F846-A1BF-C045FE6B2D01}" type="presOf" srcId="{A0CCDDB8-DD97-DF4D-9537-786DD6366A50}" destId="{6E2606F5-35D4-0647-9D3B-CA68360868F2}" srcOrd="0" destOrd="0" presId="urn:microsoft.com/office/officeart/2009/3/layout/HorizontalOrganizationChart"/>
    <dgm:cxn modelId="{256BCE3A-C7A8-0C40-94AE-1D4750CFB628}" type="presOf" srcId="{B6B5E33B-A61A-8D4C-9920-F53B949FFB9D}" destId="{2A3713A6-643A-FD42-85F7-52FF4CF129A0}" srcOrd="0" destOrd="0" presId="urn:microsoft.com/office/officeart/2009/3/layout/HorizontalOrganizationChart"/>
    <dgm:cxn modelId="{D453A93E-1621-8846-A57A-D8C074532613}" type="presOf" srcId="{70D8C1C7-E1AE-E54E-A39D-07238140E50F}" destId="{6D5856A5-28A1-534E-AC3A-C356B9019E32}" srcOrd="0" destOrd="0" presId="urn:microsoft.com/office/officeart/2009/3/layout/HorizontalOrganizationChart"/>
    <dgm:cxn modelId="{7FC60340-0D3B-0B4C-9A9C-FCBA767E52F2}" srcId="{70D8C1C7-E1AE-E54E-A39D-07238140E50F}" destId="{31167CF7-5515-F04B-A2F1-3DF78E7DEF63}" srcOrd="0" destOrd="0" parTransId="{2D3634C0-DC43-A747-97A1-2C9366317972}" sibTransId="{0F731677-9B9A-E44C-95B9-BCE39B623BD7}"/>
    <dgm:cxn modelId="{E0335040-28CF-7E4B-A329-8146143E0515}" type="presOf" srcId="{386DD50D-6708-464B-A882-05D4757B3CDC}" destId="{CA32736C-2488-D548-BEF9-B020C090BF9A}" srcOrd="1" destOrd="0" presId="urn:microsoft.com/office/officeart/2009/3/layout/HorizontalOrganizationChart"/>
    <dgm:cxn modelId="{260F7A45-9986-3149-B2A5-D033442C9945}" srcId="{7B64BF8D-FD09-254B-BBE4-175E957E1530}" destId="{D726D469-5C5D-E743-B55A-41ADF6662416}" srcOrd="0" destOrd="0" parTransId="{6307D737-B598-B345-8212-81A4DE435056}" sibTransId="{FAC95966-B0C3-CA46-A8DC-96E5954979CA}"/>
    <dgm:cxn modelId="{9375B14B-2D35-F24C-97F3-4EF42838D284}" type="presOf" srcId="{B3599C21-11C9-D14B-B614-6E04842C13C8}" destId="{A57ACB15-3233-544D-A0C5-ADA7C93ECE32}" srcOrd="0" destOrd="0" presId="urn:microsoft.com/office/officeart/2009/3/layout/HorizontalOrganizationChart"/>
    <dgm:cxn modelId="{F9E5014C-E010-5044-AB5F-A42016CC14F4}" type="presOf" srcId="{CFB12531-B1DE-7B45-AFC3-FDCEC59C0333}" destId="{CAC98345-8AC8-E04E-A625-EEAE92765CF4}" srcOrd="0" destOrd="0" presId="urn:microsoft.com/office/officeart/2009/3/layout/HorizontalOrganizationChart"/>
    <dgm:cxn modelId="{246E344D-544B-F846-BBCF-242422DE106B}" type="presOf" srcId="{EBA8D7A6-BE74-A042-9B97-D66C9DCD0B60}" destId="{E81F0564-7B1B-7341-8B75-2DA8E936FAF1}" srcOrd="0" destOrd="0" presId="urn:microsoft.com/office/officeart/2009/3/layout/HorizontalOrganizationChart"/>
    <dgm:cxn modelId="{491FA14E-C55D-594E-ACB2-377D5222899F}" srcId="{D726D469-5C5D-E743-B55A-41ADF6662416}" destId="{B454573D-C739-F440-B073-712314C7A7E5}" srcOrd="2" destOrd="0" parTransId="{2DF572AF-1BF6-2740-A32C-A284FDBE42B9}" sibTransId="{976B78C1-4510-AC4F-A8D7-AB6B9A866192}"/>
    <dgm:cxn modelId="{9CBC254F-86C6-5E4E-BB32-BF079AFAD8E2}" srcId="{70D8C1C7-E1AE-E54E-A39D-07238140E50F}" destId="{B3599C21-11C9-D14B-B614-6E04842C13C8}" srcOrd="1" destOrd="0" parTransId="{F23E1388-768C-9741-BF60-B2330D5A9C0E}" sibTransId="{BF7124E1-323C-3749-A8E9-59A867ADE71E}"/>
    <dgm:cxn modelId="{6EA09252-54D7-2244-AFB8-12D218827314}" type="presOf" srcId="{CB078CF5-FD59-1043-A3CA-3F8638130033}" destId="{DB6D226E-7C3F-9F44-88AF-F66B2A9B5296}" srcOrd="0" destOrd="0" presId="urn:microsoft.com/office/officeart/2009/3/layout/HorizontalOrganizationChart"/>
    <dgm:cxn modelId="{85A55953-A111-B549-8F29-137846B6FE65}" type="presOf" srcId="{0E4A3C8D-CF99-1941-A0A9-FE9B68AE688B}" destId="{67CE04AD-6A1A-954F-8FF8-438130364507}" srcOrd="0" destOrd="0" presId="urn:microsoft.com/office/officeart/2009/3/layout/HorizontalOrganizationChart"/>
    <dgm:cxn modelId="{65E5BE53-EBF4-D444-99A8-FAEADE8553EF}" type="presOf" srcId="{C7089F52-DE66-9449-BA6A-4D2018AFC257}" destId="{2888006B-AF02-9041-9160-45554715131E}" srcOrd="0" destOrd="0" presId="urn:microsoft.com/office/officeart/2009/3/layout/HorizontalOrganizationChart"/>
    <dgm:cxn modelId="{806C6454-C392-E942-8686-ADE5779FB5B6}" type="presOf" srcId="{8E1878BB-21B5-EC40-A405-1083758D8E2B}" destId="{6F779EF5-AAE1-F648-B41C-A74776958E53}" srcOrd="0" destOrd="0" presId="urn:microsoft.com/office/officeart/2009/3/layout/HorizontalOrganizationChart"/>
    <dgm:cxn modelId="{1AFE1255-F5EF-964C-B26D-89C2EF036986}" type="presOf" srcId="{D726D469-5C5D-E743-B55A-41ADF6662416}" destId="{8575AB77-1A25-6740-A1FD-8DA356A21C0B}" srcOrd="1" destOrd="0" presId="urn:microsoft.com/office/officeart/2009/3/layout/HorizontalOrganizationChart"/>
    <dgm:cxn modelId="{A6213A55-777F-D54E-9024-89ABFFAA63FA}" type="presOf" srcId="{0E4A3C8D-CF99-1941-A0A9-FE9B68AE688B}" destId="{C835BCB9-DBBF-984F-AC9C-0537D51ADEDA}" srcOrd="1" destOrd="0" presId="urn:microsoft.com/office/officeart/2009/3/layout/HorizontalOrganizationChart"/>
    <dgm:cxn modelId="{A9B1C956-E04D-2B4C-A7AF-447C890ED553}" type="presOf" srcId="{4ABF8790-5296-C043-B468-4BC649F756F6}" destId="{8321455A-83AE-6B41-8E50-1C8739802DF7}" srcOrd="0" destOrd="0" presId="urn:microsoft.com/office/officeart/2009/3/layout/HorizontalOrganizationChart"/>
    <dgm:cxn modelId="{7B18DE5A-8CA2-2B4D-A40B-6182521FF6BD}" type="presOf" srcId="{6D72DBA4-FCC0-094B-82F6-94E3B1A6C078}" destId="{138D40B8-2007-C24A-84F0-A8125550CC6B}" srcOrd="1" destOrd="0" presId="urn:microsoft.com/office/officeart/2009/3/layout/HorizontalOrganizationChart"/>
    <dgm:cxn modelId="{0689965C-2B9F-154F-9873-AAE2A15AF41B}" type="presOf" srcId="{225998E3-68EA-2E4F-8832-CAF65C3ECA5D}" destId="{6235C191-6C40-1042-A0E8-308F6B6980D4}" srcOrd="0" destOrd="0" presId="urn:microsoft.com/office/officeart/2009/3/layout/HorizontalOrganizationChart"/>
    <dgm:cxn modelId="{6A37EE5D-8113-2E4C-A6BD-D28CFE9C4B07}" type="presOf" srcId="{6D72DBA4-FCC0-094B-82F6-94E3B1A6C078}" destId="{1E71D345-4BDD-5946-9716-00F65ECEF7A5}" srcOrd="0" destOrd="0" presId="urn:microsoft.com/office/officeart/2009/3/layout/HorizontalOrganizationChart"/>
    <dgm:cxn modelId="{DD9ACA5F-57D8-6343-B556-ED120CF18A28}" type="presOf" srcId="{544CF5B8-C52F-0345-ABB9-2A2F5E620323}" destId="{35143AE9-739F-AB45-A2A6-27FBDA1EEB2B}" srcOrd="1" destOrd="0" presId="urn:microsoft.com/office/officeart/2009/3/layout/HorizontalOrganizationChart"/>
    <dgm:cxn modelId="{39EC3462-60B2-B645-AE22-E05BAC3205D1}" type="presOf" srcId="{EBA8D7A6-BE74-A042-9B97-D66C9DCD0B60}" destId="{37BC2A0B-5DE5-0848-AE34-13A83401E826}" srcOrd="1" destOrd="0" presId="urn:microsoft.com/office/officeart/2009/3/layout/HorizontalOrganizationChart"/>
    <dgm:cxn modelId="{8D62FF67-B228-F14B-9C54-BA7BDD7978FD}" srcId="{6D72DBA4-FCC0-094B-82F6-94E3B1A6C078}" destId="{92172D48-CFE5-F34D-AE6F-CA374FA6AB8A}" srcOrd="0" destOrd="0" parTransId="{A0CCDDB8-DD97-DF4D-9537-786DD6366A50}" sibTransId="{37F68DE6-31EE-6C4B-9FC1-B88E54695601}"/>
    <dgm:cxn modelId="{A4C48968-22CA-A14C-8430-8B4A65E0CFFB}" type="presOf" srcId="{328558C2-336B-CF4B-A845-219C7A6416F6}" destId="{0B64F52A-E6A3-D541-B3FC-E45A6C5068AF}" srcOrd="0" destOrd="0" presId="urn:microsoft.com/office/officeart/2009/3/layout/HorizontalOrganizationChart"/>
    <dgm:cxn modelId="{AF2AA768-8B59-B543-830B-14806A6C3E29}" srcId="{A9B71617-B1A4-4747-875A-E2C54598F6F8}" destId="{C6C6A89B-2774-D54E-9E4F-00B87684988B}" srcOrd="0" destOrd="0" parTransId="{3021F933-0A5F-0247-8373-9FBE000B111C}" sibTransId="{100B058D-A2FF-374B-B034-C4402F799197}"/>
    <dgm:cxn modelId="{C4B02B69-8D45-DF43-A3DD-E89F52C25FCB}" type="presOf" srcId="{C6C6A89B-2774-D54E-9E4F-00B87684988B}" destId="{AAAB6984-D0E4-F14E-981B-BDBDCDE42CA6}" srcOrd="1" destOrd="0" presId="urn:microsoft.com/office/officeart/2009/3/layout/HorizontalOrganizationChart"/>
    <dgm:cxn modelId="{C976E06C-FC7B-7E44-93DF-7CCF9F593657}" srcId="{C6C6A89B-2774-D54E-9E4F-00B87684988B}" destId="{6D72DBA4-FCC0-094B-82F6-94E3B1A6C078}" srcOrd="0" destOrd="0" parTransId="{7FA9A746-E479-4E4D-9AAB-3B79B5FD9F9F}" sibTransId="{F995BF90-522E-D045-9C48-F61993495F8E}"/>
    <dgm:cxn modelId="{663B6D70-DC5A-7648-9AE4-3BCF5EBA8B64}" type="presOf" srcId="{2D3634C0-DC43-A747-97A1-2C9366317972}" destId="{B6E197A1-DC59-984D-A4FF-C0B8269E0F95}" srcOrd="0" destOrd="0" presId="urn:microsoft.com/office/officeart/2009/3/layout/HorizontalOrganizationChart"/>
    <dgm:cxn modelId="{C4ED8175-F9C0-B64D-ADAB-2831A51811D3}" type="presOf" srcId="{F23E1388-768C-9741-BF60-B2330D5A9C0E}" destId="{B2885F66-AED7-B64A-B3D5-4981DB240208}" srcOrd="0" destOrd="0" presId="urn:microsoft.com/office/officeart/2009/3/layout/HorizontalOrganizationChart"/>
    <dgm:cxn modelId="{9EF20C77-A474-CF4E-889B-B90BCC807ECE}" type="presOf" srcId="{85B34DF8-623A-0F40-98AF-5F53EB0665AC}" destId="{7B98FC2A-7A48-CD49-9E17-63A135D5950C}" srcOrd="1" destOrd="0" presId="urn:microsoft.com/office/officeart/2009/3/layout/HorizontalOrganizationChart"/>
    <dgm:cxn modelId="{5C6CEE77-5819-0348-A6C9-68353776B4CC}" type="presOf" srcId="{C6C6A89B-2774-D54E-9E4F-00B87684988B}" destId="{30491DA2-1E15-3344-843A-E8628EDC2CE7}" srcOrd="0" destOrd="0" presId="urn:microsoft.com/office/officeart/2009/3/layout/HorizontalOrganizationChart"/>
    <dgm:cxn modelId="{8EF5577E-06D9-8B44-BAF3-746C67B165A2}" type="presOf" srcId="{70D8C1C7-E1AE-E54E-A39D-07238140E50F}" destId="{BDC30749-0C41-DC4C-993F-3C6BB99071E2}" srcOrd="1" destOrd="0" presId="urn:microsoft.com/office/officeart/2009/3/layout/HorizontalOrganizationChart"/>
    <dgm:cxn modelId="{96D3FC7E-EE22-AC4C-B0D9-EAE603172F99}" type="presOf" srcId="{5E0B7C45-05BF-C84C-8AED-D5689521AE0A}" destId="{DD8EA461-A2A6-F44E-92CA-9CC717E7082C}" srcOrd="0" destOrd="0" presId="urn:microsoft.com/office/officeart/2009/3/layout/HorizontalOrganizationChart"/>
    <dgm:cxn modelId="{E42F2987-2A67-3149-B106-59CD0E3E4715}" type="presOf" srcId="{F364625C-A717-1E40-B5F0-3AA6384559A4}" destId="{2679A54E-390A-CE48-829B-293C648E3478}" srcOrd="0" destOrd="0" presId="urn:microsoft.com/office/officeart/2009/3/layout/HorizontalOrganizationChart"/>
    <dgm:cxn modelId="{E111CE8D-4799-6743-8944-2EDC1A8DC7F4}" type="presOf" srcId="{7FA9A746-E479-4E4D-9AAB-3B79B5FD9F9F}" destId="{B405B9F5-B9C6-6345-9553-67D1481197C9}" srcOrd="0" destOrd="0" presId="urn:microsoft.com/office/officeart/2009/3/layout/HorizontalOrganizationChart"/>
    <dgm:cxn modelId="{E3A70D92-4DE5-DF44-BD81-E216AC2575D8}" type="presOf" srcId="{B6399AA7-AAD1-AB4B-95EE-FD147AA214BF}" destId="{D9BBB7AE-3F82-7C41-96F4-D5A24B6EFE6D}" srcOrd="0" destOrd="0" presId="urn:microsoft.com/office/officeart/2009/3/layout/HorizontalOrganizationChart"/>
    <dgm:cxn modelId="{FE835D95-BAFF-8144-8FF2-9652B12AF8A4}" type="presOf" srcId="{BB01F823-E816-BE4F-8652-E47152948146}" destId="{E8898CF7-6B5F-0440-998F-BC93FFA0C0CE}" srcOrd="1" destOrd="0" presId="urn:microsoft.com/office/officeart/2009/3/layout/HorizontalOrganizationChart"/>
    <dgm:cxn modelId="{429FB898-BF6A-7040-BF1B-C2EC26EB3714}" type="presOf" srcId="{C3F30353-C9AB-6946-8A44-55E2A4D63B7B}" destId="{73EE2003-9776-D345-B140-D85DB7D906FC}" srcOrd="0" destOrd="0" presId="urn:microsoft.com/office/officeart/2009/3/layout/HorizontalOrganizationChart"/>
    <dgm:cxn modelId="{5F05069D-62FF-7944-81FC-6BD8F538345C}" srcId="{C6C6A89B-2774-D54E-9E4F-00B87684988B}" destId="{EBA8D7A6-BE74-A042-9B97-D66C9DCD0B60}" srcOrd="2" destOrd="0" parTransId="{FAABEB3A-A34F-A24A-8F20-424E358A1F31}" sibTransId="{0B11C560-7294-CB49-945F-07E08C718204}"/>
    <dgm:cxn modelId="{D9995D9D-2F3E-564F-B50A-D5819C3B5200}" srcId="{7B64BF8D-FD09-254B-BBE4-175E957E1530}" destId="{85B34DF8-623A-0F40-98AF-5F53EB0665AC}" srcOrd="2" destOrd="0" parTransId="{F364625C-A717-1E40-B5F0-3AA6384559A4}" sibTransId="{DFF96444-1AA4-4744-B8C1-384B25302A76}"/>
    <dgm:cxn modelId="{6D1AA29F-6909-244D-B0B0-08AE9DC35161}" srcId="{F0F8819B-B607-534D-BAAA-A2868E64F91C}" destId="{7B64BF8D-FD09-254B-BBE4-175E957E1530}" srcOrd="0" destOrd="0" parTransId="{A1D18189-C62E-7745-A62F-425656E5504D}" sibTransId="{BA1CC1E9-362D-BE42-A111-809A5EFC9905}"/>
    <dgm:cxn modelId="{3E6C87A1-E90D-F541-9091-4EAE484901C0}" srcId="{C6C6A89B-2774-D54E-9E4F-00B87684988B}" destId="{544CF5B8-C52F-0345-ABB9-2A2F5E620323}" srcOrd="1" destOrd="0" parTransId="{B6B5E33B-A61A-8D4C-9920-F53B949FFB9D}" sibTransId="{069F40FB-269B-D74B-A0B5-51425F6D2F86}"/>
    <dgm:cxn modelId="{708C95A1-5714-334D-8D9A-385CA2C95A6A}" type="presOf" srcId="{7B64BF8D-FD09-254B-BBE4-175E957E1530}" destId="{5B4372EF-666C-AE4C-9684-9DFEF81FF2F8}" srcOrd="1" destOrd="0" presId="urn:microsoft.com/office/officeart/2009/3/layout/HorizontalOrganizationChart"/>
    <dgm:cxn modelId="{263359A2-4134-D44D-92EA-36F77E9F2DFA}" type="presOf" srcId="{B454573D-C739-F440-B073-712314C7A7E5}" destId="{66209CF4-5077-114D-820C-5FF1E6289B1D}" srcOrd="0" destOrd="0" presId="urn:microsoft.com/office/officeart/2009/3/layout/HorizontalOrganizationChart"/>
    <dgm:cxn modelId="{F5AF13A3-840F-4949-B900-04031A2F2448}" type="presOf" srcId="{B3599C21-11C9-D14B-B614-6E04842C13C8}" destId="{ADFE2B5D-4C75-CB4F-A859-C9B4390EF0AF}" srcOrd="1" destOrd="0" presId="urn:microsoft.com/office/officeart/2009/3/layout/HorizontalOrganizationChart"/>
    <dgm:cxn modelId="{3531F1A4-B622-2442-B368-497EB040FD24}" srcId="{A9B71617-B1A4-4747-875A-E2C54598F6F8}" destId="{386DD50D-6708-464B-A882-05D4757B3CDC}" srcOrd="1" destOrd="0" parTransId="{07B315A3-5A41-9448-98C4-6C92AE883BB4}" sibTransId="{CB650ABD-0E22-3F43-80DD-6C69C58831EA}"/>
    <dgm:cxn modelId="{2ABB9CA5-04B5-B840-BDAE-DF3DA1A795F3}" type="presOf" srcId="{8BBFA17D-9A52-434A-B200-97690888F8FA}" destId="{AEDF17DC-917A-E549-9F53-FA3195AFECCE}" srcOrd="1" destOrd="0" presId="urn:microsoft.com/office/officeart/2009/3/layout/HorizontalOrganizationChart"/>
    <dgm:cxn modelId="{ECB390A9-BD96-ED41-AE30-89F2DDD91B55}" type="presOf" srcId="{BC749346-1D10-9B48-AD34-288D79F42338}" destId="{F51530C5-CCF5-F54F-943D-C8A0250B4C18}" srcOrd="0" destOrd="0" presId="urn:microsoft.com/office/officeart/2009/3/layout/HorizontalOrganizationChart"/>
    <dgm:cxn modelId="{DBBA47AD-B196-F448-B71A-F5329FBC0F19}" type="presOf" srcId="{A9B71617-B1A4-4747-875A-E2C54598F6F8}" destId="{CFE4C13B-0058-4940-BF52-FA5DFA4C8394}" srcOrd="1" destOrd="0" presId="urn:microsoft.com/office/officeart/2009/3/layout/HorizontalOrganizationChart"/>
    <dgm:cxn modelId="{B9C5F7AD-9712-504A-B8E4-D49AFDA6B78A}" type="presOf" srcId="{3021F933-0A5F-0247-8373-9FBE000B111C}" destId="{077C0596-F824-9743-B148-D4F32B7A3129}" srcOrd="0" destOrd="0" presId="urn:microsoft.com/office/officeart/2009/3/layout/HorizontalOrganizationChart"/>
    <dgm:cxn modelId="{2F7067AE-91CC-8B43-A0E7-377AFEFF4BAC}" type="presOf" srcId="{B6399AA7-AAD1-AB4B-95EE-FD147AA214BF}" destId="{006E174C-855C-6641-A3CA-0762E9280DDA}" srcOrd="1" destOrd="0" presId="urn:microsoft.com/office/officeart/2009/3/layout/HorizontalOrganizationChart"/>
    <dgm:cxn modelId="{3CC992AE-A93E-534A-AEAA-6D5321097C3A}" srcId="{D726D469-5C5D-E743-B55A-41ADF6662416}" destId="{DDC1AD91-2301-CD4E-AD54-7120B6C97F5F}" srcOrd="1" destOrd="0" parTransId="{328558C2-336B-CF4B-A845-219C7A6416F6}" sibTransId="{96FDE474-86B5-FD46-B8C4-1DFC704D9B21}"/>
    <dgm:cxn modelId="{4F352DB1-E87A-2F41-985E-38755B185A72}" type="presOf" srcId="{BC749346-1D10-9B48-AD34-288D79F42338}" destId="{537844F8-9E6C-F14A-B187-BCCB71910D24}" srcOrd="1" destOrd="0" presId="urn:microsoft.com/office/officeart/2009/3/layout/HorizontalOrganizationChart"/>
    <dgm:cxn modelId="{77706FB3-FEE0-8B4F-963A-40D850E97813}" type="presOf" srcId="{D726D469-5C5D-E743-B55A-41ADF6662416}" destId="{A7D00A65-E191-D048-AA09-DC56E17E143F}" srcOrd="0" destOrd="0" presId="urn:microsoft.com/office/officeart/2009/3/layout/HorizontalOrganizationChart"/>
    <dgm:cxn modelId="{8D82DAB5-BD8D-D24A-A2E2-A9F663A8ECDA}" type="presOf" srcId="{645260E3-750C-794F-AC75-A1AF69CEE4E3}" destId="{A631E1C1-D8D2-1642-BD7C-F6D9463A0E1D}" srcOrd="0" destOrd="0" presId="urn:microsoft.com/office/officeart/2009/3/layout/HorizontalOrganizationChart"/>
    <dgm:cxn modelId="{B60DABB6-AD75-9D48-9886-31AFA12C484C}" type="presOf" srcId="{FAABEB3A-A34F-A24A-8F20-424E358A1F31}" destId="{29D3A6E5-A9D5-5A45-9A5B-1A3FC4B9D409}" srcOrd="0" destOrd="0" presId="urn:microsoft.com/office/officeart/2009/3/layout/HorizontalOrganizationChart"/>
    <dgm:cxn modelId="{AF66CFB7-695D-CD42-8894-07659C355AFF}" srcId="{7B64BF8D-FD09-254B-BBE4-175E957E1530}" destId="{9C91B405-0EA5-2F40-9D3F-6B3F54396AF4}" srcOrd="4" destOrd="0" parTransId="{CB078CF5-FD59-1043-A3CA-3F8638130033}" sibTransId="{5EAE2326-2BE3-3541-87CD-99FA527F5168}"/>
    <dgm:cxn modelId="{5BD175BD-754A-4C4C-8DE8-6BF2072B81AF}" type="presOf" srcId="{916F5C89-BC06-1048-ACF7-D174F6D10999}" destId="{DC1E33C3-CE42-0E4C-87A4-5388069EF6FD}" srcOrd="0" destOrd="0" presId="urn:microsoft.com/office/officeart/2009/3/layout/HorizontalOrganizationChart"/>
    <dgm:cxn modelId="{97F795BE-97CC-464A-ACE3-D3ECDAA9058C}" srcId="{544CF5B8-C52F-0345-ABB9-2A2F5E620323}" destId="{F0F8819B-B607-534D-BAAA-A2868E64F91C}" srcOrd="0" destOrd="0" parTransId="{D228D16C-3DF5-514E-8726-5359A52CE31C}" sibTransId="{5692EB79-E5F0-E743-9AF3-0CC421F3EC1E}"/>
    <dgm:cxn modelId="{EE3671C3-6FCE-3F41-9E52-7740E17BEEB1}" type="presOf" srcId="{199423B9-8B93-A841-8D53-7B0F803779ED}" destId="{184F8FE0-A8C3-F344-9A45-BF0638A3822C}" srcOrd="0" destOrd="0" presId="urn:microsoft.com/office/officeart/2009/3/layout/HorizontalOrganizationChart"/>
    <dgm:cxn modelId="{1E085AD1-0375-A347-B9E6-A1C727ACBFE6}" type="presOf" srcId="{78D2B2F0-EFBF-EB49-8C98-72F1C5B6F0C4}" destId="{4AC3C9ED-4AEF-B347-9843-34CCA39BA2B1}" srcOrd="0" destOrd="0" presId="urn:microsoft.com/office/officeart/2009/3/layout/HorizontalOrganizationChart"/>
    <dgm:cxn modelId="{165790D1-DA6A-5241-983A-BF3F550511BD}" type="presOf" srcId="{386DD50D-6708-464B-A882-05D4757B3CDC}" destId="{C2E71A89-B035-9F49-9F95-B7047C8107FE}" srcOrd="0" destOrd="0" presId="urn:microsoft.com/office/officeart/2009/3/layout/HorizontalOrganizationChart"/>
    <dgm:cxn modelId="{19B23FD4-A2E1-7C4F-9DBE-566D9ED09BEC}" srcId="{F0F8819B-B607-534D-BAAA-A2868E64F91C}" destId="{B6399AA7-AAD1-AB4B-95EE-FD147AA214BF}" srcOrd="1" destOrd="0" parTransId="{0FC76B42-4D92-D94F-BFA7-B818BCC65496}" sibTransId="{70BAB847-9BFC-7541-BEA2-A8CAACA6D667}"/>
    <dgm:cxn modelId="{90D57BD5-DE3E-0F4B-B979-4047918B56BE}" type="presOf" srcId="{2DF572AF-1BF6-2740-A32C-A284FDBE42B9}" destId="{1D4352D2-A4C7-F94A-AA8E-BC426FC7EB29}" srcOrd="0" destOrd="0" presId="urn:microsoft.com/office/officeart/2009/3/layout/HorizontalOrganizationChart"/>
    <dgm:cxn modelId="{4F841FD7-3BD4-8142-821C-0A81CE4872E6}" type="presOf" srcId="{07B315A3-5A41-9448-98C4-6C92AE883BB4}" destId="{05ECFE71-3C0B-FE4B-8FD4-C71A9A7EE6B8}" srcOrd="0" destOrd="0" presId="urn:microsoft.com/office/officeart/2009/3/layout/HorizontalOrganizationChart"/>
    <dgm:cxn modelId="{249D81DB-F30A-1C4B-956C-595A6B089F3F}" type="presOf" srcId="{B454573D-C739-F440-B073-712314C7A7E5}" destId="{62752B77-B13E-9446-BEE5-28E516FF1E9E}" srcOrd="1" destOrd="0" presId="urn:microsoft.com/office/officeart/2009/3/layout/HorizontalOrganizationChart"/>
    <dgm:cxn modelId="{603CE0DC-8DE4-3A42-A9B6-B913FA64A580}" type="presOf" srcId="{A1D18189-C62E-7745-A62F-425656E5504D}" destId="{C14C504C-37C2-9742-87F3-CCE44C666D63}" srcOrd="0" destOrd="0" presId="urn:microsoft.com/office/officeart/2009/3/layout/HorizontalOrganizationChart"/>
    <dgm:cxn modelId="{4C5F84E2-4D94-8348-9303-E22E848B6DA3}" type="presOf" srcId="{916F5C89-BC06-1048-ACF7-D174F6D10999}" destId="{4F794D73-262F-F84D-83E1-DAC045456618}" srcOrd="1" destOrd="0" presId="urn:microsoft.com/office/officeart/2009/3/layout/HorizontalOrganizationChart"/>
    <dgm:cxn modelId="{F478D9E4-3B40-3448-8D2F-CB44762FF9FD}" type="presOf" srcId="{9C91B405-0EA5-2F40-9D3F-6B3F54396AF4}" destId="{58D45D16-CAD4-9144-90BB-5A5E33F0EE4C}" srcOrd="1" destOrd="0" presId="urn:microsoft.com/office/officeart/2009/3/layout/HorizontalOrganizationChart"/>
    <dgm:cxn modelId="{3AD501E5-D84E-2D40-93BD-76128D162F99}" type="presOf" srcId="{0FC76B42-4D92-D94F-BFA7-B818BCC65496}" destId="{8EBA6214-13C4-1B42-AF30-6E7D67F9E307}" srcOrd="0" destOrd="0" presId="urn:microsoft.com/office/officeart/2009/3/layout/HorizontalOrganizationChart"/>
    <dgm:cxn modelId="{8A80F5E9-DE36-A44F-920B-0B522D0632A4}" type="presOf" srcId="{7B64BF8D-FD09-254B-BBE4-175E957E1530}" destId="{15B7D702-FB7F-4244-AB69-0027B7063DEA}" srcOrd="0" destOrd="0" presId="urn:microsoft.com/office/officeart/2009/3/layout/HorizontalOrganizationChart"/>
    <dgm:cxn modelId="{E4C8F5E9-30FC-1546-A24D-12FD714F6ED8}" srcId="{D726D469-5C5D-E743-B55A-41ADF6662416}" destId="{8BBFA17D-9A52-434A-B200-97690888F8FA}" srcOrd="0" destOrd="0" parTransId="{CFB12531-B1DE-7B45-AFC3-FDCEC59C0333}" sibTransId="{7DEF4A7C-8D67-9647-B394-9C063E579779}"/>
    <dgm:cxn modelId="{90D280EA-6038-EE4D-8F02-9B0694080E38}" type="presOf" srcId="{8BBFA17D-9A52-434A-B200-97690888F8FA}" destId="{AB9BEDBE-AEF8-C644-A997-39C531F46EDB}" srcOrd="0" destOrd="0" presId="urn:microsoft.com/office/officeart/2009/3/layout/HorizontalOrganizationChart"/>
    <dgm:cxn modelId="{373436F8-49C1-7646-952B-E1C6A8A095CC}" type="presOf" srcId="{92172D48-CFE5-F34D-AE6F-CA374FA6AB8A}" destId="{E1C332D2-621B-AA46-98CB-07B4B6F7533B}" srcOrd="1" destOrd="0" presId="urn:microsoft.com/office/officeart/2009/3/layout/HorizontalOrganizationChart"/>
    <dgm:cxn modelId="{7BA06EFC-5530-2A4C-8DE2-CC1582994CEC}" type="presOf" srcId="{F0F8819B-B607-534D-BAAA-A2868E64F91C}" destId="{6FBB7094-C3C6-4646-A364-8F99ECAB2090}" srcOrd="0" destOrd="0" presId="urn:microsoft.com/office/officeart/2009/3/layout/HorizontalOrganizationChart"/>
    <dgm:cxn modelId="{788FD5FD-6557-9F4B-902D-8B8FC448E9F2}" type="presOf" srcId="{D228D16C-3DF5-514E-8726-5359A52CE31C}" destId="{07FB4CF9-8CF5-9A44-A57B-9D0FB41C91A8}" srcOrd="0" destOrd="0" presId="urn:microsoft.com/office/officeart/2009/3/layout/HorizontalOrganizationChart"/>
    <dgm:cxn modelId="{2FC8DFC4-49DC-E74B-9610-11367D5A5179}" type="presParOf" srcId="{8321455A-83AE-6B41-8E50-1C8739802DF7}" destId="{5E46F3E7-1956-C643-BD83-85F3E334C877}" srcOrd="0" destOrd="0" presId="urn:microsoft.com/office/officeart/2009/3/layout/HorizontalOrganizationChart"/>
    <dgm:cxn modelId="{54257AD3-9E42-DF40-AAA7-4E1434A188D2}" type="presParOf" srcId="{5E46F3E7-1956-C643-BD83-85F3E334C877}" destId="{50071FAE-9C75-0C4D-87E9-DEADAC2E53A5}" srcOrd="0" destOrd="0" presId="urn:microsoft.com/office/officeart/2009/3/layout/HorizontalOrganizationChart"/>
    <dgm:cxn modelId="{CAA06EC5-4F62-DA41-967A-81F05800E75D}" type="presParOf" srcId="{50071FAE-9C75-0C4D-87E9-DEADAC2E53A5}" destId="{1EA41BF4-6885-5D49-A102-80A61E5595AE}" srcOrd="0" destOrd="0" presId="urn:microsoft.com/office/officeart/2009/3/layout/HorizontalOrganizationChart"/>
    <dgm:cxn modelId="{5E91DE26-2092-5E4E-8052-49FA7A27D613}" type="presParOf" srcId="{50071FAE-9C75-0C4D-87E9-DEADAC2E53A5}" destId="{CFE4C13B-0058-4940-BF52-FA5DFA4C8394}" srcOrd="1" destOrd="0" presId="urn:microsoft.com/office/officeart/2009/3/layout/HorizontalOrganizationChart"/>
    <dgm:cxn modelId="{870AB26D-4183-5544-B1E7-EF07EDEBACA4}" type="presParOf" srcId="{5E46F3E7-1956-C643-BD83-85F3E334C877}" destId="{65437B86-0212-7341-9771-F79B6D955ACC}" srcOrd="1" destOrd="0" presId="urn:microsoft.com/office/officeart/2009/3/layout/HorizontalOrganizationChart"/>
    <dgm:cxn modelId="{9E2EE1E6-9F6C-3640-AE81-ECB2EDC7FC98}" type="presParOf" srcId="{65437B86-0212-7341-9771-F79B6D955ACC}" destId="{077C0596-F824-9743-B148-D4F32B7A3129}" srcOrd="0" destOrd="0" presId="urn:microsoft.com/office/officeart/2009/3/layout/HorizontalOrganizationChart"/>
    <dgm:cxn modelId="{CC76ABEC-6ADF-5744-B316-7D2F6FD445AB}" type="presParOf" srcId="{65437B86-0212-7341-9771-F79B6D955ACC}" destId="{2321AB21-0AA1-BC41-AAC7-0C797A15D3C0}" srcOrd="1" destOrd="0" presId="urn:microsoft.com/office/officeart/2009/3/layout/HorizontalOrganizationChart"/>
    <dgm:cxn modelId="{12053A37-3DBC-B345-9941-56EA4DC01F4C}" type="presParOf" srcId="{2321AB21-0AA1-BC41-AAC7-0C797A15D3C0}" destId="{1AC1ABB0-B126-DD45-B05A-59BDD378093B}" srcOrd="0" destOrd="0" presId="urn:microsoft.com/office/officeart/2009/3/layout/HorizontalOrganizationChart"/>
    <dgm:cxn modelId="{C5E02EFA-4290-5E43-951B-083E516F25FF}" type="presParOf" srcId="{1AC1ABB0-B126-DD45-B05A-59BDD378093B}" destId="{30491DA2-1E15-3344-843A-E8628EDC2CE7}" srcOrd="0" destOrd="0" presId="urn:microsoft.com/office/officeart/2009/3/layout/HorizontalOrganizationChart"/>
    <dgm:cxn modelId="{BFE263FE-4EA7-6F4B-8826-D260D7D6513D}" type="presParOf" srcId="{1AC1ABB0-B126-DD45-B05A-59BDD378093B}" destId="{AAAB6984-D0E4-F14E-981B-BDBDCDE42CA6}" srcOrd="1" destOrd="0" presId="urn:microsoft.com/office/officeart/2009/3/layout/HorizontalOrganizationChart"/>
    <dgm:cxn modelId="{AAB2743C-804A-514C-9438-D12DF27984C9}" type="presParOf" srcId="{2321AB21-0AA1-BC41-AAC7-0C797A15D3C0}" destId="{971FF8E5-6EC5-714A-B718-641DC0CE3747}" srcOrd="1" destOrd="0" presId="urn:microsoft.com/office/officeart/2009/3/layout/HorizontalOrganizationChart"/>
    <dgm:cxn modelId="{5A1D183F-18AA-2941-9B90-E1C1110F21BD}" type="presParOf" srcId="{971FF8E5-6EC5-714A-B718-641DC0CE3747}" destId="{B405B9F5-B9C6-6345-9553-67D1481197C9}" srcOrd="0" destOrd="0" presId="urn:microsoft.com/office/officeart/2009/3/layout/HorizontalOrganizationChart"/>
    <dgm:cxn modelId="{6E2EFD6B-D293-3C4A-A58E-FEE82A670D53}" type="presParOf" srcId="{971FF8E5-6EC5-714A-B718-641DC0CE3747}" destId="{AA3BDB56-51B0-3C4B-8E7B-B3BA3EB58E27}" srcOrd="1" destOrd="0" presId="urn:microsoft.com/office/officeart/2009/3/layout/HorizontalOrganizationChart"/>
    <dgm:cxn modelId="{33CE25BF-741A-FC4F-BF24-E6C4DBB96BBB}" type="presParOf" srcId="{AA3BDB56-51B0-3C4B-8E7B-B3BA3EB58E27}" destId="{295B4373-99CD-8347-8985-A3AD779D6E0A}" srcOrd="0" destOrd="0" presId="urn:microsoft.com/office/officeart/2009/3/layout/HorizontalOrganizationChart"/>
    <dgm:cxn modelId="{18B0FA0E-239C-9B40-BA00-96056EA2135A}" type="presParOf" srcId="{295B4373-99CD-8347-8985-A3AD779D6E0A}" destId="{1E71D345-4BDD-5946-9716-00F65ECEF7A5}" srcOrd="0" destOrd="0" presId="urn:microsoft.com/office/officeart/2009/3/layout/HorizontalOrganizationChart"/>
    <dgm:cxn modelId="{43A22675-9D3B-EB4C-B5C1-E5D79FBE6C5B}" type="presParOf" srcId="{295B4373-99CD-8347-8985-A3AD779D6E0A}" destId="{138D40B8-2007-C24A-84F0-A8125550CC6B}" srcOrd="1" destOrd="0" presId="urn:microsoft.com/office/officeart/2009/3/layout/HorizontalOrganizationChart"/>
    <dgm:cxn modelId="{5C42DCFD-B4A8-784D-A732-B2D6CDEF972F}" type="presParOf" srcId="{AA3BDB56-51B0-3C4B-8E7B-B3BA3EB58E27}" destId="{88D1D7E8-F522-F44D-8A9D-8E5D8DAAC063}" srcOrd="1" destOrd="0" presId="urn:microsoft.com/office/officeart/2009/3/layout/HorizontalOrganizationChart"/>
    <dgm:cxn modelId="{24E49FFA-8105-D943-8E14-92649EEFAD05}" type="presParOf" srcId="{88D1D7E8-F522-F44D-8A9D-8E5D8DAAC063}" destId="{6E2606F5-35D4-0647-9D3B-CA68360868F2}" srcOrd="0" destOrd="0" presId="urn:microsoft.com/office/officeart/2009/3/layout/HorizontalOrganizationChart"/>
    <dgm:cxn modelId="{BBA78C59-D8D2-9549-80E3-C483B2AA2391}" type="presParOf" srcId="{88D1D7E8-F522-F44D-8A9D-8E5D8DAAC063}" destId="{153C1EC7-3518-8C41-A114-A2A0C6B05AEE}" srcOrd="1" destOrd="0" presId="urn:microsoft.com/office/officeart/2009/3/layout/HorizontalOrganizationChart"/>
    <dgm:cxn modelId="{EBC91598-E51F-2D4C-BEA6-787C4EBA1FE7}" type="presParOf" srcId="{153C1EC7-3518-8C41-A114-A2A0C6B05AEE}" destId="{BF1615F2-EDCD-0246-BB57-51DD348695C3}" srcOrd="0" destOrd="0" presId="urn:microsoft.com/office/officeart/2009/3/layout/HorizontalOrganizationChart"/>
    <dgm:cxn modelId="{29CCA290-05D4-9C45-BEF2-00109B3DDE9D}" type="presParOf" srcId="{BF1615F2-EDCD-0246-BB57-51DD348695C3}" destId="{E9833248-76E3-3F47-A529-91190B8774E6}" srcOrd="0" destOrd="0" presId="urn:microsoft.com/office/officeart/2009/3/layout/HorizontalOrganizationChart"/>
    <dgm:cxn modelId="{6CF43379-82F9-8C41-A64D-DA9BE0A75DCB}" type="presParOf" srcId="{BF1615F2-EDCD-0246-BB57-51DD348695C3}" destId="{E1C332D2-621B-AA46-98CB-07B4B6F7533B}" srcOrd="1" destOrd="0" presId="urn:microsoft.com/office/officeart/2009/3/layout/HorizontalOrganizationChart"/>
    <dgm:cxn modelId="{26650938-D592-7742-9FA8-3A67CEF6CA90}" type="presParOf" srcId="{153C1EC7-3518-8C41-A114-A2A0C6B05AEE}" destId="{DACD7A01-7622-BD41-8F1D-26F53D65C584}" srcOrd="1" destOrd="0" presId="urn:microsoft.com/office/officeart/2009/3/layout/HorizontalOrganizationChart"/>
    <dgm:cxn modelId="{6B901A60-D62C-AE4B-BA6A-31C0C687FFCB}" type="presParOf" srcId="{153C1EC7-3518-8C41-A114-A2A0C6B05AEE}" destId="{9B3CBE45-BDFA-6B41-B38B-E2F4B207CC92}" srcOrd="2" destOrd="0" presId="urn:microsoft.com/office/officeart/2009/3/layout/HorizontalOrganizationChart"/>
    <dgm:cxn modelId="{9FAA3548-36DA-4C40-969F-5CDDD8068855}" type="presParOf" srcId="{AA3BDB56-51B0-3C4B-8E7B-B3BA3EB58E27}" destId="{B58F03C3-F47A-1D4D-895F-E69B4170D1A4}" srcOrd="2" destOrd="0" presId="urn:microsoft.com/office/officeart/2009/3/layout/HorizontalOrganizationChart"/>
    <dgm:cxn modelId="{09EE009D-6E51-4A4B-9128-F06966CF1A9C}" type="presParOf" srcId="{971FF8E5-6EC5-714A-B718-641DC0CE3747}" destId="{2A3713A6-643A-FD42-85F7-52FF4CF129A0}" srcOrd="2" destOrd="0" presId="urn:microsoft.com/office/officeart/2009/3/layout/HorizontalOrganizationChart"/>
    <dgm:cxn modelId="{BF6C15F3-503D-3441-A033-3E06660FA481}" type="presParOf" srcId="{971FF8E5-6EC5-714A-B718-641DC0CE3747}" destId="{455F426B-B846-FD4D-9A12-90F2AC6501DD}" srcOrd="3" destOrd="0" presId="urn:microsoft.com/office/officeart/2009/3/layout/HorizontalOrganizationChart"/>
    <dgm:cxn modelId="{D6B971BE-1AFD-F740-813B-4DDCA6A00824}" type="presParOf" srcId="{455F426B-B846-FD4D-9A12-90F2AC6501DD}" destId="{9D06465E-BB2E-0E43-B981-E69A23BA6D0D}" srcOrd="0" destOrd="0" presId="urn:microsoft.com/office/officeart/2009/3/layout/HorizontalOrganizationChart"/>
    <dgm:cxn modelId="{C9A81532-388D-1F4D-ABC5-54358B49DEC6}" type="presParOf" srcId="{9D06465E-BB2E-0E43-B981-E69A23BA6D0D}" destId="{06487A0B-8F44-A046-89BC-49444E6953A6}" srcOrd="0" destOrd="0" presId="urn:microsoft.com/office/officeart/2009/3/layout/HorizontalOrganizationChart"/>
    <dgm:cxn modelId="{0FE56D42-35C2-BA4B-8E1D-7B88D5C57DA9}" type="presParOf" srcId="{9D06465E-BB2E-0E43-B981-E69A23BA6D0D}" destId="{35143AE9-739F-AB45-A2A6-27FBDA1EEB2B}" srcOrd="1" destOrd="0" presId="urn:microsoft.com/office/officeart/2009/3/layout/HorizontalOrganizationChart"/>
    <dgm:cxn modelId="{D1B0A2D0-92FD-5B49-AEA3-FDE23ABC1079}" type="presParOf" srcId="{455F426B-B846-FD4D-9A12-90F2AC6501DD}" destId="{6F193676-2215-0E41-9C04-A5DC6613D64E}" srcOrd="1" destOrd="0" presId="urn:microsoft.com/office/officeart/2009/3/layout/HorizontalOrganizationChart"/>
    <dgm:cxn modelId="{D8F153D9-14D6-1849-91AA-F61C75B2D5AA}" type="presParOf" srcId="{6F193676-2215-0E41-9C04-A5DC6613D64E}" destId="{07FB4CF9-8CF5-9A44-A57B-9D0FB41C91A8}" srcOrd="0" destOrd="0" presId="urn:microsoft.com/office/officeart/2009/3/layout/HorizontalOrganizationChart"/>
    <dgm:cxn modelId="{2F4F2C47-64D2-CC47-95AC-2BD54C854369}" type="presParOf" srcId="{6F193676-2215-0E41-9C04-A5DC6613D64E}" destId="{DD66E6F3-236A-7E45-8E2A-B82C542A4884}" srcOrd="1" destOrd="0" presId="urn:microsoft.com/office/officeart/2009/3/layout/HorizontalOrganizationChart"/>
    <dgm:cxn modelId="{8B916096-0B76-EB41-8D8F-FD2F53CBCC4A}" type="presParOf" srcId="{DD66E6F3-236A-7E45-8E2A-B82C542A4884}" destId="{11C4FBE7-F0B3-F941-A7E6-7C34C204CD33}" srcOrd="0" destOrd="0" presId="urn:microsoft.com/office/officeart/2009/3/layout/HorizontalOrganizationChart"/>
    <dgm:cxn modelId="{BCCD1B85-40D7-CC41-AEFE-A0C3D3E172AB}" type="presParOf" srcId="{11C4FBE7-F0B3-F941-A7E6-7C34C204CD33}" destId="{6FBB7094-C3C6-4646-A364-8F99ECAB2090}" srcOrd="0" destOrd="0" presId="urn:microsoft.com/office/officeart/2009/3/layout/HorizontalOrganizationChart"/>
    <dgm:cxn modelId="{B160FAD0-A002-A04D-BE31-B6A530F3B87B}" type="presParOf" srcId="{11C4FBE7-F0B3-F941-A7E6-7C34C204CD33}" destId="{D3EEEEB9-689A-7D42-90A8-1486ED508519}" srcOrd="1" destOrd="0" presId="urn:microsoft.com/office/officeart/2009/3/layout/HorizontalOrganizationChart"/>
    <dgm:cxn modelId="{B4571890-CA5A-6248-A83F-3FE3F6613930}" type="presParOf" srcId="{DD66E6F3-236A-7E45-8E2A-B82C542A4884}" destId="{2C239EC7-A13C-0343-B3F0-E2C9F79E5A99}" srcOrd="1" destOrd="0" presId="urn:microsoft.com/office/officeart/2009/3/layout/HorizontalOrganizationChart"/>
    <dgm:cxn modelId="{BB48B7AF-196A-0A49-8791-4BD360088445}" type="presParOf" srcId="{2C239EC7-A13C-0343-B3F0-E2C9F79E5A99}" destId="{C14C504C-37C2-9742-87F3-CCE44C666D63}" srcOrd="0" destOrd="0" presId="urn:microsoft.com/office/officeart/2009/3/layout/HorizontalOrganizationChart"/>
    <dgm:cxn modelId="{57E8F361-A59C-C244-9205-CCA675BB66E3}" type="presParOf" srcId="{2C239EC7-A13C-0343-B3F0-E2C9F79E5A99}" destId="{6681916A-F5A9-5741-B45A-0C6BB6BB9C14}" srcOrd="1" destOrd="0" presId="urn:microsoft.com/office/officeart/2009/3/layout/HorizontalOrganizationChart"/>
    <dgm:cxn modelId="{00BFCDA3-B05A-414A-9C62-00BF92AA8D97}" type="presParOf" srcId="{6681916A-F5A9-5741-B45A-0C6BB6BB9C14}" destId="{7CF5577A-FD7C-504D-BA05-782FEFF4B2CA}" srcOrd="0" destOrd="0" presId="urn:microsoft.com/office/officeart/2009/3/layout/HorizontalOrganizationChart"/>
    <dgm:cxn modelId="{C29F4079-2E27-8445-B62D-E34451D7ACDD}" type="presParOf" srcId="{7CF5577A-FD7C-504D-BA05-782FEFF4B2CA}" destId="{15B7D702-FB7F-4244-AB69-0027B7063DEA}" srcOrd="0" destOrd="0" presId="urn:microsoft.com/office/officeart/2009/3/layout/HorizontalOrganizationChart"/>
    <dgm:cxn modelId="{F5F1F742-6F70-B84B-85F2-47D09FA64F59}" type="presParOf" srcId="{7CF5577A-FD7C-504D-BA05-782FEFF4B2CA}" destId="{5B4372EF-666C-AE4C-9684-9DFEF81FF2F8}" srcOrd="1" destOrd="0" presId="urn:microsoft.com/office/officeart/2009/3/layout/HorizontalOrganizationChart"/>
    <dgm:cxn modelId="{16C46227-07EC-5C4E-9D98-CC88CF4E7431}" type="presParOf" srcId="{6681916A-F5A9-5741-B45A-0C6BB6BB9C14}" destId="{15CFED0F-A8D7-E441-B7FC-8B11E6486A78}" srcOrd="1" destOrd="0" presId="urn:microsoft.com/office/officeart/2009/3/layout/HorizontalOrganizationChart"/>
    <dgm:cxn modelId="{88E0085B-4690-184E-BDDA-81A30732C15E}" type="presParOf" srcId="{15CFED0F-A8D7-E441-B7FC-8B11E6486A78}" destId="{54C50811-ADBC-FF46-8BC8-F5E12DCCB034}" srcOrd="0" destOrd="0" presId="urn:microsoft.com/office/officeart/2009/3/layout/HorizontalOrganizationChart"/>
    <dgm:cxn modelId="{7DB264FA-1D73-9047-AD90-5395D8EF0222}" type="presParOf" srcId="{15CFED0F-A8D7-E441-B7FC-8B11E6486A78}" destId="{7C573EC2-6CF4-C54B-934B-221CAB942DAF}" srcOrd="1" destOrd="0" presId="urn:microsoft.com/office/officeart/2009/3/layout/HorizontalOrganizationChart"/>
    <dgm:cxn modelId="{80525ABF-CE93-AA4D-B4BB-47EB6DD5F52B}" type="presParOf" srcId="{7C573EC2-6CF4-C54B-934B-221CAB942DAF}" destId="{1643AFAE-5B3A-824B-A846-7B5ABDDF18B5}" srcOrd="0" destOrd="0" presId="urn:microsoft.com/office/officeart/2009/3/layout/HorizontalOrganizationChart"/>
    <dgm:cxn modelId="{A1A4F185-57DA-9141-A10F-96EB9201137E}" type="presParOf" srcId="{1643AFAE-5B3A-824B-A846-7B5ABDDF18B5}" destId="{A7D00A65-E191-D048-AA09-DC56E17E143F}" srcOrd="0" destOrd="0" presId="urn:microsoft.com/office/officeart/2009/3/layout/HorizontalOrganizationChart"/>
    <dgm:cxn modelId="{1921912B-0098-6640-9799-2C0CDCB19AAD}" type="presParOf" srcId="{1643AFAE-5B3A-824B-A846-7B5ABDDF18B5}" destId="{8575AB77-1A25-6740-A1FD-8DA356A21C0B}" srcOrd="1" destOrd="0" presId="urn:microsoft.com/office/officeart/2009/3/layout/HorizontalOrganizationChart"/>
    <dgm:cxn modelId="{84A2F6B4-FAFB-3C4B-BA91-EE36EBAEF395}" type="presParOf" srcId="{7C573EC2-6CF4-C54B-934B-221CAB942DAF}" destId="{75A33F40-70E2-BB4D-B7DE-29779F6DBF37}" srcOrd="1" destOrd="0" presId="urn:microsoft.com/office/officeart/2009/3/layout/HorizontalOrganizationChart"/>
    <dgm:cxn modelId="{75933CF3-E186-A447-A5A9-4AC2901206D5}" type="presParOf" srcId="{75A33F40-70E2-BB4D-B7DE-29779F6DBF37}" destId="{CAC98345-8AC8-E04E-A625-EEAE92765CF4}" srcOrd="0" destOrd="0" presId="urn:microsoft.com/office/officeart/2009/3/layout/HorizontalOrganizationChart"/>
    <dgm:cxn modelId="{9A14EAFD-F727-BA48-B3FE-986C491E37C6}" type="presParOf" srcId="{75A33F40-70E2-BB4D-B7DE-29779F6DBF37}" destId="{E7EA26CC-96D1-B74F-9D00-9CCD9D4F7918}" srcOrd="1" destOrd="0" presId="urn:microsoft.com/office/officeart/2009/3/layout/HorizontalOrganizationChart"/>
    <dgm:cxn modelId="{D5F675B0-9340-E349-BC3D-8CB0E347B6C9}" type="presParOf" srcId="{E7EA26CC-96D1-B74F-9D00-9CCD9D4F7918}" destId="{2960C51E-73E4-B145-BA7B-8840A937A167}" srcOrd="0" destOrd="0" presId="urn:microsoft.com/office/officeart/2009/3/layout/HorizontalOrganizationChart"/>
    <dgm:cxn modelId="{CC48D503-B2A5-9241-8A1A-24A55F421BA9}" type="presParOf" srcId="{2960C51E-73E4-B145-BA7B-8840A937A167}" destId="{AB9BEDBE-AEF8-C644-A997-39C531F46EDB}" srcOrd="0" destOrd="0" presId="urn:microsoft.com/office/officeart/2009/3/layout/HorizontalOrganizationChart"/>
    <dgm:cxn modelId="{6025A6F5-F761-2046-A732-44E3C142D1A2}" type="presParOf" srcId="{2960C51E-73E4-B145-BA7B-8840A937A167}" destId="{AEDF17DC-917A-E549-9F53-FA3195AFECCE}" srcOrd="1" destOrd="0" presId="urn:microsoft.com/office/officeart/2009/3/layout/HorizontalOrganizationChart"/>
    <dgm:cxn modelId="{E0D46F86-EA39-684F-85E4-7068B0899016}" type="presParOf" srcId="{E7EA26CC-96D1-B74F-9D00-9CCD9D4F7918}" destId="{0DD51A8F-F899-934F-B55A-A5473B1B1994}" srcOrd="1" destOrd="0" presId="urn:microsoft.com/office/officeart/2009/3/layout/HorizontalOrganizationChart"/>
    <dgm:cxn modelId="{2D6FB4E1-BFA2-0047-887E-6D0C91D66C4A}" type="presParOf" srcId="{E7EA26CC-96D1-B74F-9D00-9CCD9D4F7918}" destId="{DE99EA2A-B273-A84C-8B1F-8764137717DF}" srcOrd="2" destOrd="0" presId="urn:microsoft.com/office/officeart/2009/3/layout/HorizontalOrganizationChart"/>
    <dgm:cxn modelId="{CEE136DC-BB31-6D4C-BE50-A7BB9D7F7EB9}" type="presParOf" srcId="{75A33F40-70E2-BB4D-B7DE-29779F6DBF37}" destId="{0B64F52A-E6A3-D541-B3FC-E45A6C5068AF}" srcOrd="2" destOrd="0" presId="urn:microsoft.com/office/officeart/2009/3/layout/HorizontalOrganizationChart"/>
    <dgm:cxn modelId="{0C064FEE-30D8-234F-A8AB-264FDD9C65A8}" type="presParOf" srcId="{75A33F40-70E2-BB4D-B7DE-29779F6DBF37}" destId="{B9CD8781-80BD-9041-B34B-89E9FFF07AEF}" srcOrd="3" destOrd="0" presId="urn:microsoft.com/office/officeart/2009/3/layout/HorizontalOrganizationChart"/>
    <dgm:cxn modelId="{CB8312E7-CF88-3C42-8D10-0EBDC08BFB9A}" type="presParOf" srcId="{B9CD8781-80BD-9041-B34B-89E9FFF07AEF}" destId="{31854FE5-8D0A-E04B-879A-4C9D5159CCB1}" srcOrd="0" destOrd="0" presId="urn:microsoft.com/office/officeart/2009/3/layout/HorizontalOrganizationChart"/>
    <dgm:cxn modelId="{2BB35FC1-31BF-D241-8DAF-B57838942C67}" type="presParOf" srcId="{31854FE5-8D0A-E04B-879A-4C9D5159CCB1}" destId="{4911CB2B-6E84-7E46-999C-8FE531A1548A}" srcOrd="0" destOrd="0" presId="urn:microsoft.com/office/officeart/2009/3/layout/HorizontalOrganizationChart"/>
    <dgm:cxn modelId="{0D624228-716A-F842-B55E-24ABABAEE8E2}" type="presParOf" srcId="{31854FE5-8D0A-E04B-879A-4C9D5159CCB1}" destId="{0DA7DA3C-D0B8-FD42-A366-698FE0E74ACD}" srcOrd="1" destOrd="0" presId="urn:microsoft.com/office/officeart/2009/3/layout/HorizontalOrganizationChart"/>
    <dgm:cxn modelId="{F0E16ABE-C1C4-0E44-963E-AB08E38D57CA}" type="presParOf" srcId="{B9CD8781-80BD-9041-B34B-89E9FFF07AEF}" destId="{15FF1003-E546-2D40-BE05-2EFD666B7660}" srcOrd="1" destOrd="0" presId="urn:microsoft.com/office/officeart/2009/3/layout/HorizontalOrganizationChart"/>
    <dgm:cxn modelId="{4BAAA73E-9522-8746-8142-86F1EC2758D9}" type="presParOf" srcId="{B9CD8781-80BD-9041-B34B-89E9FFF07AEF}" destId="{71B36B7B-814E-264F-9332-5581EA37272C}" srcOrd="2" destOrd="0" presId="urn:microsoft.com/office/officeart/2009/3/layout/HorizontalOrganizationChart"/>
    <dgm:cxn modelId="{661BB89F-2698-114E-9AB2-E5CF3D81C5E3}" type="presParOf" srcId="{75A33F40-70E2-BB4D-B7DE-29779F6DBF37}" destId="{1D4352D2-A4C7-F94A-AA8E-BC426FC7EB29}" srcOrd="4" destOrd="0" presId="urn:microsoft.com/office/officeart/2009/3/layout/HorizontalOrganizationChart"/>
    <dgm:cxn modelId="{601FE7A4-C470-CE41-879E-830DEFAA368C}" type="presParOf" srcId="{75A33F40-70E2-BB4D-B7DE-29779F6DBF37}" destId="{7A1AE6DE-B1CC-CA48-BA58-CC43E01A9A17}" srcOrd="5" destOrd="0" presId="urn:microsoft.com/office/officeart/2009/3/layout/HorizontalOrganizationChart"/>
    <dgm:cxn modelId="{B59058EF-257B-A544-A87C-18C182DF859B}" type="presParOf" srcId="{7A1AE6DE-B1CC-CA48-BA58-CC43E01A9A17}" destId="{18377014-B773-5A4F-8CAE-4B3C5E2CCFA0}" srcOrd="0" destOrd="0" presId="urn:microsoft.com/office/officeart/2009/3/layout/HorizontalOrganizationChart"/>
    <dgm:cxn modelId="{685649E8-8F46-4143-A3E0-0AE992F2C974}" type="presParOf" srcId="{18377014-B773-5A4F-8CAE-4B3C5E2CCFA0}" destId="{66209CF4-5077-114D-820C-5FF1E6289B1D}" srcOrd="0" destOrd="0" presId="urn:microsoft.com/office/officeart/2009/3/layout/HorizontalOrganizationChart"/>
    <dgm:cxn modelId="{1719B2F0-F1A2-CA46-837A-8E84CA27844D}" type="presParOf" srcId="{18377014-B773-5A4F-8CAE-4B3C5E2CCFA0}" destId="{62752B77-B13E-9446-BEE5-28E516FF1E9E}" srcOrd="1" destOrd="0" presId="urn:microsoft.com/office/officeart/2009/3/layout/HorizontalOrganizationChart"/>
    <dgm:cxn modelId="{9519217E-56D5-364A-8B54-9DF20DBAF370}" type="presParOf" srcId="{7A1AE6DE-B1CC-CA48-BA58-CC43E01A9A17}" destId="{779163D9-94D8-904A-8855-3E7BE1A53B55}" srcOrd="1" destOrd="0" presId="urn:microsoft.com/office/officeart/2009/3/layout/HorizontalOrganizationChart"/>
    <dgm:cxn modelId="{7ED7BEBE-CA89-5947-B6B5-9EB5F740D607}" type="presParOf" srcId="{7A1AE6DE-B1CC-CA48-BA58-CC43E01A9A17}" destId="{6CB8B31B-90EB-DA4F-B867-97B812C6E2FF}" srcOrd="2" destOrd="0" presId="urn:microsoft.com/office/officeart/2009/3/layout/HorizontalOrganizationChart"/>
    <dgm:cxn modelId="{9F341EF1-5F65-FF47-80CF-E55D8001182C}" type="presParOf" srcId="{7C573EC2-6CF4-C54B-934B-221CAB942DAF}" destId="{8CCAD9BD-6823-DF40-B33F-CDAC5E0AA009}" srcOrd="2" destOrd="0" presId="urn:microsoft.com/office/officeart/2009/3/layout/HorizontalOrganizationChart"/>
    <dgm:cxn modelId="{0612A021-AF2A-E540-BFF2-4D8DE133FD7A}" type="presParOf" srcId="{15CFED0F-A8D7-E441-B7FC-8B11E6486A78}" destId="{6F779EF5-AAE1-F648-B41C-A74776958E53}" srcOrd="2" destOrd="0" presId="urn:microsoft.com/office/officeart/2009/3/layout/HorizontalOrganizationChart"/>
    <dgm:cxn modelId="{39FE2E7A-FA94-FE42-861F-B2437BFCE7B2}" type="presParOf" srcId="{15CFED0F-A8D7-E441-B7FC-8B11E6486A78}" destId="{58593E06-179B-664B-9F45-283C6B25BCA3}" srcOrd="3" destOrd="0" presId="urn:microsoft.com/office/officeart/2009/3/layout/HorizontalOrganizationChart"/>
    <dgm:cxn modelId="{42AE5B28-C463-3249-8B24-E73E3BA81752}" type="presParOf" srcId="{58593E06-179B-664B-9F45-283C6B25BCA3}" destId="{54BEA741-2B8A-2548-A49F-10069CCC2900}" srcOrd="0" destOrd="0" presId="urn:microsoft.com/office/officeart/2009/3/layout/HorizontalOrganizationChart"/>
    <dgm:cxn modelId="{04C3DA6C-A875-EF43-B786-70100F4BE53E}" type="presParOf" srcId="{54BEA741-2B8A-2548-A49F-10069CCC2900}" destId="{6D5856A5-28A1-534E-AC3A-C356B9019E32}" srcOrd="0" destOrd="0" presId="urn:microsoft.com/office/officeart/2009/3/layout/HorizontalOrganizationChart"/>
    <dgm:cxn modelId="{6D9954AB-A202-E046-8E43-FED51EE58671}" type="presParOf" srcId="{54BEA741-2B8A-2548-A49F-10069CCC2900}" destId="{BDC30749-0C41-DC4C-993F-3C6BB99071E2}" srcOrd="1" destOrd="0" presId="urn:microsoft.com/office/officeart/2009/3/layout/HorizontalOrganizationChart"/>
    <dgm:cxn modelId="{DAC26257-9655-824A-8EFE-76AFE1B04245}" type="presParOf" srcId="{58593E06-179B-664B-9F45-283C6B25BCA3}" destId="{F63FCCA5-69F8-B742-9841-9F695EB87D5B}" srcOrd="1" destOrd="0" presId="urn:microsoft.com/office/officeart/2009/3/layout/HorizontalOrganizationChart"/>
    <dgm:cxn modelId="{8AFF5A5A-48BE-6F49-9A79-B4185C236665}" type="presParOf" srcId="{F63FCCA5-69F8-B742-9841-9F695EB87D5B}" destId="{B6E197A1-DC59-984D-A4FF-C0B8269E0F95}" srcOrd="0" destOrd="0" presId="urn:microsoft.com/office/officeart/2009/3/layout/HorizontalOrganizationChart"/>
    <dgm:cxn modelId="{F4E9471D-E66B-4A49-81FA-E7986E6AEBDE}" type="presParOf" srcId="{F63FCCA5-69F8-B742-9841-9F695EB87D5B}" destId="{3EC1D6A0-81A2-CB46-940C-A24DB9A9F4D8}" srcOrd="1" destOrd="0" presId="urn:microsoft.com/office/officeart/2009/3/layout/HorizontalOrganizationChart"/>
    <dgm:cxn modelId="{38913E6A-ADE5-5B42-9075-37AD40DDB93D}" type="presParOf" srcId="{3EC1D6A0-81A2-CB46-940C-A24DB9A9F4D8}" destId="{8158D27D-0ED6-164D-BAD9-922379CECF3F}" srcOrd="0" destOrd="0" presId="urn:microsoft.com/office/officeart/2009/3/layout/HorizontalOrganizationChart"/>
    <dgm:cxn modelId="{2A0AB3D4-D79B-824C-8F73-1728C6658DF8}" type="presParOf" srcId="{8158D27D-0ED6-164D-BAD9-922379CECF3F}" destId="{04A66468-D2D2-024C-9E0D-2C1AC9085B36}" srcOrd="0" destOrd="0" presId="urn:microsoft.com/office/officeart/2009/3/layout/HorizontalOrganizationChart"/>
    <dgm:cxn modelId="{654F4B89-0777-9043-B366-7060BAA27296}" type="presParOf" srcId="{8158D27D-0ED6-164D-BAD9-922379CECF3F}" destId="{6FF6F819-8543-2148-8DE2-DD31D1473849}" srcOrd="1" destOrd="0" presId="urn:microsoft.com/office/officeart/2009/3/layout/HorizontalOrganizationChart"/>
    <dgm:cxn modelId="{A34EE654-E607-794B-A671-D6DD13255FD7}" type="presParOf" srcId="{3EC1D6A0-81A2-CB46-940C-A24DB9A9F4D8}" destId="{AD59C89E-8A54-3343-917A-9A9A2A8DC82F}" srcOrd="1" destOrd="0" presId="urn:microsoft.com/office/officeart/2009/3/layout/HorizontalOrganizationChart"/>
    <dgm:cxn modelId="{C988A856-7C97-FA49-9204-3C1D2D8CCF60}" type="presParOf" srcId="{3EC1D6A0-81A2-CB46-940C-A24DB9A9F4D8}" destId="{8024CA5A-D79B-5F4A-BEFD-A2C0B2053CCE}" srcOrd="2" destOrd="0" presId="urn:microsoft.com/office/officeart/2009/3/layout/HorizontalOrganizationChart"/>
    <dgm:cxn modelId="{13F77F99-718D-EE47-A295-0231A4C3956D}" type="presParOf" srcId="{F63FCCA5-69F8-B742-9841-9F695EB87D5B}" destId="{B2885F66-AED7-B64A-B3D5-4981DB240208}" srcOrd="2" destOrd="0" presId="urn:microsoft.com/office/officeart/2009/3/layout/HorizontalOrganizationChart"/>
    <dgm:cxn modelId="{5B3436A0-A7C5-A749-A19E-ADB116D93F15}" type="presParOf" srcId="{F63FCCA5-69F8-B742-9841-9F695EB87D5B}" destId="{0E4A3E7D-ED0D-454A-AF6A-367B1D990F4C}" srcOrd="3" destOrd="0" presId="urn:microsoft.com/office/officeart/2009/3/layout/HorizontalOrganizationChart"/>
    <dgm:cxn modelId="{DED0ECED-1769-5940-9670-3EE21E59DEEC}" type="presParOf" srcId="{0E4A3E7D-ED0D-454A-AF6A-367B1D990F4C}" destId="{DE6073D2-1F4C-9340-A8DC-A8CA9F38F8C2}" srcOrd="0" destOrd="0" presId="urn:microsoft.com/office/officeart/2009/3/layout/HorizontalOrganizationChart"/>
    <dgm:cxn modelId="{383831B5-649D-FE4D-983F-8F0E84B97182}" type="presParOf" srcId="{DE6073D2-1F4C-9340-A8DC-A8CA9F38F8C2}" destId="{A57ACB15-3233-544D-A0C5-ADA7C93ECE32}" srcOrd="0" destOrd="0" presId="urn:microsoft.com/office/officeart/2009/3/layout/HorizontalOrganizationChart"/>
    <dgm:cxn modelId="{5091AC2E-48B6-8949-A591-D5F07BC53818}" type="presParOf" srcId="{DE6073D2-1F4C-9340-A8DC-A8CA9F38F8C2}" destId="{ADFE2B5D-4C75-CB4F-A859-C9B4390EF0AF}" srcOrd="1" destOrd="0" presId="urn:microsoft.com/office/officeart/2009/3/layout/HorizontalOrganizationChart"/>
    <dgm:cxn modelId="{5123A2A9-E871-C847-866B-C4A6FB0B1544}" type="presParOf" srcId="{0E4A3E7D-ED0D-454A-AF6A-367B1D990F4C}" destId="{196DF635-8E52-B949-9230-18241E81C002}" srcOrd="1" destOrd="0" presId="urn:microsoft.com/office/officeart/2009/3/layout/HorizontalOrganizationChart"/>
    <dgm:cxn modelId="{AF929111-6BDE-214C-9BC6-B95C1DFF01D3}" type="presParOf" srcId="{0E4A3E7D-ED0D-454A-AF6A-367B1D990F4C}" destId="{355CD509-A368-CB4B-8C1C-638910A9B90C}" srcOrd="2" destOrd="0" presId="urn:microsoft.com/office/officeart/2009/3/layout/HorizontalOrganizationChart"/>
    <dgm:cxn modelId="{6FB75139-A7EC-F541-AC08-5618457F528D}" type="presParOf" srcId="{58593E06-179B-664B-9F45-283C6B25BCA3}" destId="{8213CD47-93D1-7844-A567-8EEDE3E65A62}" srcOrd="2" destOrd="0" presId="urn:microsoft.com/office/officeart/2009/3/layout/HorizontalOrganizationChart"/>
    <dgm:cxn modelId="{AAEAEA67-4AE0-8A45-9367-A266AFFDDAEB}" type="presParOf" srcId="{15CFED0F-A8D7-E441-B7FC-8B11E6486A78}" destId="{2679A54E-390A-CE48-829B-293C648E3478}" srcOrd="4" destOrd="0" presId="urn:microsoft.com/office/officeart/2009/3/layout/HorizontalOrganizationChart"/>
    <dgm:cxn modelId="{4554278D-F3B7-504D-B563-3C0A6BE3B273}" type="presParOf" srcId="{15CFED0F-A8D7-E441-B7FC-8B11E6486A78}" destId="{B2EF57DC-CF47-1B4D-B750-4859C88F09C6}" srcOrd="5" destOrd="0" presId="urn:microsoft.com/office/officeart/2009/3/layout/HorizontalOrganizationChart"/>
    <dgm:cxn modelId="{AFDCBCBF-81FB-C446-9011-9575F101F4DB}" type="presParOf" srcId="{B2EF57DC-CF47-1B4D-B750-4859C88F09C6}" destId="{9466EFC6-91BE-264E-9BD7-386C99E4F975}" srcOrd="0" destOrd="0" presId="urn:microsoft.com/office/officeart/2009/3/layout/HorizontalOrganizationChart"/>
    <dgm:cxn modelId="{7EEC3B44-0BB2-294D-BB8D-597102C076AD}" type="presParOf" srcId="{9466EFC6-91BE-264E-9BD7-386C99E4F975}" destId="{4391BBA2-F3D1-D449-B887-07E771CA0713}" srcOrd="0" destOrd="0" presId="urn:microsoft.com/office/officeart/2009/3/layout/HorizontalOrganizationChart"/>
    <dgm:cxn modelId="{4D9BDE40-A206-194D-9542-910A9778899E}" type="presParOf" srcId="{9466EFC6-91BE-264E-9BD7-386C99E4F975}" destId="{7B98FC2A-7A48-CD49-9E17-63A135D5950C}" srcOrd="1" destOrd="0" presId="urn:microsoft.com/office/officeart/2009/3/layout/HorizontalOrganizationChart"/>
    <dgm:cxn modelId="{97987894-8D8D-F84F-A149-BFB0D51AF3A3}" type="presParOf" srcId="{B2EF57DC-CF47-1B4D-B750-4859C88F09C6}" destId="{D4AC21BE-E351-814E-B3C5-30CF14F60B52}" srcOrd="1" destOrd="0" presId="urn:microsoft.com/office/officeart/2009/3/layout/HorizontalOrganizationChart"/>
    <dgm:cxn modelId="{49E5C094-C182-8D46-8B2D-37DC3BC5DCEE}" type="presParOf" srcId="{B2EF57DC-CF47-1B4D-B750-4859C88F09C6}" destId="{0B1CB4FA-99E4-8F4A-BC3D-694F57F17D85}" srcOrd="2" destOrd="0" presId="urn:microsoft.com/office/officeart/2009/3/layout/HorizontalOrganizationChart"/>
    <dgm:cxn modelId="{123383C7-BB58-604F-B048-988C16A1D2C8}" type="presParOf" srcId="{15CFED0F-A8D7-E441-B7FC-8B11E6486A78}" destId="{A631E1C1-D8D2-1642-BD7C-F6D9463A0E1D}" srcOrd="6" destOrd="0" presId="urn:microsoft.com/office/officeart/2009/3/layout/HorizontalOrganizationChart"/>
    <dgm:cxn modelId="{BE5299FB-6070-F648-8CB3-3CCC775719B5}" type="presParOf" srcId="{15CFED0F-A8D7-E441-B7FC-8B11E6486A78}" destId="{42287354-84CC-0445-9556-05F4AE206061}" srcOrd="7" destOrd="0" presId="urn:microsoft.com/office/officeart/2009/3/layout/HorizontalOrganizationChart"/>
    <dgm:cxn modelId="{2B325067-0984-4C43-93CB-6D9B8199E229}" type="presParOf" srcId="{42287354-84CC-0445-9556-05F4AE206061}" destId="{E562F6BF-18BE-B247-82CE-702ED1387FB9}" srcOrd="0" destOrd="0" presId="urn:microsoft.com/office/officeart/2009/3/layout/HorizontalOrganizationChart"/>
    <dgm:cxn modelId="{06A3571D-5370-5045-B32B-4FA3CA90E00E}" type="presParOf" srcId="{E562F6BF-18BE-B247-82CE-702ED1387FB9}" destId="{DD8EA461-A2A6-F44E-92CA-9CC717E7082C}" srcOrd="0" destOrd="0" presId="urn:microsoft.com/office/officeart/2009/3/layout/HorizontalOrganizationChart"/>
    <dgm:cxn modelId="{4DF11C25-DDAD-B54A-B837-FAF18C896145}" type="presParOf" srcId="{E562F6BF-18BE-B247-82CE-702ED1387FB9}" destId="{0CC2B1B7-273D-AE47-91B6-27AC31E6CA32}" srcOrd="1" destOrd="0" presId="urn:microsoft.com/office/officeart/2009/3/layout/HorizontalOrganizationChart"/>
    <dgm:cxn modelId="{861B6EC9-6772-AC4D-91C0-C81D55F8ABC4}" type="presParOf" srcId="{42287354-84CC-0445-9556-05F4AE206061}" destId="{BE619515-348E-B846-958D-CCDBDB79C948}" srcOrd="1" destOrd="0" presId="urn:microsoft.com/office/officeart/2009/3/layout/HorizontalOrganizationChart"/>
    <dgm:cxn modelId="{48F89134-6B86-D944-BF5D-246E50BB288C}" type="presParOf" srcId="{42287354-84CC-0445-9556-05F4AE206061}" destId="{0003BFE8-43EA-8D4A-B2BC-E3F2AEC75939}" srcOrd="2" destOrd="0" presId="urn:microsoft.com/office/officeart/2009/3/layout/HorizontalOrganizationChart"/>
    <dgm:cxn modelId="{0BA1A5FE-9714-6D4A-B848-C7DF84B2A920}" type="presParOf" srcId="{15CFED0F-A8D7-E441-B7FC-8B11E6486A78}" destId="{DB6D226E-7C3F-9F44-88AF-F66B2A9B5296}" srcOrd="8" destOrd="0" presId="urn:microsoft.com/office/officeart/2009/3/layout/HorizontalOrganizationChart"/>
    <dgm:cxn modelId="{3F62B231-9CC8-9649-BF25-054E1ED89A35}" type="presParOf" srcId="{15CFED0F-A8D7-E441-B7FC-8B11E6486A78}" destId="{CAAE2CD3-C35F-DC4D-AC8A-197E611F3B60}" srcOrd="9" destOrd="0" presId="urn:microsoft.com/office/officeart/2009/3/layout/HorizontalOrganizationChart"/>
    <dgm:cxn modelId="{1FC2473E-6AA7-1C4E-9B53-140F0ABF73B5}" type="presParOf" srcId="{CAAE2CD3-C35F-DC4D-AC8A-197E611F3B60}" destId="{0B1FD597-1BFF-234A-B106-AD5FB0D82DEB}" srcOrd="0" destOrd="0" presId="urn:microsoft.com/office/officeart/2009/3/layout/HorizontalOrganizationChart"/>
    <dgm:cxn modelId="{B5CF5265-0806-A148-ABC7-7AFC3797FA6D}" type="presParOf" srcId="{0B1FD597-1BFF-234A-B106-AD5FB0D82DEB}" destId="{C4C712DB-08F9-A042-843E-F2483D49D67F}" srcOrd="0" destOrd="0" presId="urn:microsoft.com/office/officeart/2009/3/layout/HorizontalOrganizationChart"/>
    <dgm:cxn modelId="{D9866A7B-D521-4F4E-BF52-42911A1A9F7A}" type="presParOf" srcId="{0B1FD597-1BFF-234A-B106-AD5FB0D82DEB}" destId="{58D45D16-CAD4-9144-90BB-5A5E33F0EE4C}" srcOrd="1" destOrd="0" presId="urn:microsoft.com/office/officeart/2009/3/layout/HorizontalOrganizationChart"/>
    <dgm:cxn modelId="{701A776D-DC0F-AF4D-A744-6D9B91F16D4C}" type="presParOf" srcId="{CAAE2CD3-C35F-DC4D-AC8A-197E611F3B60}" destId="{DCA76FDD-B5FB-4247-ADD4-EEE522DD825A}" srcOrd="1" destOrd="0" presId="urn:microsoft.com/office/officeart/2009/3/layout/HorizontalOrganizationChart"/>
    <dgm:cxn modelId="{1704AFB3-E6D8-8145-8D6A-4D3EEF42E5C5}" type="presParOf" srcId="{CAAE2CD3-C35F-DC4D-AC8A-197E611F3B60}" destId="{60FF37B5-6982-0F49-9663-47E5208E9D29}" srcOrd="2" destOrd="0" presId="urn:microsoft.com/office/officeart/2009/3/layout/HorizontalOrganizationChart"/>
    <dgm:cxn modelId="{00D1FB2A-0357-EB48-B425-2076BEF91B01}" type="presParOf" srcId="{6681916A-F5A9-5741-B45A-0C6BB6BB9C14}" destId="{D9BC17FE-86D0-7E42-A8AB-1C89ECE6C8F0}" srcOrd="2" destOrd="0" presId="urn:microsoft.com/office/officeart/2009/3/layout/HorizontalOrganizationChart"/>
    <dgm:cxn modelId="{E31DE557-676A-314F-B602-56C640F15D44}" type="presParOf" srcId="{2C239EC7-A13C-0343-B3F0-E2C9F79E5A99}" destId="{8EBA6214-13C4-1B42-AF30-6E7D67F9E307}" srcOrd="2" destOrd="0" presId="urn:microsoft.com/office/officeart/2009/3/layout/HorizontalOrganizationChart"/>
    <dgm:cxn modelId="{843B47BB-52A2-BF4E-B9DB-7997E8725DA0}" type="presParOf" srcId="{2C239EC7-A13C-0343-B3F0-E2C9F79E5A99}" destId="{A6337C25-766D-0948-85B6-859BFD8DAC3F}" srcOrd="3" destOrd="0" presId="urn:microsoft.com/office/officeart/2009/3/layout/HorizontalOrganizationChart"/>
    <dgm:cxn modelId="{1BE8395C-3AD8-4049-B292-4778166626FC}" type="presParOf" srcId="{A6337C25-766D-0948-85B6-859BFD8DAC3F}" destId="{7430EBC0-0744-7E4C-B5B2-75DE97EAC9DA}" srcOrd="0" destOrd="0" presId="urn:microsoft.com/office/officeart/2009/3/layout/HorizontalOrganizationChart"/>
    <dgm:cxn modelId="{5C303391-CDD4-F448-AD3C-05D826D5EBF0}" type="presParOf" srcId="{7430EBC0-0744-7E4C-B5B2-75DE97EAC9DA}" destId="{D9BBB7AE-3F82-7C41-96F4-D5A24B6EFE6D}" srcOrd="0" destOrd="0" presId="urn:microsoft.com/office/officeart/2009/3/layout/HorizontalOrganizationChart"/>
    <dgm:cxn modelId="{238B4078-9883-C64F-83B6-8AA3FAEEF419}" type="presParOf" srcId="{7430EBC0-0744-7E4C-B5B2-75DE97EAC9DA}" destId="{006E174C-855C-6641-A3CA-0762E9280DDA}" srcOrd="1" destOrd="0" presId="urn:microsoft.com/office/officeart/2009/3/layout/HorizontalOrganizationChart"/>
    <dgm:cxn modelId="{231457AC-891C-E24E-AED4-6EE38B188B36}" type="presParOf" srcId="{A6337C25-766D-0948-85B6-859BFD8DAC3F}" destId="{4647F27B-A904-8141-80B1-B2B77C2270B0}" srcOrd="1" destOrd="0" presId="urn:microsoft.com/office/officeart/2009/3/layout/HorizontalOrganizationChart"/>
    <dgm:cxn modelId="{60A3691C-3E27-4146-BCE8-B283C3C90917}" type="presParOf" srcId="{A6337C25-766D-0948-85B6-859BFD8DAC3F}" destId="{09A98F49-AE90-604F-9758-99FE19CE87CC}" srcOrd="2" destOrd="0" presId="urn:microsoft.com/office/officeart/2009/3/layout/HorizontalOrganizationChart"/>
    <dgm:cxn modelId="{570E2A75-E195-EF4F-BDF2-0ECFB641F89C}" type="presParOf" srcId="{2C239EC7-A13C-0343-B3F0-E2C9F79E5A99}" destId="{73EE2003-9776-D345-B140-D85DB7D906FC}" srcOrd="4" destOrd="0" presId="urn:microsoft.com/office/officeart/2009/3/layout/HorizontalOrganizationChart"/>
    <dgm:cxn modelId="{8F5654E1-A623-A949-99E6-645FAEFD845D}" type="presParOf" srcId="{2C239EC7-A13C-0343-B3F0-E2C9F79E5A99}" destId="{615BEF19-C9DC-4248-A163-EC4B51E4684C}" srcOrd="5" destOrd="0" presId="urn:microsoft.com/office/officeart/2009/3/layout/HorizontalOrganizationChart"/>
    <dgm:cxn modelId="{648FCA5D-70B9-DE4B-8630-55A72F162EBF}" type="presParOf" srcId="{615BEF19-C9DC-4248-A163-EC4B51E4684C}" destId="{534B0854-BAEA-0D47-ABAC-AB2420C94D36}" srcOrd="0" destOrd="0" presId="urn:microsoft.com/office/officeart/2009/3/layout/HorizontalOrganizationChart"/>
    <dgm:cxn modelId="{57259C0B-AC22-A842-B5CB-DDD36C5B769C}" type="presParOf" srcId="{534B0854-BAEA-0D47-ABAC-AB2420C94D36}" destId="{549687FC-623D-2B4B-ABD4-336801926D96}" srcOrd="0" destOrd="0" presId="urn:microsoft.com/office/officeart/2009/3/layout/HorizontalOrganizationChart"/>
    <dgm:cxn modelId="{C8D6506E-AA6E-5143-9991-4CE9CFD9241E}" type="presParOf" srcId="{534B0854-BAEA-0D47-ABAC-AB2420C94D36}" destId="{E8898CF7-6B5F-0440-998F-BC93FFA0C0CE}" srcOrd="1" destOrd="0" presId="urn:microsoft.com/office/officeart/2009/3/layout/HorizontalOrganizationChart"/>
    <dgm:cxn modelId="{9F12E8A8-CE4E-9946-8B16-9B00E128CE06}" type="presParOf" srcId="{615BEF19-C9DC-4248-A163-EC4B51E4684C}" destId="{FC83A545-9877-544C-B659-84A6BC96E393}" srcOrd="1" destOrd="0" presId="urn:microsoft.com/office/officeart/2009/3/layout/HorizontalOrganizationChart"/>
    <dgm:cxn modelId="{F2E8D615-AC75-1E4E-8615-13832DF3D71C}" type="presParOf" srcId="{615BEF19-C9DC-4248-A163-EC4B51E4684C}" destId="{FC106B62-9A0F-4244-9AF6-BCB66EE0C104}" srcOrd="2" destOrd="0" presId="urn:microsoft.com/office/officeart/2009/3/layout/HorizontalOrganizationChart"/>
    <dgm:cxn modelId="{2C4ABD21-0167-514D-81CA-549650359697}" type="presParOf" srcId="{DD66E6F3-236A-7E45-8E2A-B82C542A4884}" destId="{A0A48127-F0AA-8D45-9909-1B115F9404BC}" srcOrd="2" destOrd="0" presId="urn:microsoft.com/office/officeart/2009/3/layout/HorizontalOrganizationChart"/>
    <dgm:cxn modelId="{B91B272D-6959-374B-89E3-5DB55223EBD4}" type="presParOf" srcId="{455F426B-B846-FD4D-9A12-90F2AC6501DD}" destId="{8FD91BA9-8AE9-3141-81D7-B01106213E18}" srcOrd="2" destOrd="0" presId="urn:microsoft.com/office/officeart/2009/3/layout/HorizontalOrganizationChart"/>
    <dgm:cxn modelId="{761598C8-2C29-EC4F-86FA-E97EF067ED3E}" type="presParOf" srcId="{971FF8E5-6EC5-714A-B718-641DC0CE3747}" destId="{29D3A6E5-A9D5-5A45-9A5B-1A3FC4B9D409}" srcOrd="4" destOrd="0" presId="urn:microsoft.com/office/officeart/2009/3/layout/HorizontalOrganizationChart"/>
    <dgm:cxn modelId="{D8BE8C2B-65AB-744D-8B67-33D6863B87AF}" type="presParOf" srcId="{971FF8E5-6EC5-714A-B718-641DC0CE3747}" destId="{8F3A1115-86B8-7841-BEB0-DE8E94A2B9F8}" srcOrd="5" destOrd="0" presId="urn:microsoft.com/office/officeart/2009/3/layout/HorizontalOrganizationChart"/>
    <dgm:cxn modelId="{8F56337B-6C76-AE4E-92AE-09B46042DB64}" type="presParOf" srcId="{8F3A1115-86B8-7841-BEB0-DE8E94A2B9F8}" destId="{CD51BE4B-DC74-8641-8A26-80379CC57A95}" srcOrd="0" destOrd="0" presId="urn:microsoft.com/office/officeart/2009/3/layout/HorizontalOrganizationChart"/>
    <dgm:cxn modelId="{24F9651D-EDEC-2446-993D-8A63EABFB3AA}" type="presParOf" srcId="{CD51BE4B-DC74-8641-8A26-80379CC57A95}" destId="{E81F0564-7B1B-7341-8B75-2DA8E936FAF1}" srcOrd="0" destOrd="0" presId="urn:microsoft.com/office/officeart/2009/3/layout/HorizontalOrganizationChart"/>
    <dgm:cxn modelId="{C67D85B5-DBBE-CE48-B2FE-C4C5E35F7E80}" type="presParOf" srcId="{CD51BE4B-DC74-8641-8A26-80379CC57A95}" destId="{37BC2A0B-5DE5-0848-AE34-13A83401E826}" srcOrd="1" destOrd="0" presId="urn:microsoft.com/office/officeart/2009/3/layout/HorizontalOrganizationChart"/>
    <dgm:cxn modelId="{BE2C2292-EB1C-754B-BBFB-9B365ABE882A}" type="presParOf" srcId="{8F3A1115-86B8-7841-BEB0-DE8E94A2B9F8}" destId="{D6959E54-3490-FB44-918A-32F51F25E714}" srcOrd="1" destOrd="0" presId="urn:microsoft.com/office/officeart/2009/3/layout/HorizontalOrganizationChart"/>
    <dgm:cxn modelId="{C4D60A7C-8131-FB49-A2AE-C8B62F475EB7}" type="presParOf" srcId="{8F3A1115-86B8-7841-BEB0-DE8E94A2B9F8}" destId="{61318EEA-E294-4A45-871E-AA5CF84D332F}" srcOrd="2" destOrd="0" presId="urn:microsoft.com/office/officeart/2009/3/layout/HorizontalOrganizationChart"/>
    <dgm:cxn modelId="{F715C99C-0B5D-AB4D-8E60-696D39F7EE6D}" type="presParOf" srcId="{971FF8E5-6EC5-714A-B718-641DC0CE3747}" destId="{2888006B-AF02-9041-9160-45554715131E}" srcOrd="6" destOrd="0" presId="urn:microsoft.com/office/officeart/2009/3/layout/HorizontalOrganizationChart"/>
    <dgm:cxn modelId="{58CCD2A5-2C81-5743-B930-5AE503985C7A}" type="presParOf" srcId="{971FF8E5-6EC5-714A-B718-641DC0CE3747}" destId="{1D6A2EF2-D702-6149-A9C4-5E523A72889A}" srcOrd="7" destOrd="0" presId="urn:microsoft.com/office/officeart/2009/3/layout/HorizontalOrganizationChart"/>
    <dgm:cxn modelId="{D9E5430D-4E39-9E4A-A670-A4FDC14E2531}" type="presParOf" srcId="{1D6A2EF2-D702-6149-A9C4-5E523A72889A}" destId="{7CCF007D-8FA2-814A-8C46-222DB65FDFBB}" srcOrd="0" destOrd="0" presId="urn:microsoft.com/office/officeart/2009/3/layout/HorizontalOrganizationChart"/>
    <dgm:cxn modelId="{94667762-C831-D845-A96E-C0E10B25F0A4}" type="presParOf" srcId="{7CCF007D-8FA2-814A-8C46-222DB65FDFBB}" destId="{D7610AB8-98C4-2E4E-9749-286CFD159ED9}" srcOrd="0" destOrd="0" presId="urn:microsoft.com/office/officeart/2009/3/layout/HorizontalOrganizationChart"/>
    <dgm:cxn modelId="{0A50F253-D1D5-EF4D-9BB5-D7D53A077FB9}" type="presParOf" srcId="{7CCF007D-8FA2-814A-8C46-222DB65FDFBB}" destId="{A69A4AFB-11FE-294C-917D-38A2EA357CC5}" srcOrd="1" destOrd="0" presId="urn:microsoft.com/office/officeart/2009/3/layout/HorizontalOrganizationChart"/>
    <dgm:cxn modelId="{CF10C5E1-CA26-B749-95F1-323A8A75508D}" type="presParOf" srcId="{1D6A2EF2-D702-6149-A9C4-5E523A72889A}" destId="{EE14CF73-836E-624B-98F4-1AD64208B24D}" srcOrd="1" destOrd="0" presId="urn:microsoft.com/office/officeart/2009/3/layout/HorizontalOrganizationChart"/>
    <dgm:cxn modelId="{E9C1D62C-F5E0-894E-B3EA-0BDC17A6B28B}" type="presParOf" srcId="{1D6A2EF2-D702-6149-A9C4-5E523A72889A}" destId="{4D9DF844-E857-204A-9695-C5C6DCFAB3F2}" srcOrd="2" destOrd="0" presId="urn:microsoft.com/office/officeart/2009/3/layout/HorizontalOrganizationChart"/>
    <dgm:cxn modelId="{BE9B64F8-B9D9-4449-AEFD-46ED902C795F}" type="presParOf" srcId="{2321AB21-0AA1-BC41-AAC7-0C797A15D3C0}" destId="{B7C2BB9F-44DB-E649-A8A9-E20C4CACAA3B}" srcOrd="2" destOrd="0" presId="urn:microsoft.com/office/officeart/2009/3/layout/HorizontalOrganizationChart"/>
    <dgm:cxn modelId="{EE84A6D8-E654-F54E-8E71-D26B26C1774F}" type="presParOf" srcId="{65437B86-0212-7341-9771-F79B6D955ACC}" destId="{05ECFE71-3C0B-FE4B-8FD4-C71A9A7EE6B8}" srcOrd="2" destOrd="0" presId="urn:microsoft.com/office/officeart/2009/3/layout/HorizontalOrganizationChart"/>
    <dgm:cxn modelId="{7D18363E-1C7A-194B-9C4C-0FAEF6E5527B}" type="presParOf" srcId="{65437B86-0212-7341-9771-F79B6D955ACC}" destId="{9B2EB31A-D77B-8F4F-B64E-851C9F20521D}" srcOrd="3" destOrd="0" presId="urn:microsoft.com/office/officeart/2009/3/layout/HorizontalOrganizationChart"/>
    <dgm:cxn modelId="{8D3678BB-80D3-A642-A6DA-635864282BEA}" type="presParOf" srcId="{9B2EB31A-D77B-8F4F-B64E-851C9F20521D}" destId="{82C68EE3-6CBB-AB4B-8EAC-BCDD81940292}" srcOrd="0" destOrd="0" presId="urn:microsoft.com/office/officeart/2009/3/layout/HorizontalOrganizationChart"/>
    <dgm:cxn modelId="{A14D903B-1D60-D141-AD03-840AA97D9CCE}" type="presParOf" srcId="{82C68EE3-6CBB-AB4B-8EAC-BCDD81940292}" destId="{C2E71A89-B035-9F49-9F95-B7047C8107FE}" srcOrd="0" destOrd="0" presId="urn:microsoft.com/office/officeart/2009/3/layout/HorizontalOrganizationChart"/>
    <dgm:cxn modelId="{1F002634-10EE-C949-BA68-B3B0074E266E}" type="presParOf" srcId="{82C68EE3-6CBB-AB4B-8EAC-BCDD81940292}" destId="{CA32736C-2488-D548-BEF9-B020C090BF9A}" srcOrd="1" destOrd="0" presId="urn:microsoft.com/office/officeart/2009/3/layout/HorizontalOrganizationChart"/>
    <dgm:cxn modelId="{71B19F9F-E504-9949-9C48-04FB8E90D919}" type="presParOf" srcId="{9B2EB31A-D77B-8F4F-B64E-851C9F20521D}" destId="{09DB90A8-D256-E644-B9B3-BE9FC95B0808}" srcOrd="1" destOrd="0" presId="urn:microsoft.com/office/officeart/2009/3/layout/HorizontalOrganizationChart"/>
    <dgm:cxn modelId="{E5FC4E8C-2073-9743-9920-45432668FD3B}" type="presParOf" srcId="{9B2EB31A-D77B-8F4F-B64E-851C9F20521D}" destId="{63DA4305-C5D2-8D49-9CEB-4C3D41931AA9}" srcOrd="2" destOrd="0" presId="urn:microsoft.com/office/officeart/2009/3/layout/HorizontalOrganizationChart"/>
    <dgm:cxn modelId="{03BDDA00-EB2F-CD47-B5DD-A2B08DEBAC24}" type="presParOf" srcId="{65437B86-0212-7341-9771-F79B6D955ACC}" destId="{184F8FE0-A8C3-F344-9A45-BF0638A3822C}" srcOrd="4" destOrd="0" presId="urn:microsoft.com/office/officeart/2009/3/layout/HorizontalOrganizationChart"/>
    <dgm:cxn modelId="{29923F5A-9A1C-4241-B115-794A70B1EB3D}" type="presParOf" srcId="{65437B86-0212-7341-9771-F79B6D955ACC}" destId="{B4B6C477-58A4-7F40-872B-B1F7C3E1F0FE}" srcOrd="5" destOrd="0" presId="urn:microsoft.com/office/officeart/2009/3/layout/HorizontalOrganizationChart"/>
    <dgm:cxn modelId="{DB80D9CB-B62F-E04B-929F-0B1585CB405A}" type="presParOf" srcId="{B4B6C477-58A4-7F40-872B-B1F7C3E1F0FE}" destId="{0BF6B09E-F910-DB43-B421-2FBBFDF517AD}" srcOrd="0" destOrd="0" presId="urn:microsoft.com/office/officeart/2009/3/layout/HorizontalOrganizationChart"/>
    <dgm:cxn modelId="{7D7F6C16-208B-4A4E-AF7D-3CBA3087CAEE}" type="presParOf" srcId="{0BF6B09E-F910-DB43-B421-2FBBFDF517AD}" destId="{DC1E33C3-CE42-0E4C-87A4-5388069EF6FD}" srcOrd="0" destOrd="0" presId="urn:microsoft.com/office/officeart/2009/3/layout/HorizontalOrganizationChart"/>
    <dgm:cxn modelId="{D5DB58AA-1AC7-6B4F-B250-30D0C458E07F}" type="presParOf" srcId="{0BF6B09E-F910-DB43-B421-2FBBFDF517AD}" destId="{4F794D73-262F-F84D-83E1-DAC045456618}" srcOrd="1" destOrd="0" presId="urn:microsoft.com/office/officeart/2009/3/layout/HorizontalOrganizationChart"/>
    <dgm:cxn modelId="{5051330A-94D5-7F45-90CC-0CA476A09707}" type="presParOf" srcId="{B4B6C477-58A4-7F40-872B-B1F7C3E1F0FE}" destId="{D3E33668-9F0F-4643-971B-47C0A5028ED9}" srcOrd="1" destOrd="0" presId="urn:microsoft.com/office/officeart/2009/3/layout/HorizontalOrganizationChart"/>
    <dgm:cxn modelId="{C3CC354D-5FA9-8F43-A7A6-07D88EEB14A6}" type="presParOf" srcId="{B4B6C477-58A4-7F40-872B-B1F7C3E1F0FE}" destId="{CA986DC6-C0C2-8A47-B26A-F7A5722D5317}" srcOrd="2" destOrd="0" presId="urn:microsoft.com/office/officeart/2009/3/layout/HorizontalOrganizationChart"/>
    <dgm:cxn modelId="{4214E57B-D747-7F42-95EC-48A4229EEE95}" type="presParOf" srcId="{65437B86-0212-7341-9771-F79B6D955ACC}" destId="{4AC3C9ED-4AEF-B347-9843-34CCA39BA2B1}" srcOrd="6" destOrd="0" presId="urn:microsoft.com/office/officeart/2009/3/layout/HorizontalOrganizationChart"/>
    <dgm:cxn modelId="{601B67AD-A464-FC45-BE5B-164078274DA3}" type="presParOf" srcId="{65437B86-0212-7341-9771-F79B6D955ACC}" destId="{98EB086F-9088-604F-9F98-1F8E61F7CC8B}" srcOrd="7" destOrd="0" presId="urn:microsoft.com/office/officeart/2009/3/layout/HorizontalOrganizationChart"/>
    <dgm:cxn modelId="{EDF04313-D11E-164A-8E20-7F9B411E4A5B}" type="presParOf" srcId="{98EB086F-9088-604F-9F98-1F8E61F7CC8B}" destId="{740A9D9D-101A-BD46-B250-C4371E20072B}" srcOrd="0" destOrd="0" presId="urn:microsoft.com/office/officeart/2009/3/layout/HorizontalOrganizationChart"/>
    <dgm:cxn modelId="{2A56EB7C-3CF3-F347-BFC8-290A733FF5EE}" type="presParOf" srcId="{740A9D9D-101A-BD46-B250-C4371E20072B}" destId="{67CE04AD-6A1A-954F-8FF8-438130364507}" srcOrd="0" destOrd="0" presId="urn:microsoft.com/office/officeart/2009/3/layout/HorizontalOrganizationChart"/>
    <dgm:cxn modelId="{CA081BA6-14B9-884A-8397-02297C486782}" type="presParOf" srcId="{740A9D9D-101A-BD46-B250-C4371E20072B}" destId="{C835BCB9-DBBF-984F-AC9C-0537D51ADEDA}" srcOrd="1" destOrd="0" presId="urn:microsoft.com/office/officeart/2009/3/layout/HorizontalOrganizationChart"/>
    <dgm:cxn modelId="{7949F89A-F6B4-6F46-AC0F-E55AE26C5B8A}" type="presParOf" srcId="{98EB086F-9088-604F-9F98-1F8E61F7CC8B}" destId="{4FE84AEF-5C28-0B44-B541-7B399DA74DB2}" srcOrd="1" destOrd="0" presId="urn:microsoft.com/office/officeart/2009/3/layout/HorizontalOrganizationChart"/>
    <dgm:cxn modelId="{F107281F-CFE7-654D-B678-CFB591826E30}" type="presParOf" srcId="{98EB086F-9088-604F-9F98-1F8E61F7CC8B}" destId="{DAE7B3F6-8C56-1C46-995E-F611FE81E2E9}" srcOrd="2" destOrd="0" presId="urn:microsoft.com/office/officeart/2009/3/layout/HorizontalOrganizationChart"/>
    <dgm:cxn modelId="{60EB7AC0-18BF-8740-B8BE-E8E3EB8D1EA3}" type="presParOf" srcId="{65437B86-0212-7341-9771-F79B6D955ACC}" destId="{6235C191-6C40-1042-A0E8-308F6B6980D4}" srcOrd="8" destOrd="0" presId="urn:microsoft.com/office/officeart/2009/3/layout/HorizontalOrganizationChart"/>
    <dgm:cxn modelId="{9FA0B38B-C83C-324A-830A-F34FC668769C}" type="presParOf" srcId="{65437B86-0212-7341-9771-F79B6D955ACC}" destId="{1D477942-9A9A-0340-893A-9F4C7EE5AB46}" srcOrd="9" destOrd="0" presId="urn:microsoft.com/office/officeart/2009/3/layout/HorizontalOrganizationChart"/>
    <dgm:cxn modelId="{B4AF2F21-7649-BA42-992B-F27775BC9ECB}" type="presParOf" srcId="{1D477942-9A9A-0340-893A-9F4C7EE5AB46}" destId="{E387F565-47E6-4A46-8D2A-F5A70D257817}" srcOrd="0" destOrd="0" presId="urn:microsoft.com/office/officeart/2009/3/layout/HorizontalOrganizationChart"/>
    <dgm:cxn modelId="{4E7087E8-0088-1447-ABE5-B7C8708EE64B}" type="presParOf" srcId="{E387F565-47E6-4A46-8D2A-F5A70D257817}" destId="{F51530C5-CCF5-F54F-943D-C8A0250B4C18}" srcOrd="0" destOrd="0" presId="urn:microsoft.com/office/officeart/2009/3/layout/HorizontalOrganizationChart"/>
    <dgm:cxn modelId="{50F84555-92D2-FD40-BEDC-5465656DC6C8}" type="presParOf" srcId="{E387F565-47E6-4A46-8D2A-F5A70D257817}" destId="{537844F8-9E6C-F14A-B187-BCCB71910D24}" srcOrd="1" destOrd="0" presId="urn:microsoft.com/office/officeart/2009/3/layout/HorizontalOrganizationChart"/>
    <dgm:cxn modelId="{53FB4023-F26B-8F45-9138-F66948F337FC}" type="presParOf" srcId="{1D477942-9A9A-0340-893A-9F4C7EE5AB46}" destId="{F5ECA70C-CF06-0C4E-91B1-FEC18871018D}" srcOrd="1" destOrd="0" presId="urn:microsoft.com/office/officeart/2009/3/layout/HorizontalOrganizationChart"/>
    <dgm:cxn modelId="{8C8A3BBC-3030-B446-BB5A-3E55F877C376}" type="presParOf" srcId="{1D477942-9A9A-0340-893A-9F4C7EE5AB46}" destId="{65688218-225B-1940-A9CC-63A4409F9628}" srcOrd="2" destOrd="0" presId="urn:microsoft.com/office/officeart/2009/3/layout/HorizontalOrganizationChart"/>
    <dgm:cxn modelId="{45D70CF8-08E7-F644-BA05-3B9A4F3E5DE8}" type="presParOf" srcId="{5E46F3E7-1956-C643-BD83-85F3E334C877}" destId="{7A67FB61-3263-8443-86AF-0134A804EB88}" srcOrd="2" destOrd="0" presId="urn:microsoft.com/office/officeart/2009/3/layout/Horizontal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6E5B2881-FDD4-6646-BFE2-AD83CC4A28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674B8470-9C39-4F42-9DDB-13F55CFB37E8}">
      <dgm:prSet custT="1"/>
      <dgm:spPr/>
      <dgm:t>
        <a:bodyPr/>
        <a:lstStyle/>
        <a:p>
          <a:r>
            <a:rPr lang="en-GB" sz="4000" b="0" i="0" dirty="0">
              <a:solidFill>
                <a:schemeClr val="tx1"/>
              </a:solidFill>
            </a:rPr>
            <a:t>CC BY </a:t>
          </a:r>
          <a:endParaRPr lang="en-MK" sz="4000" b="0" dirty="0">
            <a:solidFill>
              <a:schemeClr val="tx1"/>
            </a:solidFill>
          </a:endParaRPr>
        </a:p>
      </dgm:t>
    </dgm:pt>
    <dgm:pt modelId="{7D3A8773-AECD-E742-8D2B-2C584F5F8241}" type="parTrans" cxnId="{CDA1E544-3CE1-124B-8B43-C923C228EF3B}">
      <dgm:prSet/>
      <dgm:spPr/>
      <dgm:t>
        <a:bodyPr/>
        <a:lstStyle/>
        <a:p>
          <a:endParaRPr lang="en-GB" sz="3200">
            <a:solidFill>
              <a:schemeClr val="tx1"/>
            </a:solidFill>
          </a:endParaRPr>
        </a:p>
      </dgm:t>
    </dgm:pt>
    <dgm:pt modelId="{27825E8D-2194-2F4B-9FE1-DDFDA36FFBDD}" type="sibTrans" cxnId="{CDA1E544-3CE1-124B-8B43-C923C228EF3B}">
      <dgm:prSet/>
      <dgm:spPr/>
      <dgm:t>
        <a:bodyPr/>
        <a:lstStyle/>
        <a:p>
          <a:endParaRPr lang="en-GB" sz="3200">
            <a:solidFill>
              <a:schemeClr val="tx1"/>
            </a:solidFill>
          </a:endParaRPr>
        </a:p>
      </dgm:t>
    </dgm:pt>
    <dgm:pt modelId="{7A4C4BFA-B6E3-784A-AB59-16487C4939D0}">
      <dgm:prSet custT="1"/>
      <dgm:spPr/>
      <dgm:t>
        <a:bodyPr/>
        <a:lstStyle/>
        <a:p>
          <a:r>
            <a:rPr lang="en-GB" sz="4000" b="0" i="0" dirty="0">
              <a:solidFill>
                <a:schemeClr val="tx1"/>
              </a:solidFill>
            </a:rPr>
            <a:t>CC BY-NC </a:t>
          </a:r>
          <a:endParaRPr lang="en-MK" sz="4000" dirty="0">
            <a:solidFill>
              <a:schemeClr val="tx1"/>
            </a:solidFill>
          </a:endParaRPr>
        </a:p>
      </dgm:t>
    </dgm:pt>
    <dgm:pt modelId="{F654EB36-1824-934E-BC53-A526464269AF}" type="parTrans" cxnId="{07814F62-56EE-BB43-A64C-B1DA88ED76E2}">
      <dgm:prSet/>
      <dgm:spPr/>
      <dgm:t>
        <a:bodyPr/>
        <a:lstStyle/>
        <a:p>
          <a:endParaRPr lang="en-GB" sz="3200">
            <a:solidFill>
              <a:schemeClr val="tx1"/>
            </a:solidFill>
          </a:endParaRPr>
        </a:p>
      </dgm:t>
    </dgm:pt>
    <dgm:pt modelId="{AE46FCAF-0DF4-5E48-A4D7-8DE7F9569E1C}" type="sibTrans" cxnId="{07814F62-56EE-BB43-A64C-B1DA88ED76E2}">
      <dgm:prSet/>
      <dgm:spPr/>
      <dgm:t>
        <a:bodyPr/>
        <a:lstStyle/>
        <a:p>
          <a:endParaRPr lang="en-GB" sz="3200">
            <a:solidFill>
              <a:schemeClr val="tx1"/>
            </a:solidFill>
          </a:endParaRPr>
        </a:p>
      </dgm:t>
    </dgm:pt>
    <dgm:pt modelId="{146C2F3A-90D1-204C-A1BE-ED390BBBD3EE}">
      <dgm:prSet custT="1"/>
      <dgm:spPr/>
      <dgm:t>
        <a:bodyPr/>
        <a:lstStyle/>
        <a:p>
          <a:r>
            <a:rPr lang="en-GB" sz="4000" b="0" i="0" dirty="0">
              <a:solidFill>
                <a:schemeClr val="tx1"/>
              </a:solidFill>
            </a:rPr>
            <a:t>CC BY-SA </a:t>
          </a:r>
          <a:endParaRPr lang="en-MK" sz="4000" dirty="0">
            <a:solidFill>
              <a:schemeClr val="tx1"/>
            </a:solidFill>
          </a:endParaRPr>
        </a:p>
      </dgm:t>
    </dgm:pt>
    <dgm:pt modelId="{C8323CBF-8114-D54B-B779-9E26C46AC611}" type="parTrans" cxnId="{91C909D1-33BC-A742-AC2C-197527CFD86B}">
      <dgm:prSet/>
      <dgm:spPr/>
      <dgm:t>
        <a:bodyPr/>
        <a:lstStyle/>
        <a:p>
          <a:endParaRPr lang="en-GB" sz="3200">
            <a:solidFill>
              <a:schemeClr val="tx1"/>
            </a:solidFill>
          </a:endParaRPr>
        </a:p>
      </dgm:t>
    </dgm:pt>
    <dgm:pt modelId="{9B765A06-C7BF-494D-9531-1BFFA1BCEB72}" type="sibTrans" cxnId="{91C909D1-33BC-A742-AC2C-197527CFD86B}">
      <dgm:prSet/>
      <dgm:spPr/>
      <dgm:t>
        <a:bodyPr/>
        <a:lstStyle/>
        <a:p>
          <a:endParaRPr lang="en-GB" sz="3200">
            <a:solidFill>
              <a:schemeClr val="tx1"/>
            </a:solidFill>
          </a:endParaRPr>
        </a:p>
      </dgm:t>
    </dgm:pt>
    <dgm:pt modelId="{892570BD-C796-A14F-9BEA-66C2DBF9C7C6}">
      <dgm:prSet custT="1"/>
      <dgm:spPr/>
      <dgm:t>
        <a:bodyPr/>
        <a:lstStyle/>
        <a:p>
          <a:r>
            <a:rPr lang="en-GB" sz="4000" b="0" i="0">
              <a:solidFill>
                <a:schemeClr val="tx1"/>
              </a:solidFill>
            </a:rPr>
            <a:t>CC0 </a:t>
          </a:r>
          <a:endParaRPr lang="en-MK" sz="4000">
            <a:solidFill>
              <a:schemeClr val="tx1"/>
            </a:solidFill>
          </a:endParaRPr>
        </a:p>
      </dgm:t>
    </dgm:pt>
    <dgm:pt modelId="{6DA58F83-F558-144B-AC21-E1AC84BB52AF}" type="parTrans" cxnId="{077696E0-0E15-4149-B3CA-50827C26BC50}">
      <dgm:prSet/>
      <dgm:spPr/>
      <dgm:t>
        <a:bodyPr/>
        <a:lstStyle/>
        <a:p>
          <a:endParaRPr lang="en-GB" sz="3200">
            <a:solidFill>
              <a:schemeClr val="tx1"/>
            </a:solidFill>
          </a:endParaRPr>
        </a:p>
      </dgm:t>
    </dgm:pt>
    <dgm:pt modelId="{89D2025A-1D3A-7C4B-BFA1-FA1579303827}" type="sibTrans" cxnId="{077696E0-0E15-4149-B3CA-50827C26BC50}">
      <dgm:prSet/>
      <dgm:spPr/>
      <dgm:t>
        <a:bodyPr/>
        <a:lstStyle/>
        <a:p>
          <a:endParaRPr lang="en-GB" sz="3200">
            <a:solidFill>
              <a:schemeClr val="tx1"/>
            </a:solidFill>
          </a:endParaRPr>
        </a:p>
      </dgm:t>
    </dgm:pt>
    <dgm:pt modelId="{42EFB850-A32B-B547-BA2D-1DAED187B77E}" type="pres">
      <dgm:prSet presAssocID="{6E5B2881-FDD4-6646-BFE2-AD83CC4A28BF}" presName="linear" presStyleCnt="0">
        <dgm:presLayoutVars>
          <dgm:animLvl val="lvl"/>
          <dgm:resizeHandles val="exact"/>
        </dgm:presLayoutVars>
      </dgm:prSet>
      <dgm:spPr/>
    </dgm:pt>
    <dgm:pt modelId="{4C252C72-A79F-034F-8005-E4040366283E}" type="pres">
      <dgm:prSet presAssocID="{674B8470-9C39-4F42-9DDB-13F55CFB37E8}" presName="parentText" presStyleLbl="node1" presStyleIdx="0" presStyleCnt="4">
        <dgm:presLayoutVars>
          <dgm:chMax val="0"/>
          <dgm:bulletEnabled val="1"/>
        </dgm:presLayoutVars>
      </dgm:prSet>
      <dgm:spPr/>
    </dgm:pt>
    <dgm:pt modelId="{B2BACBF2-87F0-E447-B809-2EFD609B8DCA}" type="pres">
      <dgm:prSet presAssocID="{27825E8D-2194-2F4B-9FE1-DDFDA36FFBDD}" presName="spacer" presStyleCnt="0"/>
      <dgm:spPr/>
    </dgm:pt>
    <dgm:pt modelId="{955C8633-4860-244B-9FCF-AD8FE0B30EAB}" type="pres">
      <dgm:prSet presAssocID="{7A4C4BFA-B6E3-784A-AB59-16487C4939D0}" presName="parentText" presStyleLbl="node1" presStyleIdx="1" presStyleCnt="4">
        <dgm:presLayoutVars>
          <dgm:chMax val="0"/>
          <dgm:bulletEnabled val="1"/>
        </dgm:presLayoutVars>
      </dgm:prSet>
      <dgm:spPr/>
    </dgm:pt>
    <dgm:pt modelId="{DC51BAB7-5D07-6C42-B025-6AB74CE7C5A6}" type="pres">
      <dgm:prSet presAssocID="{AE46FCAF-0DF4-5E48-A4D7-8DE7F9569E1C}" presName="spacer" presStyleCnt="0"/>
      <dgm:spPr/>
    </dgm:pt>
    <dgm:pt modelId="{4AB8967A-7FC2-9447-A1EB-A8B7157C0678}" type="pres">
      <dgm:prSet presAssocID="{146C2F3A-90D1-204C-A1BE-ED390BBBD3EE}" presName="parentText" presStyleLbl="node1" presStyleIdx="2" presStyleCnt="4">
        <dgm:presLayoutVars>
          <dgm:chMax val="0"/>
          <dgm:bulletEnabled val="1"/>
        </dgm:presLayoutVars>
      </dgm:prSet>
      <dgm:spPr/>
    </dgm:pt>
    <dgm:pt modelId="{75A96480-FB4D-F847-808E-7AE964836EED}" type="pres">
      <dgm:prSet presAssocID="{9B765A06-C7BF-494D-9531-1BFFA1BCEB72}" presName="spacer" presStyleCnt="0"/>
      <dgm:spPr/>
    </dgm:pt>
    <dgm:pt modelId="{61DD3F67-F921-1743-BDE1-B851D85A735F}" type="pres">
      <dgm:prSet presAssocID="{892570BD-C796-A14F-9BEA-66C2DBF9C7C6}" presName="parentText" presStyleLbl="node1" presStyleIdx="3" presStyleCnt="4">
        <dgm:presLayoutVars>
          <dgm:chMax val="0"/>
          <dgm:bulletEnabled val="1"/>
        </dgm:presLayoutVars>
      </dgm:prSet>
      <dgm:spPr/>
    </dgm:pt>
  </dgm:ptLst>
  <dgm:cxnLst>
    <dgm:cxn modelId="{D352B83A-22D9-284E-8E43-6A7D1A09E4A9}" type="presOf" srcId="{674B8470-9C39-4F42-9DDB-13F55CFB37E8}" destId="{4C252C72-A79F-034F-8005-E4040366283E}" srcOrd="0" destOrd="0" presId="urn:microsoft.com/office/officeart/2005/8/layout/vList2"/>
    <dgm:cxn modelId="{FEDC4C43-F813-7541-AD26-F2ECC809E9A8}" type="presOf" srcId="{6E5B2881-FDD4-6646-BFE2-AD83CC4A28BF}" destId="{42EFB850-A32B-B547-BA2D-1DAED187B77E}" srcOrd="0" destOrd="0" presId="urn:microsoft.com/office/officeart/2005/8/layout/vList2"/>
    <dgm:cxn modelId="{CDA1E544-3CE1-124B-8B43-C923C228EF3B}" srcId="{6E5B2881-FDD4-6646-BFE2-AD83CC4A28BF}" destId="{674B8470-9C39-4F42-9DDB-13F55CFB37E8}" srcOrd="0" destOrd="0" parTransId="{7D3A8773-AECD-E742-8D2B-2C584F5F8241}" sibTransId="{27825E8D-2194-2F4B-9FE1-DDFDA36FFBDD}"/>
    <dgm:cxn modelId="{07814F62-56EE-BB43-A64C-B1DA88ED76E2}" srcId="{6E5B2881-FDD4-6646-BFE2-AD83CC4A28BF}" destId="{7A4C4BFA-B6E3-784A-AB59-16487C4939D0}" srcOrd="1" destOrd="0" parTransId="{F654EB36-1824-934E-BC53-A526464269AF}" sibTransId="{AE46FCAF-0DF4-5E48-A4D7-8DE7F9569E1C}"/>
    <dgm:cxn modelId="{C5C423A1-14C9-0E4D-83DD-898766659698}" type="presOf" srcId="{7A4C4BFA-B6E3-784A-AB59-16487C4939D0}" destId="{955C8633-4860-244B-9FCF-AD8FE0B30EAB}" srcOrd="0" destOrd="0" presId="urn:microsoft.com/office/officeart/2005/8/layout/vList2"/>
    <dgm:cxn modelId="{40B70FCF-44E2-3D4A-9C59-609B93694D79}" type="presOf" srcId="{892570BD-C796-A14F-9BEA-66C2DBF9C7C6}" destId="{61DD3F67-F921-1743-BDE1-B851D85A735F}" srcOrd="0" destOrd="0" presId="urn:microsoft.com/office/officeart/2005/8/layout/vList2"/>
    <dgm:cxn modelId="{91C909D1-33BC-A742-AC2C-197527CFD86B}" srcId="{6E5B2881-FDD4-6646-BFE2-AD83CC4A28BF}" destId="{146C2F3A-90D1-204C-A1BE-ED390BBBD3EE}" srcOrd="2" destOrd="0" parTransId="{C8323CBF-8114-D54B-B779-9E26C46AC611}" sibTransId="{9B765A06-C7BF-494D-9531-1BFFA1BCEB72}"/>
    <dgm:cxn modelId="{66F36DDB-31D2-A64E-84FB-559DA79E1313}" type="presOf" srcId="{146C2F3A-90D1-204C-A1BE-ED390BBBD3EE}" destId="{4AB8967A-7FC2-9447-A1EB-A8B7157C0678}" srcOrd="0" destOrd="0" presId="urn:microsoft.com/office/officeart/2005/8/layout/vList2"/>
    <dgm:cxn modelId="{077696E0-0E15-4149-B3CA-50827C26BC50}" srcId="{6E5B2881-FDD4-6646-BFE2-AD83CC4A28BF}" destId="{892570BD-C796-A14F-9BEA-66C2DBF9C7C6}" srcOrd="3" destOrd="0" parTransId="{6DA58F83-F558-144B-AC21-E1AC84BB52AF}" sibTransId="{89D2025A-1D3A-7C4B-BFA1-FA1579303827}"/>
    <dgm:cxn modelId="{22937E07-A36D-1A47-B8A1-3B86EF9CA387}" type="presParOf" srcId="{42EFB850-A32B-B547-BA2D-1DAED187B77E}" destId="{4C252C72-A79F-034F-8005-E4040366283E}" srcOrd="0" destOrd="0" presId="urn:microsoft.com/office/officeart/2005/8/layout/vList2"/>
    <dgm:cxn modelId="{B5572C6B-FF99-7C46-9490-99122D50460C}" type="presParOf" srcId="{42EFB850-A32B-B547-BA2D-1DAED187B77E}" destId="{B2BACBF2-87F0-E447-B809-2EFD609B8DCA}" srcOrd="1" destOrd="0" presId="urn:microsoft.com/office/officeart/2005/8/layout/vList2"/>
    <dgm:cxn modelId="{3A31E95D-1C1B-E841-A812-CD40CF33000B}" type="presParOf" srcId="{42EFB850-A32B-B547-BA2D-1DAED187B77E}" destId="{955C8633-4860-244B-9FCF-AD8FE0B30EAB}" srcOrd="2" destOrd="0" presId="urn:microsoft.com/office/officeart/2005/8/layout/vList2"/>
    <dgm:cxn modelId="{81D0AC70-93B2-D649-B9C1-FB5390138386}" type="presParOf" srcId="{42EFB850-A32B-B547-BA2D-1DAED187B77E}" destId="{DC51BAB7-5D07-6C42-B025-6AB74CE7C5A6}" srcOrd="3" destOrd="0" presId="urn:microsoft.com/office/officeart/2005/8/layout/vList2"/>
    <dgm:cxn modelId="{89DA5012-1ACA-E04A-B216-9A53FBFA6629}" type="presParOf" srcId="{42EFB850-A32B-B547-BA2D-1DAED187B77E}" destId="{4AB8967A-7FC2-9447-A1EB-A8B7157C0678}" srcOrd="4" destOrd="0" presId="urn:microsoft.com/office/officeart/2005/8/layout/vList2"/>
    <dgm:cxn modelId="{F0A69901-639E-4F46-A93B-DF97830040C3}" type="presParOf" srcId="{42EFB850-A32B-B547-BA2D-1DAED187B77E}" destId="{75A96480-FB4D-F847-808E-7AE964836EED}" srcOrd="5" destOrd="0" presId="urn:microsoft.com/office/officeart/2005/8/layout/vList2"/>
    <dgm:cxn modelId="{EB8E9B5E-A7C9-FD46-A673-50E2E78F3F3F}" type="presParOf" srcId="{42EFB850-A32B-B547-BA2D-1DAED187B77E}" destId="{61DD3F67-F921-1743-BDE1-B851D85A735F}"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6C0C6FB9-7D4B-4EC2-9E1C-FB99C9CBC129}" type="doc">
      <dgm:prSet loTypeId="urn:microsoft.com/office/officeart/2018/2/layout/IconLabelDescriptionList" loCatId="icon" qsTypeId="urn:microsoft.com/office/officeart/2005/8/quickstyle/simple1" qsCatId="simple" csTypeId="urn:microsoft.com/office/officeart/2005/8/colors/accent1_2" csCatId="accent1" phldr="1"/>
      <dgm:spPr/>
      <dgm:t>
        <a:bodyPr/>
        <a:lstStyle/>
        <a:p>
          <a:endParaRPr lang="en-US"/>
        </a:p>
      </dgm:t>
    </dgm:pt>
    <dgm:pt modelId="{13295E0D-AF79-4FBB-8173-262D60E3469A}">
      <dgm:prSet/>
      <dgm:spPr/>
      <dgm:t>
        <a:bodyPr/>
        <a:lstStyle/>
        <a:p>
          <a:pPr>
            <a:lnSpc>
              <a:spcPct val="100000"/>
            </a:lnSpc>
            <a:defRPr b="1"/>
          </a:pPr>
          <a:r>
            <a:rPr lang="en-GB" b="1"/>
            <a:t>When to Use CC-BY:</a:t>
          </a:r>
          <a:endParaRPr lang="en-US"/>
        </a:p>
      </dgm:t>
    </dgm:pt>
    <dgm:pt modelId="{F729D36F-0D41-4BE6-B626-47B362F48E31}" type="parTrans" cxnId="{1B9C4AFD-AFA5-4318-A81F-8192FDCC6A81}">
      <dgm:prSet/>
      <dgm:spPr/>
      <dgm:t>
        <a:bodyPr/>
        <a:lstStyle/>
        <a:p>
          <a:endParaRPr lang="en-US"/>
        </a:p>
      </dgm:t>
    </dgm:pt>
    <dgm:pt modelId="{32B15C12-7FB6-4535-8E31-9D8B0E33F3CB}" type="sibTrans" cxnId="{1B9C4AFD-AFA5-4318-A81F-8192FDCC6A81}">
      <dgm:prSet/>
      <dgm:spPr/>
      <dgm:t>
        <a:bodyPr/>
        <a:lstStyle/>
        <a:p>
          <a:endParaRPr lang="en-US"/>
        </a:p>
      </dgm:t>
    </dgm:pt>
    <dgm:pt modelId="{599D380F-3CF5-4D38-A586-0C9DE6CDC428}">
      <dgm:prSet/>
      <dgm:spPr/>
      <dgm:t>
        <a:bodyPr/>
        <a:lstStyle/>
        <a:p>
          <a:pPr>
            <a:lnSpc>
              <a:spcPct val="100000"/>
            </a:lnSpc>
          </a:pPr>
          <a:r>
            <a:rPr lang="en-GB" b="1" dirty="0"/>
            <a:t>Academic Research</a:t>
          </a:r>
          <a:r>
            <a:rPr lang="en-GB" dirty="0"/>
            <a:t>: When you want your work to be widely shared and used but still retain credit for your contributions.</a:t>
          </a:r>
          <a:endParaRPr lang="en-US" dirty="0"/>
        </a:p>
      </dgm:t>
    </dgm:pt>
    <dgm:pt modelId="{000B3464-02BE-4EE0-A8B5-6235E1CF2C23}" type="parTrans" cxnId="{EAA96888-BBCA-4DF3-AC29-901E19AF188F}">
      <dgm:prSet/>
      <dgm:spPr/>
      <dgm:t>
        <a:bodyPr/>
        <a:lstStyle/>
        <a:p>
          <a:endParaRPr lang="en-US"/>
        </a:p>
      </dgm:t>
    </dgm:pt>
    <dgm:pt modelId="{0A61377C-83ED-4E52-A6B6-8BCABD995985}" type="sibTrans" cxnId="{EAA96888-BBCA-4DF3-AC29-901E19AF188F}">
      <dgm:prSet/>
      <dgm:spPr/>
      <dgm:t>
        <a:bodyPr/>
        <a:lstStyle/>
        <a:p>
          <a:endParaRPr lang="en-US"/>
        </a:p>
      </dgm:t>
    </dgm:pt>
    <dgm:pt modelId="{09BCF52E-A2F6-4EA1-A6D9-C20DAC157287}">
      <dgm:prSet/>
      <dgm:spPr/>
      <dgm:t>
        <a:bodyPr/>
        <a:lstStyle/>
        <a:p>
          <a:pPr>
            <a:lnSpc>
              <a:spcPct val="100000"/>
            </a:lnSpc>
          </a:pPr>
          <a:r>
            <a:rPr lang="en-GB" b="1" dirty="0"/>
            <a:t>Creative Works</a:t>
          </a:r>
          <a:r>
            <a:rPr lang="en-GB" dirty="0"/>
            <a:t>: If you want to allow others to remix or build on your work but insist they give you proper credit.</a:t>
          </a:r>
          <a:endParaRPr lang="en-US" dirty="0"/>
        </a:p>
      </dgm:t>
    </dgm:pt>
    <dgm:pt modelId="{2FFA4B33-E235-407E-A024-495811273F83}" type="parTrans" cxnId="{F8B9FA88-E273-4F54-A30A-2C7F60E0DA5C}">
      <dgm:prSet/>
      <dgm:spPr/>
      <dgm:t>
        <a:bodyPr/>
        <a:lstStyle/>
        <a:p>
          <a:endParaRPr lang="en-US"/>
        </a:p>
      </dgm:t>
    </dgm:pt>
    <dgm:pt modelId="{D513AF18-73D1-4E10-A642-A9DF8B9153A7}" type="sibTrans" cxnId="{F8B9FA88-E273-4F54-A30A-2C7F60E0DA5C}">
      <dgm:prSet/>
      <dgm:spPr/>
      <dgm:t>
        <a:bodyPr/>
        <a:lstStyle/>
        <a:p>
          <a:endParaRPr lang="en-US"/>
        </a:p>
      </dgm:t>
    </dgm:pt>
    <dgm:pt modelId="{0FCE1994-30C0-4263-8DA1-72A0B6BDDE30}">
      <dgm:prSet/>
      <dgm:spPr/>
      <dgm:t>
        <a:bodyPr/>
        <a:lstStyle/>
        <a:p>
          <a:pPr>
            <a:lnSpc>
              <a:spcPct val="100000"/>
            </a:lnSpc>
          </a:pPr>
          <a:r>
            <a:rPr lang="en-GB" b="1"/>
            <a:t>Publicity/Recognition</a:t>
          </a:r>
          <a:r>
            <a:rPr lang="en-GB"/>
            <a:t>: If you want your work to be shared freely but want to ensure your authorship is always acknowledged.</a:t>
          </a:r>
          <a:endParaRPr lang="en-US"/>
        </a:p>
      </dgm:t>
    </dgm:pt>
    <dgm:pt modelId="{FBFFDD4F-B40D-4D2F-BE9E-96E33538E13D}" type="parTrans" cxnId="{E129A68C-C895-47DB-92B2-42FEBDF93698}">
      <dgm:prSet/>
      <dgm:spPr/>
      <dgm:t>
        <a:bodyPr/>
        <a:lstStyle/>
        <a:p>
          <a:endParaRPr lang="en-US"/>
        </a:p>
      </dgm:t>
    </dgm:pt>
    <dgm:pt modelId="{76E0BA04-FC17-477D-966A-07C663CA2C86}" type="sibTrans" cxnId="{E129A68C-C895-47DB-92B2-42FEBDF93698}">
      <dgm:prSet/>
      <dgm:spPr/>
      <dgm:t>
        <a:bodyPr/>
        <a:lstStyle/>
        <a:p>
          <a:endParaRPr lang="en-US"/>
        </a:p>
      </dgm:t>
    </dgm:pt>
    <dgm:pt modelId="{6174E2AA-78FC-4031-B7A2-4B326957F82C}">
      <dgm:prSet/>
      <dgm:spPr/>
      <dgm:t>
        <a:bodyPr/>
        <a:lstStyle/>
        <a:p>
          <a:pPr>
            <a:lnSpc>
              <a:spcPct val="100000"/>
            </a:lnSpc>
            <a:defRPr b="1"/>
          </a:pPr>
          <a:r>
            <a:rPr lang="en-GB" b="1"/>
            <a:t>When to Use CC0:</a:t>
          </a:r>
          <a:endParaRPr lang="en-US"/>
        </a:p>
      </dgm:t>
    </dgm:pt>
    <dgm:pt modelId="{6455D48D-F14E-4CE5-AADC-BC6D8FFB6CCD}" type="parTrans" cxnId="{89FFF7BB-B55D-4111-88B7-88651928C040}">
      <dgm:prSet/>
      <dgm:spPr/>
      <dgm:t>
        <a:bodyPr/>
        <a:lstStyle/>
        <a:p>
          <a:endParaRPr lang="en-US"/>
        </a:p>
      </dgm:t>
    </dgm:pt>
    <dgm:pt modelId="{A9DDD5DC-7419-4303-A856-7659967EC781}" type="sibTrans" cxnId="{89FFF7BB-B55D-4111-88B7-88651928C040}">
      <dgm:prSet/>
      <dgm:spPr/>
      <dgm:t>
        <a:bodyPr/>
        <a:lstStyle/>
        <a:p>
          <a:endParaRPr lang="en-US"/>
        </a:p>
      </dgm:t>
    </dgm:pt>
    <dgm:pt modelId="{03B67910-5441-405A-8F02-41B6AF326598}">
      <dgm:prSet/>
      <dgm:spPr/>
      <dgm:t>
        <a:bodyPr/>
        <a:lstStyle/>
        <a:p>
          <a:pPr>
            <a:lnSpc>
              <a:spcPct val="100000"/>
            </a:lnSpc>
          </a:pPr>
          <a:r>
            <a:rPr lang="en-GB" b="1"/>
            <a:t>Maximize Sharing and Usage</a:t>
          </a:r>
          <a:r>
            <a:rPr lang="en-GB"/>
            <a:t>: If your goal is to contribute to the public domain and have your work freely used without any limitations or obligations (including attribution).</a:t>
          </a:r>
          <a:endParaRPr lang="en-US"/>
        </a:p>
      </dgm:t>
    </dgm:pt>
    <dgm:pt modelId="{FE09CB55-5B25-426C-9DBF-1B8A6982C7AF}" type="parTrans" cxnId="{BD1D4AC8-1D7B-4211-9830-DCADAC77F6AD}">
      <dgm:prSet/>
      <dgm:spPr/>
      <dgm:t>
        <a:bodyPr/>
        <a:lstStyle/>
        <a:p>
          <a:endParaRPr lang="en-US"/>
        </a:p>
      </dgm:t>
    </dgm:pt>
    <dgm:pt modelId="{B559C07F-6A04-493E-A043-522FD95381BA}" type="sibTrans" cxnId="{BD1D4AC8-1D7B-4211-9830-DCADAC77F6AD}">
      <dgm:prSet/>
      <dgm:spPr/>
      <dgm:t>
        <a:bodyPr/>
        <a:lstStyle/>
        <a:p>
          <a:endParaRPr lang="en-US"/>
        </a:p>
      </dgm:t>
    </dgm:pt>
    <dgm:pt modelId="{09269253-426F-4618-8106-B469FFC401E8}">
      <dgm:prSet/>
      <dgm:spPr/>
      <dgm:t>
        <a:bodyPr/>
        <a:lstStyle/>
        <a:p>
          <a:pPr>
            <a:lnSpc>
              <a:spcPct val="100000"/>
            </a:lnSpc>
          </a:pPr>
          <a:r>
            <a:rPr lang="en-GB" b="1" dirty="0"/>
            <a:t>Creative Commons for the Public Good</a:t>
          </a:r>
          <a:r>
            <a:rPr lang="en-GB" dirty="0"/>
            <a:t>: When you want your work to be adopted or reused without concern for attribution (e.g., educational content, artworks, software).</a:t>
          </a:r>
          <a:endParaRPr lang="en-US" dirty="0"/>
        </a:p>
      </dgm:t>
    </dgm:pt>
    <dgm:pt modelId="{01C08E28-A863-4BDC-9F28-FE4C7FE7EB2F}" type="parTrans" cxnId="{881CB8CF-59F0-44A9-B5D2-C5F625913AF3}">
      <dgm:prSet/>
      <dgm:spPr/>
      <dgm:t>
        <a:bodyPr/>
        <a:lstStyle/>
        <a:p>
          <a:endParaRPr lang="en-US"/>
        </a:p>
      </dgm:t>
    </dgm:pt>
    <dgm:pt modelId="{331AE0AD-D85C-4F11-8AB9-ACB0BB0D2768}" type="sibTrans" cxnId="{881CB8CF-59F0-44A9-B5D2-C5F625913AF3}">
      <dgm:prSet/>
      <dgm:spPr/>
      <dgm:t>
        <a:bodyPr/>
        <a:lstStyle/>
        <a:p>
          <a:endParaRPr lang="en-US"/>
        </a:p>
      </dgm:t>
    </dgm:pt>
    <dgm:pt modelId="{9DD2F2A7-0F26-4491-81A7-CC5BCE817D5E}" type="pres">
      <dgm:prSet presAssocID="{6C0C6FB9-7D4B-4EC2-9E1C-FB99C9CBC129}" presName="root" presStyleCnt="0">
        <dgm:presLayoutVars>
          <dgm:dir/>
          <dgm:resizeHandles val="exact"/>
        </dgm:presLayoutVars>
      </dgm:prSet>
      <dgm:spPr/>
    </dgm:pt>
    <dgm:pt modelId="{B4BA0C5D-A56F-402F-942D-0EAF7A4352A4}" type="pres">
      <dgm:prSet presAssocID="{13295E0D-AF79-4FBB-8173-262D60E3469A}" presName="compNode" presStyleCnt="0"/>
      <dgm:spPr/>
    </dgm:pt>
    <dgm:pt modelId="{A3E4FB93-8F45-4769-91E0-61E0258C20CD}" type="pres">
      <dgm:prSet presAssocID="{13295E0D-AF79-4FBB-8173-262D60E3469A}"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Diploma Roll"/>
        </a:ext>
      </dgm:extLst>
    </dgm:pt>
    <dgm:pt modelId="{7DF3CADE-74C1-479E-AFDE-F3311098B4A3}" type="pres">
      <dgm:prSet presAssocID="{13295E0D-AF79-4FBB-8173-262D60E3469A}" presName="iconSpace" presStyleCnt="0"/>
      <dgm:spPr/>
    </dgm:pt>
    <dgm:pt modelId="{CF5CE0A1-DD6B-48D8-9CC7-071BD2727A26}" type="pres">
      <dgm:prSet presAssocID="{13295E0D-AF79-4FBB-8173-262D60E3469A}" presName="parTx" presStyleLbl="revTx" presStyleIdx="0" presStyleCnt="4">
        <dgm:presLayoutVars>
          <dgm:chMax val="0"/>
          <dgm:chPref val="0"/>
        </dgm:presLayoutVars>
      </dgm:prSet>
      <dgm:spPr/>
    </dgm:pt>
    <dgm:pt modelId="{241D450B-B482-4A8C-B3A3-D3AFCF1FC32D}" type="pres">
      <dgm:prSet presAssocID="{13295E0D-AF79-4FBB-8173-262D60E3469A}" presName="txSpace" presStyleCnt="0"/>
      <dgm:spPr/>
    </dgm:pt>
    <dgm:pt modelId="{070F7977-8886-47DA-AEEB-E73C8C28BD73}" type="pres">
      <dgm:prSet presAssocID="{13295E0D-AF79-4FBB-8173-262D60E3469A}" presName="desTx" presStyleLbl="revTx" presStyleIdx="1" presStyleCnt="4">
        <dgm:presLayoutVars/>
      </dgm:prSet>
      <dgm:spPr/>
    </dgm:pt>
    <dgm:pt modelId="{BECEE966-781C-432B-BA4F-27AFD2EBC638}" type="pres">
      <dgm:prSet presAssocID="{32B15C12-7FB6-4535-8E31-9D8B0E33F3CB}" presName="sibTrans" presStyleCnt="0"/>
      <dgm:spPr/>
    </dgm:pt>
    <dgm:pt modelId="{7DFABE69-9088-48E5-8C9F-056BEB340025}" type="pres">
      <dgm:prSet presAssocID="{6174E2AA-78FC-4031-B7A2-4B326957F82C}" presName="compNode" presStyleCnt="0"/>
      <dgm:spPr/>
    </dgm:pt>
    <dgm:pt modelId="{1C368577-17FD-4034-9610-49730BBDC3C1}" type="pres">
      <dgm:prSet presAssocID="{6174E2AA-78FC-4031-B7A2-4B326957F82C}"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User Network"/>
        </a:ext>
      </dgm:extLst>
    </dgm:pt>
    <dgm:pt modelId="{B71C7442-1E25-460B-8A47-E7C811B0E481}" type="pres">
      <dgm:prSet presAssocID="{6174E2AA-78FC-4031-B7A2-4B326957F82C}" presName="iconSpace" presStyleCnt="0"/>
      <dgm:spPr/>
    </dgm:pt>
    <dgm:pt modelId="{578D1C50-27DE-4096-BA15-74FC2B608D8E}" type="pres">
      <dgm:prSet presAssocID="{6174E2AA-78FC-4031-B7A2-4B326957F82C}" presName="parTx" presStyleLbl="revTx" presStyleIdx="2" presStyleCnt="4">
        <dgm:presLayoutVars>
          <dgm:chMax val="0"/>
          <dgm:chPref val="0"/>
        </dgm:presLayoutVars>
      </dgm:prSet>
      <dgm:spPr/>
    </dgm:pt>
    <dgm:pt modelId="{19435D24-05F2-4B9E-966F-CC7489D552D7}" type="pres">
      <dgm:prSet presAssocID="{6174E2AA-78FC-4031-B7A2-4B326957F82C}" presName="txSpace" presStyleCnt="0"/>
      <dgm:spPr/>
    </dgm:pt>
    <dgm:pt modelId="{9DE944DD-1D99-4DD0-A36E-64DA1BF06689}" type="pres">
      <dgm:prSet presAssocID="{6174E2AA-78FC-4031-B7A2-4B326957F82C}" presName="desTx" presStyleLbl="revTx" presStyleIdx="3" presStyleCnt="4">
        <dgm:presLayoutVars/>
      </dgm:prSet>
      <dgm:spPr/>
    </dgm:pt>
  </dgm:ptLst>
  <dgm:cxnLst>
    <dgm:cxn modelId="{C61FA90D-63CA-40E2-A416-2A44E4AE23FC}" type="presOf" srcId="{6C0C6FB9-7D4B-4EC2-9E1C-FB99C9CBC129}" destId="{9DD2F2A7-0F26-4491-81A7-CC5BCE817D5E}" srcOrd="0" destOrd="0" presId="urn:microsoft.com/office/officeart/2018/2/layout/IconLabelDescriptionList"/>
    <dgm:cxn modelId="{C454ED31-C511-46A2-A9BA-43E299232201}" type="presOf" srcId="{03B67910-5441-405A-8F02-41B6AF326598}" destId="{9DE944DD-1D99-4DD0-A36E-64DA1BF06689}" srcOrd="0" destOrd="0" presId="urn:microsoft.com/office/officeart/2018/2/layout/IconLabelDescriptionList"/>
    <dgm:cxn modelId="{76182265-C877-4378-BE7B-3C2AAFB504ED}" type="presOf" srcId="{13295E0D-AF79-4FBB-8173-262D60E3469A}" destId="{CF5CE0A1-DD6B-48D8-9CC7-071BD2727A26}" srcOrd="0" destOrd="0" presId="urn:microsoft.com/office/officeart/2018/2/layout/IconLabelDescriptionList"/>
    <dgm:cxn modelId="{3A702A6F-9417-4E37-BD25-68F4645E9805}" type="presOf" srcId="{0FCE1994-30C0-4263-8DA1-72A0B6BDDE30}" destId="{070F7977-8886-47DA-AEEB-E73C8C28BD73}" srcOrd="0" destOrd="2" presId="urn:microsoft.com/office/officeart/2018/2/layout/IconLabelDescriptionList"/>
    <dgm:cxn modelId="{EAA96888-BBCA-4DF3-AC29-901E19AF188F}" srcId="{13295E0D-AF79-4FBB-8173-262D60E3469A}" destId="{599D380F-3CF5-4D38-A586-0C9DE6CDC428}" srcOrd="0" destOrd="0" parTransId="{000B3464-02BE-4EE0-A8B5-6235E1CF2C23}" sibTransId="{0A61377C-83ED-4E52-A6B6-8BCABD995985}"/>
    <dgm:cxn modelId="{F8B9FA88-E273-4F54-A30A-2C7F60E0DA5C}" srcId="{13295E0D-AF79-4FBB-8173-262D60E3469A}" destId="{09BCF52E-A2F6-4EA1-A6D9-C20DAC157287}" srcOrd="1" destOrd="0" parTransId="{2FFA4B33-E235-407E-A024-495811273F83}" sibTransId="{D513AF18-73D1-4E10-A642-A9DF8B9153A7}"/>
    <dgm:cxn modelId="{E129A68C-C895-47DB-92B2-42FEBDF93698}" srcId="{13295E0D-AF79-4FBB-8173-262D60E3469A}" destId="{0FCE1994-30C0-4263-8DA1-72A0B6BDDE30}" srcOrd="2" destOrd="0" parTransId="{FBFFDD4F-B40D-4D2F-BE9E-96E33538E13D}" sibTransId="{76E0BA04-FC17-477D-966A-07C663CA2C86}"/>
    <dgm:cxn modelId="{E6D1B0B1-5050-47C4-94C4-9FED30E0A714}" type="presOf" srcId="{09269253-426F-4618-8106-B469FFC401E8}" destId="{9DE944DD-1D99-4DD0-A36E-64DA1BF06689}" srcOrd="0" destOrd="1" presId="urn:microsoft.com/office/officeart/2018/2/layout/IconLabelDescriptionList"/>
    <dgm:cxn modelId="{23FEA7B5-A5A4-40FE-A760-F3884A6592AC}" type="presOf" srcId="{599D380F-3CF5-4D38-A586-0C9DE6CDC428}" destId="{070F7977-8886-47DA-AEEB-E73C8C28BD73}" srcOrd="0" destOrd="0" presId="urn:microsoft.com/office/officeart/2018/2/layout/IconLabelDescriptionList"/>
    <dgm:cxn modelId="{89FFF7BB-B55D-4111-88B7-88651928C040}" srcId="{6C0C6FB9-7D4B-4EC2-9E1C-FB99C9CBC129}" destId="{6174E2AA-78FC-4031-B7A2-4B326957F82C}" srcOrd="1" destOrd="0" parTransId="{6455D48D-F14E-4CE5-AADC-BC6D8FFB6CCD}" sibTransId="{A9DDD5DC-7419-4303-A856-7659967EC781}"/>
    <dgm:cxn modelId="{4A5298BF-C18A-47E1-83D3-F60FA4763E61}" type="presOf" srcId="{6174E2AA-78FC-4031-B7A2-4B326957F82C}" destId="{578D1C50-27DE-4096-BA15-74FC2B608D8E}" srcOrd="0" destOrd="0" presId="urn:microsoft.com/office/officeart/2018/2/layout/IconLabelDescriptionList"/>
    <dgm:cxn modelId="{BD1D4AC8-1D7B-4211-9830-DCADAC77F6AD}" srcId="{6174E2AA-78FC-4031-B7A2-4B326957F82C}" destId="{03B67910-5441-405A-8F02-41B6AF326598}" srcOrd="0" destOrd="0" parTransId="{FE09CB55-5B25-426C-9DBF-1B8A6982C7AF}" sibTransId="{B559C07F-6A04-493E-A043-522FD95381BA}"/>
    <dgm:cxn modelId="{881CB8CF-59F0-44A9-B5D2-C5F625913AF3}" srcId="{6174E2AA-78FC-4031-B7A2-4B326957F82C}" destId="{09269253-426F-4618-8106-B469FFC401E8}" srcOrd="1" destOrd="0" parTransId="{01C08E28-A863-4BDC-9F28-FE4C7FE7EB2F}" sibTransId="{331AE0AD-D85C-4F11-8AB9-ACB0BB0D2768}"/>
    <dgm:cxn modelId="{A81F05F7-E18B-46BE-8228-B03D71680DDB}" type="presOf" srcId="{09BCF52E-A2F6-4EA1-A6D9-C20DAC157287}" destId="{070F7977-8886-47DA-AEEB-E73C8C28BD73}" srcOrd="0" destOrd="1" presId="urn:microsoft.com/office/officeart/2018/2/layout/IconLabelDescriptionList"/>
    <dgm:cxn modelId="{1B9C4AFD-AFA5-4318-A81F-8192FDCC6A81}" srcId="{6C0C6FB9-7D4B-4EC2-9E1C-FB99C9CBC129}" destId="{13295E0D-AF79-4FBB-8173-262D60E3469A}" srcOrd="0" destOrd="0" parTransId="{F729D36F-0D41-4BE6-B626-47B362F48E31}" sibTransId="{32B15C12-7FB6-4535-8E31-9D8B0E33F3CB}"/>
    <dgm:cxn modelId="{5E608A9C-C5A8-4937-8310-61D748EB9219}" type="presParOf" srcId="{9DD2F2A7-0F26-4491-81A7-CC5BCE817D5E}" destId="{B4BA0C5D-A56F-402F-942D-0EAF7A4352A4}" srcOrd="0" destOrd="0" presId="urn:microsoft.com/office/officeart/2018/2/layout/IconLabelDescriptionList"/>
    <dgm:cxn modelId="{22DF5A75-175A-408D-8921-C3EA11604C3E}" type="presParOf" srcId="{B4BA0C5D-A56F-402F-942D-0EAF7A4352A4}" destId="{A3E4FB93-8F45-4769-91E0-61E0258C20CD}" srcOrd="0" destOrd="0" presId="urn:microsoft.com/office/officeart/2018/2/layout/IconLabelDescriptionList"/>
    <dgm:cxn modelId="{CF9D3DDE-6F81-4E59-8A98-D0E45C4DA600}" type="presParOf" srcId="{B4BA0C5D-A56F-402F-942D-0EAF7A4352A4}" destId="{7DF3CADE-74C1-479E-AFDE-F3311098B4A3}" srcOrd="1" destOrd="0" presId="urn:microsoft.com/office/officeart/2018/2/layout/IconLabelDescriptionList"/>
    <dgm:cxn modelId="{FBF077E2-CED1-483D-8EFC-CBBBE80B8EC8}" type="presParOf" srcId="{B4BA0C5D-A56F-402F-942D-0EAF7A4352A4}" destId="{CF5CE0A1-DD6B-48D8-9CC7-071BD2727A26}" srcOrd="2" destOrd="0" presId="urn:microsoft.com/office/officeart/2018/2/layout/IconLabelDescriptionList"/>
    <dgm:cxn modelId="{E7131122-E702-4951-9D76-BCBEE399E37A}" type="presParOf" srcId="{B4BA0C5D-A56F-402F-942D-0EAF7A4352A4}" destId="{241D450B-B482-4A8C-B3A3-D3AFCF1FC32D}" srcOrd="3" destOrd="0" presId="urn:microsoft.com/office/officeart/2018/2/layout/IconLabelDescriptionList"/>
    <dgm:cxn modelId="{43F470AB-967F-4749-8D74-8A079510F490}" type="presParOf" srcId="{B4BA0C5D-A56F-402F-942D-0EAF7A4352A4}" destId="{070F7977-8886-47DA-AEEB-E73C8C28BD73}" srcOrd="4" destOrd="0" presId="urn:microsoft.com/office/officeart/2018/2/layout/IconLabelDescriptionList"/>
    <dgm:cxn modelId="{7E87AD0A-9EFD-474C-9EC0-ACD1F8816F06}" type="presParOf" srcId="{9DD2F2A7-0F26-4491-81A7-CC5BCE817D5E}" destId="{BECEE966-781C-432B-BA4F-27AFD2EBC638}" srcOrd="1" destOrd="0" presId="urn:microsoft.com/office/officeart/2018/2/layout/IconLabelDescriptionList"/>
    <dgm:cxn modelId="{630B109E-B71E-40EC-9B15-AACD4BD707E6}" type="presParOf" srcId="{9DD2F2A7-0F26-4491-81A7-CC5BCE817D5E}" destId="{7DFABE69-9088-48E5-8C9F-056BEB340025}" srcOrd="2" destOrd="0" presId="urn:microsoft.com/office/officeart/2018/2/layout/IconLabelDescriptionList"/>
    <dgm:cxn modelId="{F356CB91-4F52-494B-8635-334921851139}" type="presParOf" srcId="{7DFABE69-9088-48E5-8C9F-056BEB340025}" destId="{1C368577-17FD-4034-9610-49730BBDC3C1}" srcOrd="0" destOrd="0" presId="urn:microsoft.com/office/officeart/2018/2/layout/IconLabelDescriptionList"/>
    <dgm:cxn modelId="{9BD2F4D8-92ED-410F-8E2C-943B9C527418}" type="presParOf" srcId="{7DFABE69-9088-48E5-8C9F-056BEB340025}" destId="{B71C7442-1E25-460B-8A47-E7C811B0E481}" srcOrd="1" destOrd="0" presId="urn:microsoft.com/office/officeart/2018/2/layout/IconLabelDescriptionList"/>
    <dgm:cxn modelId="{FF4895F8-B1FD-43C8-95AC-1975B197337B}" type="presParOf" srcId="{7DFABE69-9088-48E5-8C9F-056BEB340025}" destId="{578D1C50-27DE-4096-BA15-74FC2B608D8E}" srcOrd="2" destOrd="0" presId="urn:microsoft.com/office/officeart/2018/2/layout/IconLabelDescriptionList"/>
    <dgm:cxn modelId="{707D5A4D-C20D-46E4-9F34-79789AB31C19}" type="presParOf" srcId="{7DFABE69-9088-48E5-8C9F-056BEB340025}" destId="{19435D24-05F2-4B9E-966F-CC7489D552D7}" srcOrd="3" destOrd="0" presId="urn:microsoft.com/office/officeart/2018/2/layout/IconLabelDescriptionList"/>
    <dgm:cxn modelId="{4BB0F28F-F70D-4FAF-8090-35E0BBCBB0DA}" type="presParOf" srcId="{7DFABE69-9088-48E5-8C9F-056BEB340025}" destId="{9DE944DD-1D99-4DD0-A36E-64DA1BF06689}"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73534B6F-9711-534C-96A1-96D5DBE9A3BF}"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BCFC7403-1ECD-7047-BADF-8001A04CF451}">
      <dgm:prSet/>
      <dgm:spPr>
        <a:solidFill>
          <a:srgbClr val="0070C0"/>
        </a:solidFill>
      </dgm:spPr>
      <dgm:t>
        <a:bodyPr/>
        <a:lstStyle/>
        <a:p>
          <a:r>
            <a:rPr lang="en-GB" dirty="0">
              <a:solidFill>
                <a:schemeClr val="bg1"/>
              </a:solidFill>
            </a:rPr>
            <a:t>Combining = combine learning materials from different sources available under different licenses</a:t>
          </a:r>
          <a:endParaRPr lang="en-MK" dirty="0">
            <a:solidFill>
              <a:schemeClr val="bg1"/>
            </a:solidFill>
          </a:endParaRPr>
        </a:p>
      </dgm:t>
    </dgm:pt>
    <dgm:pt modelId="{A5490698-9C11-C941-A7FA-5819A681F7A3}" type="parTrans" cxnId="{88B9D265-B5BB-B34A-B288-679DA8270AFD}">
      <dgm:prSet/>
      <dgm:spPr/>
      <dgm:t>
        <a:bodyPr/>
        <a:lstStyle/>
        <a:p>
          <a:endParaRPr lang="en-GB">
            <a:solidFill>
              <a:schemeClr val="tx1"/>
            </a:solidFill>
          </a:endParaRPr>
        </a:p>
      </dgm:t>
    </dgm:pt>
    <dgm:pt modelId="{53C12061-AA00-A944-82B2-CF6A7DEC4410}" type="sibTrans" cxnId="{88B9D265-B5BB-B34A-B288-679DA8270AFD}">
      <dgm:prSet/>
      <dgm:spPr/>
      <dgm:t>
        <a:bodyPr/>
        <a:lstStyle/>
        <a:p>
          <a:endParaRPr lang="en-GB">
            <a:solidFill>
              <a:schemeClr val="tx1"/>
            </a:solidFill>
          </a:endParaRPr>
        </a:p>
      </dgm:t>
    </dgm:pt>
    <dgm:pt modelId="{17E37B67-F4FA-6841-8C42-97AFD0141968}">
      <dgm:prSet/>
      <dgm:spPr/>
      <dgm:t>
        <a:bodyPr/>
        <a:lstStyle/>
        <a:p>
          <a:r>
            <a:rPr lang="en-GB" dirty="0">
              <a:solidFill>
                <a:schemeClr val="tx1"/>
              </a:solidFill>
            </a:rPr>
            <a:t>you may combine </a:t>
          </a:r>
          <a:r>
            <a:rPr lang="en-GB" b="1" dirty="0">
              <a:solidFill>
                <a:schemeClr val="tx1"/>
              </a:solidFill>
            </a:rPr>
            <a:t>any CC-licensed content </a:t>
          </a:r>
          <a:r>
            <a:rPr lang="en-GB" dirty="0">
              <a:solidFill>
                <a:schemeClr val="tx1"/>
              </a:solidFill>
            </a:rPr>
            <a:t>as long as you provide attribution and</a:t>
          </a:r>
          <a:endParaRPr lang="en-MK" dirty="0">
            <a:solidFill>
              <a:schemeClr val="tx1"/>
            </a:solidFill>
          </a:endParaRPr>
        </a:p>
      </dgm:t>
    </dgm:pt>
    <dgm:pt modelId="{46BC4DD1-F8E2-7D45-B6DE-671E174EF9B2}" type="parTrans" cxnId="{549678AB-52FE-8244-B0A6-814DFCC7AFDC}">
      <dgm:prSet/>
      <dgm:spPr/>
      <dgm:t>
        <a:bodyPr/>
        <a:lstStyle/>
        <a:p>
          <a:endParaRPr lang="en-GB">
            <a:solidFill>
              <a:schemeClr val="tx1"/>
            </a:solidFill>
          </a:endParaRPr>
        </a:p>
      </dgm:t>
    </dgm:pt>
    <dgm:pt modelId="{7C23B439-7B76-5146-92AA-FE574A29D818}" type="sibTrans" cxnId="{549678AB-52FE-8244-B0A6-814DFCC7AFDC}">
      <dgm:prSet/>
      <dgm:spPr/>
      <dgm:t>
        <a:bodyPr/>
        <a:lstStyle/>
        <a:p>
          <a:endParaRPr lang="en-GB">
            <a:solidFill>
              <a:schemeClr val="tx1"/>
            </a:solidFill>
          </a:endParaRPr>
        </a:p>
      </dgm:t>
    </dgm:pt>
    <dgm:pt modelId="{D2F3E7EE-AF28-AD4E-9182-FDD38AC2DFA2}">
      <dgm:prSet/>
      <dgm:spPr>
        <a:solidFill>
          <a:srgbClr val="FF9300"/>
        </a:solidFill>
      </dgm:spPr>
      <dgm:t>
        <a:bodyPr/>
        <a:lstStyle/>
        <a:p>
          <a:r>
            <a:rPr lang="en-GB" dirty="0">
              <a:solidFill>
                <a:schemeClr val="tx1"/>
              </a:solidFill>
            </a:rPr>
            <a:t>Remixing = derivative = adaptation =&gt; when the modified work manifests sufficient new creativity to be copyrightable</a:t>
          </a:r>
          <a:endParaRPr lang="en-MK" dirty="0">
            <a:solidFill>
              <a:schemeClr val="tx1"/>
            </a:solidFill>
          </a:endParaRPr>
        </a:p>
      </dgm:t>
    </dgm:pt>
    <dgm:pt modelId="{CAB995D0-591A-0E40-8BAA-3805B746FA75}" type="parTrans" cxnId="{C37EF726-8A5D-AA4A-B189-21F0D981D9FD}">
      <dgm:prSet/>
      <dgm:spPr/>
      <dgm:t>
        <a:bodyPr/>
        <a:lstStyle/>
        <a:p>
          <a:endParaRPr lang="en-GB">
            <a:solidFill>
              <a:schemeClr val="tx1"/>
            </a:solidFill>
          </a:endParaRPr>
        </a:p>
      </dgm:t>
    </dgm:pt>
    <dgm:pt modelId="{93FEE282-A5BA-AF4F-822B-68428EFFE2A6}" type="sibTrans" cxnId="{C37EF726-8A5D-AA4A-B189-21F0D981D9FD}">
      <dgm:prSet/>
      <dgm:spPr/>
      <dgm:t>
        <a:bodyPr/>
        <a:lstStyle/>
        <a:p>
          <a:endParaRPr lang="en-GB">
            <a:solidFill>
              <a:schemeClr val="tx1"/>
            </a:solidFill>
          </a:endParaRPr>
        </a:p>
      </dgm:t>
    </dgm:pt>
    <dgm:pt modelId="{32A218E0-ABE5-5642-9715-C862ABF0F03D}">
      <dgm:prSet/>
      <dgm:spPr/>
      <dgm:t>
        <a:bodyPr/>
        <a:lstStyle/>
        <a:p>
          <a:r>
            <a:rPr lang="en-GB" b="1" dirty="0">
              <a:solidFill>
                <a:srgbClr val="FF9300"/>
              </a:solidFill>
            </a:rPr>
            <a:t>Adaptation</a:t>
          </a:r>
          <a:r>
            <a:rPr lang="en-GB" dirty="0">
              <a:solidFill>
                <a:schemeClr val="tx1"/>
              </a:solidFill>
            </a:rPr>
            <a:t> creates some new version of the original form</a:t>
          </a:r>
          <a:endParaRPr lang="en-MK" dirty="0">
            <a:solidFill>
              <a:schemeClr val="tx1"/>
            </a:solidFill>
          </a:endParaRPr>
        </a:p>
      </dgm:t>
    </dgm:pt>
    <dgm:pt modelId="{F12A72FC-FABC-FF46-9086-ED49AAD0A1B8}" type="parTrans" cxnId="{AD55E6C1-4F62-084D-A14B-E381BB3CDB1D}">
      <dgm:prSet/>
      <dgm:spPr/>
      <dgm:t>
        <a:bodyPr/>
        <a:lstStyle/>
        <a:p>
          <a:endParaRPr lang="en-GB">
            <a:solidFill>
              <a:schemeClr val="tx1"/>
            </a:solidFill>
          </a:endParaRPr>
        </a:p>
      </dgm:t>
    </dgm:pt>
    <dgm:pt modelId="{1CE8FB08-D69C-6D42-B575-A7C5CA047E74}" type="sibTrans" cxnId="{AD55E6C1-4F62-084D-A14B-E381BB3CDB1D}">
      <dgm:prSet/>
      <dgm:spPr/>
      <dgm:t>
        <a:bodyPr/>
        <a:lstStyle/>
        <a:p>
          <a:endParaRPr lang="en-GB">
            <a:solidFill>
              <a:schemeClr val="tx1"/>
            </a:solidFill>
          </a:endParaRPr>
        </a:p>
      </dgm:t>
    </dgm:pt>
    <dgm:pt modelId="{7692CBF7-E7B8-C34E-89AF-728763C124E7}">
      <dgm:prSet/>
      <dgm:spPr/>
      <dgm:t>
        <a:bodyPr/>
        <a:lstStyle/>
        <a:p>
          <a:r>
            <a:rPr lang="en-GB" dirty="0">
              <a:solidFill>
                <a:schemeClr val="tx1"/>
              </a:solidFill>
            </a:rPr>
            <a:t>comply with the </a:t>
          </a:r>
          <a:r>
            <a:rPr lang="en-GB" dirty="0" err="1">
              <a:solidFill>
                <a:schemeClr val="tx1"/>
              </a:solidFill>
            </a:rPr>
            <a:t>NonCommercial</a:t>
          </a:r>
          <a:r>
            <a:rPr lang="en-GB" dirty="0">
              <a:solidFill>
                <a:schemeClr val="tx1"/>
              </a:solidFill>
            </a:rPr>
            <a:t> restriction if it applies</a:t>
          </a:r>
          <a:endParaRPr lang="en-MK" dirty="0">
            <a:solidFill>
              <a:schemeClr val="tx1"/>
            </a:solidFill>
          </a:endParaRPr>
        </a:p>
      </dgm:t>
    </dgm:pt>
    <dgm:pt modelId="{72E2B420-1C66-344E-9BB0-19389A15C15E}" type="parTrans" cxnId="{3EE366CB-E967-4E46-8487-22F79AB3D186}">
      <dgm:prSet/>
      <dgm:spPr/>
      <dgm:t>
        <a:bodyPr/>
        <a:lstStyle/>
        <a:p>
          <a:endParaRPr lang="en-GB"/>
        </a:p>
      </dgm:t>
    </dgm:pt>
    <dgm:pt modelId="{9DC68384-C6A8-A14C-A385-7B5609C7EA44}" type="sibTrans" cxnId="{3EE366CB-E967-4E46-8487-22F79AB3D186}">
      <dgm:prSet/>
      <dgm:spPr/>
      <dgm:t>
        <a:bodyPr/>
        <a:lstStyle/>
        <a:p>
          <a:endParaRPr lang="en-GB"/>
        </a:p>
      </dgm:t>
    </dgm:pt>
    <dgm:pt modelId="{D98DA0D8-59E5-954B-B869-2CC9700DA040}">
      <dgm:prSet/>
      <dgm:spPr/>
      <dgm:t>
        <a:bodyPr/>
        <a:lstStyle/>
        <a:p>
          <a:r>
            <a:rPr lang="en-GB" dirty="0">
              <a:solidFill>
                <a:schemeClr val="tx1"/>
              </a:solidFill>
            </a:rPr>
            <a:t>comply with the </a:t>
          </a:r>
          <a:r>
            <a:rPr lang="en-GB" dirty="0" err="1">
              <a:solidFill>
                <a:schemeClr val="tx1"/>
              </a:solidFill>
            </a:rPr>
            <a:t>NoDerivatives</a:t>
          </a:r>
          <a:r>
            <a:rPr lang="en-GB" dirty="0">
              <a:solidFill>
                <a:schemeClr val="tx1"/>
              </a:solidFill>
            </a:rPr>
            <a:t> restriction if it applies</a:t>
          </a:r>
          <a:endParaRPr lang="en-MK" dirty="0">
            <a:solidFill>
              <a:schemeClr val="tx1"/>
            </a:solidFill>
          </a:endParaRPr>
        </a:p>
      </dgm:t>
    </dgm:pt>
    <dgm:pt modelId="{CA2F29CD-249A-E04A-8EF4-198ECA9352B0}" type="parTrans" cxnId="{D73E389C-11FB-2B4A-87ED-F75F21F70C9C}">
      <dgm:prSet/>
      <dgm:spPr/>
      <dgm:t>
        <a:bodyPr/>
        <a:lstStyle/>
        <a:p>
          <a:endParaRPr lang="en-GB"/>
        </a:p>
      </dgm:t>
    </dgm:pt>
    <dgm:pt modelId="{BA0855C6-5A4F-7C4E-BA2A-CA0997F1BB65}" type="sibTrans" cxnId="{D73E389C-11FB-2B4A-87ED-F75F21F70C9C}">
      <dgm:prSet/>
      <dgm:spPr/>
      <dgm:t>
        <a:bodyPr/>
        <a:lstStyle/>
        <a:p>
          <a:endParaRPr lang="en-GB"/>
        </a:p>
      </dgm:t>
    </dgm:pt>
    <dgm:pt modelId="{F9E2F358-A343-3642-BC49-5EACE768F3ED}">
      <dgm:prSet/>
      <dgm:spPr/>
      <dgm:t>
        <a:bodyPr/>
        <a:lstStyle/>
        <a:p>
          <a:r>
            <a:rPr lang="en-MK" dirty="0">
              <a:solidFill>
                <a:schemeClr val="tx1"/>
              </a:solidFill>
            </a:rPr>
            <a:t>Check for license compatibility and make sure you define a correct adapter license</a:t>
          </a:r>
        </a:p>
      </dgm:t>
    </dgm:pt>
    <dgm:pt modelId="{57F822AE-1080-104A-888F-BA8EA5DFE44B}" type="parTrans" cxnId="{9F364BD3-0489-E54D-B4C7-C0780AF009C6}">
      <dgm:prSet/>
      <dgm:spPr/>
      <dgm:t>
        <a:bodyPr/>
        <a:lstStyle/>
        <a:p>
          <a:endParaRPr lang="en-GB"/>
        </a:p>
      </dgm:t>
    </dgm:pt>
    <dgm:pt modelId="{CDD54353-C324-A14C-BB62-7CC199490124}" type="sibTrans" cxnId="{9F364BD3-0489-E54D-B4C7-C0780AF009C6}">
      <dgm:prSet/>
      <dgm:spPr/>
      <dgm:t>
        <a:bodyPr/>
        <a:lstStyle/>
        <a:p>
          <a:endParaRPr lang="en-GB"/>
        </a:p>
      </dgm:t>
    </dgm:pt>
    <dgm:pt modelId="{17CB21A6-717D-0247-8421-2029201C1A23}" type="pres">
      <dgm:prSet presAssocID="{73534B6F-9711-534C-96A1-96D5DBE9A3BF}" presName="linear" presStyleCnt="0">
        <dgm:presLayoutVars>
          <dgm:animLvl val="lvl"/>
          <dgm:resizeHandles val="exact"/>
        </dgm:presLayoutVars>
      </dgm:prSet>
      <dgm:spPr/>
    </dgm:pt>
    <dgm:pt modelId="{1243C95B-75D4-9140-BBC4-AD886F8A16A1}" type="pres">
      <dgm:prSet presAssocID="{BCFC7403-1ECD-7047-BADF-8001A04CF451}" presName="parentText" presStyleLbl="node1" presStyleIdx="0" presStyleCnt="2">
        <dgm:presLayoutVars>
          <dgm:chMax val="0"/>
          <dgm:bulletEnabled val="1"/>
        </dgm:presLayoutVars>
      </dgm:prSet>
      <dgm:spPr/>
    </dgm:pt>
    <dgm:pt modelId="{352EA55E-699D-1C4B-BC8B-D2765CFCFD13}" type="pres">
      <dgm:prSet presAssocID="{BCFC7403-1ECD-7047-BADF-8001A04CF451}" presName="childText" presStyleLbl="revTx" presStyleIdx="0" presStyleCnt="2">
        <dgm:presLayoutVars>
          <dgm:bulletEnabled val="1"/>
        </dgm:presLayoutVars>
      </dgm:prSet>
      <dgm:spPr/>
    </dgm:pt>
    <dgm:pt modelId="{7C84ECB0-D4BB-CB4C-AA0C-2FDA0E823211}" type="pres">
      <dgm:prSet presAssocID="{D2F3E7EE-AF28-AD4E-9182-FDD38AC2DFA2}" presName="parentText" presStyleLbl="node1" presStyleIdx="1" presStyleCnt="2">
        <dgm:presLayoutVars>
          <dgm:chMax val="0"/>
          <dgm:bulletEnabled val="1"/>
        </dgm:presLayoutVars>
      </dgm:prSet>
      <dgm:spPr/>
    </dgm:pt>
    <dgm:pt modelId="{C00C43FD-4AE0-2148-B3E0-70BA71C9CFEC}" type="pres">
      <dgm:prSet presAssocID="{D2F3E7EE-AF28-AD4E-9182-FDD38AC2DFA2}" presName="childText" presStyleLbl="revTx" presStyleIdx="1" presStyleCnt="2">
        <dgm:presLayoutVars>
          <dgm:bulletEnabled val="1"/>
        </dgm:presLayoutVars>
      </dgm:prSet>
      <dgm:spPr/>
    </dgm:pt>
  </dgm:ptLst>
  <dgm:cxnLst>
    <dgm:cxn modelId="{C3778119-8F56-1F4B-A0FD-7776A44649AB}" type="presOf" srcId="{D2F3E7EE-AF28-AD4E-9182-FDD38AC2DFA2}" destId="{7C84ECB0-D4BB-CB4C-AA0C-2FDA0E823211}" srcOrd="0" destOrd="0" presId="urn:microsoft.com/office/officeart/2005/8/layout/vList2"/>
    <dgm:cxn modelId="{E3A7F01A-5EEF-F640-962C-CD8CAF6BE164}" type="presOf" srcId="{32A218E0-ABE5-5642-9715-C862ABF0F03D}" destId="{C00C43FD-4AE0-2148-B3E0-70BA71C9CFEC}" srcOrd="0" destOrd="0" presId="urn:microsoft.com/office/officeart/2005/8/layout/vList2"/>
    <dgm:cxn modelId="{C37EF726-8A5D-AA4A-B189-21F0D981D9FD}" srcId="{73534B6F-9711-534C-96A1-96D5DBE9A3BF}" destId="{D2F3E7EE-AF28-AD4E-9182-FDD38AC2DFA2}" srcOrd="1" destOrd="0" parTransId="{CAB995D0-591A-0E40-8BAA-3805B746FA75}" sibTransId="{93FEE282-A5BA-AF4F-822B-68428EFFE2A6}"/>
    <dgm:cxn modelId="{F9802F30-A297-7F44-BAF7-A61F61C8B67F}" type="presOf" srcId="{F9E2F358-A343-3642-BC49-5EACE768F3ED}" destId="{C00C43FD-4AE0-2148-B3E0-70BA71C9CFEC}" srcOrd="0" destOrd="1" presId="urn:microsoft.com/office/officeart/2005/8/layout/vList2"/>
    <dgm:cxn modelId="{762DC747-FC10-D84E-9355-6EDC7DEA02DA}" type="presOf" srcId="{73534B6F-9711-534C-96A1-96D5DBE9A3BF}" destId="{17CB21A6-717D-0247-8421-2029201C1A23}" srcOrd="0" destOrd="0" presId="urn:microsoft.com/office/officeart/2005/8/layout/vList2"/>
    <dgm:cxn modelId="{88B9D265-B5BB-B34A-B288-679DA8270AFD}" srcId="{73534B6F-9711-534C-96A1-96D5DBE9A3BF}" destId="{BCFC7403-1ECD-7047-BADF-8001A04CF451}" srcOrd="0" destOrd="0" parTransId="{A5490698-9C11-C941-A7FA-5819A681F7A3}" sibTransId="{53C12061-AA00-A944-82B2-CF6A7DEC4410}"/>
    <dgm:cxn modelId="{58946D7D-B9F4-F048-A4E7-592EF9B7E6CE}" type="presOf" srcId="{BCFC7403-1ECD-7047-BADF-8001A04CF451}" destId="{1243C95B-75D4-9140-BBC4-AD886F8A16A1}" srcOrd="0" destOrd="0" presId="urn:microsoft.com/office/officeart/2005/8/layout/vList2"/>
    <dgm:cxn modelId="{D73E389C-11FB-2B4A-87ED-F75F21F70C9C}" srcId="{17E37B67-F4FA-6841-8C42-97AFD0141968}" destId="{D98DA0D8-59E5-954B-B869-2CC9700DA040}" srcOrd="1" destOrd="0" parTransId="{CA2F29CD-249A-E04A-8EF4-198ECA9352B0}" sibTransId="{BA0855C6-5A4F-7C4E-BA2A-CA0997F1BB65}"/>
    <dgm:cxn modelId="{CEA178A6-E38F-5D47-88EB-1ADAB65B267A}" type="presOf" srcId="{D98DA0D8-59E5-954B-B869-2CC9700DA040}" destId="{352EA55E-699D-1C4B-BC8B-D2765CFCFD13}" srcOrd="0" destOrd="2" presId="urn:microsoft.com/office/officeart/2005/8/layout/vList2"/>
    <dgm:cxn modelId="{549678AB-52FE-8244-B0A6-814DFCC7AFDC}" srcId="{BCFC7403-1ECD-7047-BADF-8001A04CF451}" destId="{17E37B67-F4FA-6841-8C42-97AFD0141968}" srcOrd="0" destOrd="0" parTransId="{46BC4DD1-F8E2-7D45-B6DE-671E174EF9B2}" sibTransId="{7C23B439-7B76-5146-92AA-FE574A29D818}"/>
    <dgm:cxn modelId="{AD55E6C1-4F62-084D-A14B-E381BB3CDB1D}" srcId="{D2F3E7EE-AF28-AD4E-9182-FDD38AC2DFA2}" destId="{32A218E0-ABE5-5642-9715-C862ABF0F03D}" srcOrd="0" destOrd="0" parTransId="{F12A72FC-FABC-FF46-9086-ED49AAD0A1B8}" sibTransId="{1CE8FB08-D69C-6D42-B575-A7C5CA047E74}"/>
    <dgm:cxn modelId="{3EE366CB-E967-4E46-8487-22F79AB3D186}" srcId="{17E37B67-F4FA-6841-8C42-97AFD0141968}" destId="{7692CBF7-E7B8-C34E-89AF-728763C124E7}" srcOrd="0" destOrd="0" parTransId="{72E2B420-1C66-344E-9BB0-19389A15C15E}" sibTransId="{9DC68384-C6A8-A14C-A385-7B5609C7EA44}"/>
    <dgm:cxn modelId="{9F364BD3-0489-E54D-B4C7-C0780AF009C6}" srcId="{D2F3E7EE-AF28-AD4E-9182-FDD38AC2DFA2}" destId="{F9E2F358-A343-3642-BC49-5EACE768F3ED}" srcOrd="1" destOrd="0" parTransId="{57F822AE-1080-104A-888F-BA8EA5DFE44B}" sibTransId="{CDD54353-C324-A14C-BB62-7CC199490124}"/>
    <dgm:cxn modelId="{76463DDF-1600-5245-BC5F-F0AC6CD61FBA}" type="presOf" srcId="{7692CBF7-E7B8-C34E-89AF-728763C124E7}" destId="{352EA55E-699D-1C4B-BC8B-D2765CFCFD13}" srcOrd="0" destOrd="1" presId="urn:microsoft.com/office/officeart/2005/8/layout/vList2"/>
    <dgm:cxn modelId="{DB9C8AFE-E70F-0041-80FB-3115A1A7D39D}" type="presOf" srcId="{17E37B67-F4FA-6841-8C42-97AFD0141968}" destId="{352EA55E-699D-1C4B-BC8B-D2765CFCFD13}" srcOrd="0" destOrd="0" presId="urn:microsoft.com/office/officeart/2005/8/layout/vList2"/>
    <dgm:cxn modelId="{17A9F039-B60D-3A4B-84F6-F1BC4F6C6894}" type="presParOf" srcId="{17CB21A6-717D-0247-8421-2029201C1A23}" destId="{1243C95B-75D4-9140-BBC4-AD886F8A16A1}" srcOrd="0" destOrd="0" presId="urn:microsoft.com/office/officeart/2005/8/layout/vList2"/>
    <dgm:cxn modelId="{7D19967F-5F0B-BD47-B15B-1198A9E52BD3}" type="presParOf" srcId="{17CB21A6-717D-0247-8421-2029201C1A23}" destId="{352EA55E-699D-1C4B-BC8B-D2765CFCFD13}" srcOrd="1" destOrd="0" presId="urn:microsoft.com/office/officeart/2005/8/layout/vList2"/>
    <dgm:cxn modelId="{96D73CF4-9731-AE49-8107-3957ECE7DCBD}" type="presParOf" srcId="{17CB21A6-717D-0247-8421-2029201C1A23}" destId="{7C84ECB0-D4BB-CB4C-AA0C-2FDA0E823211}" srcOrd="2" destOrd="0" presId="urn:microsoft.com/office/officeart/2005/8/layout/vList2"/>
    <dgm:cxn modelId="{6542DF3F-7A1D-8042-A765-0FCE05A0906F}" type="presParOf" srcId="{17CB21A6-717D-0247-8421-2029201C1A23}" destId="{C00C43FD-4AE0-2148-B3E0-70BA71C9CFEC}"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B1C1C953-E5F3-2243-B58F-1FBD943B2403}"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GB"/>
        </a:p>
      </dgm:t>
    </dgm:pt>
    <dgm:pt modelId="{DDF9AF34-D77B-A544-BA1B-2B4AC4CF90C4}">
      <dgm:prSet custT="1"/>
      <dgm:spPr/>
      <dgm:t>
        <a:bodyPr/>
        <a:lstStyle/>
        <a:p>
          <a:r>
            <a:rPr lang="en-GB" sz="2400" b="0" i="0" dirty="0">
              <a:solidFill>
                <a:schemeClr val="tx1"/>
              </a:solidFill>
            </a:rPr>
            <a:t>A detailed subject matter expert biography and a list of recommended readings. </a:t>
          </a:r>
          <a:endParaRPr lang="en-MK" sz="2400" dirty="0">
            <a:solidFill>
              <a:schemeClr val="tx1"/>
            </a:solidFill>
          </a:endParaRPr>
        </a:p>
      </dgm:t>
    </dgm:pt>
    <dgm:pt modelId="{A810E6CE-BA88-9E4E-9B2C-C973233342DC}" type="parTrans" cxnId="{DDF988CD-DD6D-564B-A50B-56A766FA5D87}">
      <dgm:prSet/>
      <dgm:spPr/>
      <dgm:t>
        <a:bodyPr/>
        <a:lstStyle/>
        <a:p>
          <a:endParaRPr lang="en-GB" sz="1800">
            <a:solidFill>
              <a:schemeClr val="tx1"/>
            </a:solidFill>
          </a:endParaRPr>
        </a:p>
      </dgm:t>
    </dgm:pt>
    <dgm:pt modelId="{A2093C1D-DD22-6644-BFBF-C584AD483287}" type="sibTrans" cxnId="{DDF988CD-DD6D-564B-A50B-56A766FA5D87}">
      <dgm:prSet/>
      <dgm:spPr/>
      <dgm:t>
        <a:bodyPr/>
        <a:lstStyle/>
        <a:p>
          <a:endParaRPr lang="en-GB" sz="1800">
            <a:solidFill>
              <a:schemeClr val="tx1"/>
            </a:solidFill>
          </a:endParaRPr>
        </a:p>
      </dgm:t>
    </dgm:pt>
    <dgm:pt modelId="{74EB0E69-34B2-AF45-87D5-DD376C33FCF2}">
      <dgm:prSet custT="1"/>
      <dgm:spPr/>
      <dgm:t>
        <a:bodyPr/>
        <a:lstStyle/>
        <a:p>
          <a:r>
            <a:rPr lang="en-GB" sz="2400" b="0" i="0" dirty="0">
              <a:solidFill>
                <a:schemeClr val="tx1"/>
              </a:solidFill>
            </a:rPr>
            <a:t>A collection of PowerPoint slides and a set of pre-recorded lecture videos. </a:t>
          </a:r>
          <a:endParaRPr lang="en-MK" sz="2400" dirty="0">
            <a:solidFill>
              <a:schemeClr val="tx1"/>
            </a:solidFill>
          </a:endParaRPr>
        </a:p>
      </dgm:t>
    </dgm:pt>
    <dgm:pt modelId="{2E288BA5-F136-694C-B19E-6D187DFA9167}" type="parTrans" cxnId="{1F5DD098-CFB6-2A48-84B9-5D1B5AE9CE5B}">
      <dgm:prSet/>
      <dgm:spPr/>
      <dgm:t>
        <a:bodyPr/>
        <a:lstStyle/>
        <a:p>
          <a:endParaRPr lang="en-GB" sz="1800">
            <a:solidFill>
              <a:schemeClr val="tx1"/>
            </a:solidFill>
          </a:endParaRPr>
        </a:p>
      </dgm:t>
    </dgm:pt>
    <dgm:pt modelId="{C02DC637-9C29-4B4B-8102-AB9F3A433DFA}" type="sibTrans" cxnId="{1F5DD098-CFB6-2A48-84B9-5D1B5AE9CE5B}">
      <dgm:prSet/>
      <dgm:spPr/>
      <dgm:t>
        <a:bodyPr/>
        <a:lstStyle/>
        <a:p>
          <a:endParaRPr lang="en-GB" sz="1800">
            <a:solidFill>
              <a:schemeClr val="tx1"/>
            </a:solidFill>
          </a:endParaRPr>
        </a:p>
      </dgm:t>
    </dgm:pt>
    <dgm:pt modelId="{4C094984-0D81-C142-BA5B-79D81481BF5D}">
      <dgm:prSet custT="1"/>
      <dgm:spPr/>
      <dgm:t>
        <a:bodyPr/>
        <a:lstStyle/>
        <a:p>
          <a:r>
            <a:rPr lang="en-GB" sz="2400" b="0" i="0" dirty="0">
              <a:solidFill>
                <a:schemeClr val="tx1"/>
              </a:solidFill>
            </a:rPr>
            <a:t>A comprehensive instructor kit including a lesson plan, activity descriptions, assessment strategies, facilitation guide, and feedback questions. </a:t>
          </a:r>
          <a:endParaRPr lang="en-MK" sz="2400" dirty="0">
            <a:solidFill>
              <a:schemeClr val="tx1"/>
            </a:solidFill>
          </a:endParaRPr>
        </a:p>
      </dgm:t>
    </dgm:pt>
    <dgm:pt modelId="{61225F21-3CEE-FF46-82F9-97A6068FA95B}" type="parTrans" cxnId="{867FD900-7FBE-1B44-9AEE-FCC89AA0F0EE}">
      <dgm:prSet/>
      <dgm:spPr/>
      <dgm:t>
        <a:bodyPr/>
        <a:lstStyle/>
        <a:p>
          <a:endParaRPr lang="en-GB" sz="1800">
            <a:solidFill>
              <a:schemeClr val="tx1"/>
            </a:solidFill>
          </a:endParaRPr>
        </a:p>
      </dgm:t>
    </dgm:pt>
    <dgm:pt modelId="{9493C550-E012-4445-A417-FADAA173A3F5}" type="sibTrans" cxnId="{867FD900-7FBE-1B44-9AEE-FCC89AA0F0EE}">
      <dgm:prSet/>
      <dgm:spPr/>
      <dgm:t>
        <a:bodyPr/>
        <a:lstStyle/>
        <a:p>
          <a:endParaRPr lang="en-GB" sz="1800">
            <a:solidFill>
              <a:schemeClr val="tx1"/>
            </a:solidFill>
          </a:endParaRPr>
        </a:p>
      </dgm:t>
    </dgm:pt>
    <dgm:pt modelId="{C0A41545-C6A0-F24B-B273-672DFC29BE49}">
      <dgm:prSet custT="1"/>
      <dgm:spPr/>
      <dgm:t>
        <a:bodyPr/>
        <a:lstStyle/>
        <a:p>
          <a:r>
            <a:rPr lang="en-GB" sz="2400" b="0" i="0" dirty="0">
              <a:solidFill>
                <a:schemeClr val="tx1"/>
              </a:solidFill>
            </a:rPr>
            <a:t>A learner feedback form and a list of frequently asked questions.</a:t>
          </a:r>
          <a:endParaRPr lang="en-MK" sz="2400" dirty="0">
            <a:solidFill>
              <a:schemeClr val="tx1"/>
            </a:solidFill>
          </a:endParaRPr>
        </a:p>
      </dgm:t>
    </dgm:pt>
    <dgm:pt modelId="{E9DC7F02-4FEE-4844-9BF0-421102AD945A}" type="parTrans" cxnId="{523C2245-0F7B-B741-B718-626A1EE8FCFD}">
      <dgm:prSet/>
      <dgm:spPr/>
      <dgm:t>
        <a:bodyPr/>
        <a:lstStyle/>
        <a:p>
          <a:endParaRPr lang="en-GB" sz="1800">
            <a:solidFill>
              <a:schemeClr val="tx1"/>
            </a:solidFill>
          </a:endParaRPr>
        </a:p>
      </dgm:t>
    </dgm:pt>
    <dgm:pt modelId="{BED913DD-FF02-5741-8B85-AFABF9E6E1AD}" type="sibTrans" cxnId="{523C2245-0F7B-B741-B718-626A1EE8FCFD}">
      <dgm:prSet/>
      <dgm:spPr/>
      <dgm:t>
        <a:bodyPr/>
        <a:lstStyle/>
        <a:p>
          <a:endParaRPr lang="en-GB" sz="1800">
            <a:solidFill>
              <a:schemeClr val="tx1"/>
            </a:solidFill>
          </a:endParaRPr>
        </a:p>
      </dgm:t>
    </dgm:pt>
    <dgm:pt modelId="{4D3ADD78-7A06-E643-8D04-BC985230F042}" type="pres">
      <dgm:prSet presAssocID="{B1C1C953-E5F3-2243-B58F-1FBD943B2403}" presName="linear" presStyleCnt="0">
        <dgm:presLayoutVars>
          <dgm:animLvl val="lvl"/>
          <dgm:resizeHandles val="exact"/>
        </dgm:presLayoutVars>
      </dgm:prSet>
      <dgm:spPr/>
    </dgm:pt>
    <dgm:pt modelId="{7E649828-45D0-3E4C-B809-B935040907A6}" type="pres">
      <dgm:prSet presAssocID="{DDF9AF34-D77B-A544-BA1B-2B4AC4CF90C4}" presName="parentText" presStyleLbl="node1" presStyleIdx="0" presStyleCnt="4">
        <dgm:presLayoutVars>
          <dgm:chMax val="0"/>
          <dgm:bulletEnabled val="1"/>
        </dgm:presLayoutVars>
      </dgm:prSet>
      <dgm:spPr/>
    </dgm:pt>
    <dgm:pt modelId="{659DDA49-7853-0F49-8554-B74501AB6194}" type="pres">
      <dgm:prSet presAssocID="{A2093C1D-DD22-6644-BFBF-C584AD483287}" presName="spacer" presStyleCnt="0"/>
      <dgm:spPr/>
    </dgm:pt>
    <dgm:pt modelId="{7532A66D-1E3B-6C42-B4B4-B31D7B2165D6}" type="pres">
      <dgm:prSet presAssocID="{74EB0E69-34B2-AF45-87D5-DD376C33FCF2}" presName="parentText" presStyleLbl="node1" presStyleIdx="1" presStyleCnt="4">
        <dgm:presLayoutVars>
          <dgm:chMax val="0"/>
          <dgm:bulletEnabled val="1"/>
        </dgm:presLayoutVars>
      </dgm:prSet>
      <dgm:spPr/>
    </dgm:pt>
    <dgm:pt modelId="{8FE31CCA-BD1F-4E4B-93EC-8FDC848213A5}" type="pres">
      <dgm:prSet presAssocID="{C02DC637-9C29-4B4B-8102-AB9F3A433DFA}" presName="spacer" presStyleCnt="0"/>
      <dgm:spPr/>
    </dgm:pt>
    <dgm:pt modelId="{890DE106-5127-A543-A1C7-171D23C11C4A}" type="pres">
      <dgm:prSet presAssocID="{4C094984-0D81-C142-BA5B-79D81481BF5D}" presName="parentText" presStyleLbl="node1" presStyleIdx="2" presStyleCnt="4">
        <dgm:presLayoutVars>
          <dgm:chMax val="0"/>
          <dgm:bulletEnabled val="1"/>
        </dgm:presLayoutVars>
      </dgm:prSet>
      <dgm:spPr/>
    </dgm:pt>
    <dgm:pt modelId="{5482D6D9-08A2-5340-A3C6-75200B7450E1}" type="pres">
      <dgm:prSet presAssocID="{9493C550-E012-4445-A417-FADAA173A3F5}" presName="spacer" presStyleCnt="0"/>
      <dgm:spPr/>
    </dgm:pt>
    <dgm:pt modelId="{C455B3A9-592F-E540-ABBB-E0E6C95FFDD0}" type="pres">
      <dgm:prSet presAssocID="{C0A41545-C6A0-F24B-B273-672DFC29BE49}" presName="parentText" presStyleLbl="node1" presStyleIdx="3" presStyleCnt="4">
        <dgm:presLayoutVars>
          <dgm:chMax val="0"/>
          <dgm:bulletEnabled val="1"/>
        </dgm:presLayoutVars>
      </dgm:prSet>
      <dgm:spPr/>
    </dgm:pt>
  </dgm:ptLst>
  <dgm:cxnLst>
    <dgm:cxn modelId="{867FD900-7FBE-1B44-9AEE-FCC89AA0F0EE}" srcId="{B1C1C953-E5F3-2243-B58F-1FBD943B2403}" destId="{4C094984-0D81-C142-BA5B-79D81481BF5D}" srcOrd="2" destOrd="0" parTransId="{61225F21-3CEE-FF46-82F9-97A6068FA95B}" sibTransId="{9493C550-E012-4445-A417-FADAA173A3F5}"/>
    <dgm:cxn modelId="{AAFE8B1C-7713-7A47-A1A9-FE35323950C3}" type="presOf" srcId="{74EB0E69-34B2-AF45-87D5-DD376C33FCF2}" destId="{7532A66D-1E3B-6C42-B4B4-B31D7B2165D6}" srcOrd="0" destOrd="0" presId="urn:microsoft.com/office/officeart/2005/8/layout/vList2"/>
    <dgm:cxn modelId="{0D888926-6E4D-A749-9DA1-CA9D6804F1D6}" type="presOf" srcId="{C0A41545-C6A0-F24B-B273-672DFC29BE49}" destId="{C455B3A9-592F-E540-ABBB-E0E6C95FFDD0}" srcOrd="0" destOrd="0" presId="urn:microsoft.com/office/officeart/2005/8/layout/vList2"/>
    <dgm:cxn modelId="{523C2245-0F7B-B741-B718-626A1EE8FCFD}" srcId="{B1C1C953-E5F3-2243-B58F-1FBD943B2403}" destId="{C0A41545-C6A0-F24B-B273-672DFC29BE49}" srcOrd="3" destOrd="0" parTransId="{E9DC7F02-4FEE-4844-9BF0-421102AD945A}" sibTransId="{BED913DD-FF02-5741-8B85-AFABF9E6E1AD}"/>
    <dgm:cxn modelId="{F6EA6D45-4080-3B4A-87FC-B4CBABA5A465}" type="presOf" srcId="{DDF9AF34-D77B-A544-BA1B-2B4AC4CF90C4}" destId="{7E649828-45D0-3E4C-B809-B935040907A6}" srcOrd="0" destOrd="0" presId="urn:microsoft.com/office/officeart/2005/8/layout/vList2"/>
    <dgm:cxn modelId="{DBDEA44D-13ED-AE49-94A8-916E41FE1744}" type="presOf" srcId="{B1C1C953-E5F3-2243-B58F-1FBD943B2403}" destId="{4D3ADD78-7A06-E643-8D04-BC985230F042}" srcOrd="0" destOrd="0" presId="urn:microsoft.com/office/officeart/2005/8/layout/vList2"/>
    <dgm:cxn modelId="{ECA74D6D-DD25-B14D-A47E-761DDD37F3F4}" type="presOf" srcId="{4C094984-0D81-C142-BA5B-79D81481BF5D}" destId="{890DE106-5127-A543-A1C7-171D23C11C4A}" srcOrd="0" destOrd="0" presId="urn:microsoft.com/office/officeart/2005/8/layout/vList2"/>
    <dgm:cxn modelId="{1F5DD098-CFB6-2A48-84B9-5D1B5AE9CE5B}" srcId="{B1C1C953-E5F3-2243-B58F-1FBD943B2403}" destId="{74EB0E69-34B2-AF45-87D5-DD376C33FCF2}" srcOrd="1" destOrd="0" parTransId="{2E288BA5-F136-694C-B19E-6D187DFA9167}" sibTransId="{C02DC637-9C29-4B4B-8102-AB9F3A433DFA}"/>
    <dgm:cxn modelId="{DDF988CD-DD6D-564B-A50B-56A766FA5D87}" srcId="{B1C1C953-E5F3-2243-B58F-1FBD943B2403}" destId="{DDF9AF34-D77B-A544-BA1B-2B4AC4CF90C4}" srcOrd="0" destOrd="0" parTransId="{A810E6CE-BA88-9E4E-9B2C-C973233342DC}" sibTransId="{A2093C1D-DD22-6644-BFBF-C584AD483287}"/>
    <dgm:cxn modelId="{569DF18B-6A12-A84A-AB89-BC2DE3704E44}" type="presParOf" srcId="{4D3ADD78-7A06-E643-8D04-BC985230F042}" destId="{7E649828-45D0-3E4C-B809-B935040907A6}" srcOrd="0" destOrd="0" presId="urn:microsoft.com/office/officeart/2005/8/layout/vList2"/>
    <dgm:cxn modelId="{D762FEBB-20E4-8847-9D1D-75F591209578}" type="presParOf" srcId="{4D3ADD78-7A06-E643-8D04-BC985230F042}" destId="{659DDA49-7853-0F49-8554-B74501AB6194}" srcOrd="1" destOrd="0" presId="urn:microsoft.com/office/officeart/2005/8/layout/vList2"/>
    <dgm:cxn modelId="{9E56A5FD-9E5A-FF43-AD1B-AA000F2BA12B}" type="presParOf" srcId="{4D3ADD78-7A06-E643-8D04-BC985230F042}" destId="{7532A66D-1E3B-6C42-B4B4-B31D7B2165D6}" srcOrd="2" destOrd="0" presId="urn:microsoft.com/office/officeart/2005/8/layout/vList2"/>
    <dgm:cxn modelId="{057F6DB6-19D0-A441-AE16-F3418A6D7136}" type="presParOf" srcId="{4D3ADD78-7A06-E643-8D04-BC985230F042}" destId="{8FE31CCA-BD1F-4E4B-93EC-8FDC848213A5}" srcOrd="3" destOrd="0" presId="urn:microsoft.com/office/officeart/2005/8/layout/vList2"/>
    <dgm:cxn modelId="{9E8D6EB8-F10B-7847-82E4-D33EF14FBB1C}" type="presParOf" srcId="{4D3ADD78-7A06-E643-8D04-BC985230F042}" destId="{890DE106-5127-A543-A1C7-171D23C11C4A}" srcOrd="4" destOrd="0" presId="urn:microsoft.com/office/officeart/2005/8/layout/vList2"/>
    <dgm:cxn modelId="{87EF4A98-77D8-9A44-8BD2-6841DDC0BEFA}" type="presParOf" srcId="{4D3ADD78-7A06-E643-8D04-BC985230F042}" destId="{5482D6D9-08A2-5340-A3C6-75200B7450E1}" srcOrd="5" destOrd="0" presId="urn:microsoft.com/office/officeart/2005/8/layout/vList2"/>
    <dgm:cxn modelId="{83E7DC22-E69A-4B45-92C5-F8D6A921A388}" type="presParOf" srcId="{4D3ADD78-7A06-E643-8D04-BC985230F042}" destId="{C455B3A9-592F-E540-ABBB-E0E6C95FFDD0}"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1A2A38A-1E9B-714B-992F-0A224FAA07EF}"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GB"/>
        </a:p>
      </dgm:t>
    </dgm:pt>
    <dgm:pt modelId="{D4E287FB-C160-6C49-AF4D-74530382A769}">
      <dgm:prSet custT="1"/>
      <dgm:spPr/>
      <dgm:t>
        <a:bodyPr/>
        <a:lstStyle/>
        <a:p>
          <a:r>
            <a:rPr lang="en-GB" sz="2400" b="0" i="0" dirty="0">
              <a:solidFill>
                <a:schemeClr val="tx1"/>
              </a:solidFill>
            </a:rPr>
            <a:t>Materials are easily discoverable through general search engines, available in a variety of file formats, and licensed for free distribution. </a:t>
          </a:r>
          <a:endParaRPr lang="en-MK" sz="2400" dirty="0">
            <a:solidFill>
              <a:schemeClr val="tx1"/>
            </a:solidFill>
          </a:endParaRPr>
        </a:p>
      </dgm:t>
    </dgm:pt>
    <dgm:pt modelId="{B8C7C142-68B6-0F47-BC1C-D3EC4E2BE8B5}" type="parTrans" cxnId="{4233DA68-ED4C-8B4C-A612-0EC317C3B142}">
      <dgm:prSet/>
      <dgm:spPr/>
      <dgm:t>
        <a:bodyPr/>
        <a:lstStyle/>
        <a:p>
          <a:endParaRPr lang="en-GB" sz="2000">
            <a:solidFill>
              <a:schemeClr val="tx1"/>
            </a:solidFill>
          </a:endParaRPr>
        </a:p>
      </dgm:t>
    </dgm:pt>
    <dgm:pt modelId="{1A147EA4-55C0-754D-AC5C-7AF82594F52B}" type="sibTrans" cxnId="{4233DA68-ED4C-8B4C-A612-0EC317C3B142}">
      <dgm:prSet/>
      <dgm:spPr/>
      <dgm:t>
        <a:bodyPr/>
        <a:lstStyle/>
        <a:p>
          <a:endParaRPr lang="en-GB" sz="2000">
            <a:solidFill>
              <a:schemeClr val="tx1"/>
            </a:solidFill>
          </a:endParaRPr>
        </a:p>
      </dgm:t>
    </dgm:pt>
    <dgm:pt modelId="{EFB054EC-968D-AB46-B740-BA92B6E06569}">
      <dgm:prSet custT="1"/>
      <dgm:spPr/>
      <dgm:t>
        <a:bodyPr/>
        <a:lstStyle/>
        <a:p>
          <a:r>
            <a:rPr lang="en-GB" sz="2400" b="0" i="0" dirty="0">
              <a:solidFill>
                <a:schemeClr val="tx1"/>
              </a:solidFill>
            </a:rPr>
            <a:t>Materials are assigned unique, persistent identifiers; accompanied by rich, machine-readable metadata; compatible with diverse educational platforms; and licensed to allow for adaptations and reuse. </a:t>
          </a:r>
          <a:endParaRPr lang="en-MK" sz="2400" dirty="0">
            <a:solidFill>
              <a:schemeClr val="tx1"/>
            </a:solidFill>
          </a:endParaRPr>
        </a:p>
      </dgm:t>
    </dgm:pt>
    <dgm:pt modelId="{B7054DE7-5EAC-AD41-BBC3-A085AE5CCF7E}" type="parTrans" cxnId="{4C675757-7180-0D4B-90B4-5B2566D05649}">
      <dgm:prSet/>
      <dgm:spPr/>
      <dgm:t>
        <a:bodyPr/>
        <a:lstStyle/>
        <a:p>
          <a:endParaRPr lang="en-GB" sz="2000">
            <a:solidFill>
              <a:schemeClr val="tx1"/>
            </a:solidFill>
          </a:endParaRPr>
        </a:p>
      </dgm:t>
    </dgm:pt>
    <dgm:pt modelId="{3B82732A-D4B7-7942-AE49-98321F92F84D}" type="sibTrans" cxnId="{4C675757-7180-0D4B-90B4-5B2566D05649}">
      <dgm:prSet/>
      <dgm:spPr/>
      <dgm:t>
        <a:bodyPr/>
        <a:lstStyle/>
        <a:p>
          <a:endParaRPr lang="en-GB" sz="2000">
            <a:solidFill>
              <a:schemeClr val="tx1"/>
            </a:solidFill>
          </a:endParaRPr>
        </a:p>
      </dgm:t>
    </dgm:pt>
    <dgm:pt modelId="{B339260A-6C3B-8148-A8CD-E16029EA8605}">
      <dgm:prSet custT="1"/>
      <dgm:spPr/>
      <dgm:t>
        <a:bodyPr/>
        <a:lstStyle/>
        <a:p>
          <a:r>
            <a:rPr lang="en-GB" sz="2400" b="0" i="0">
              <a:solidFill>
                <a:schemeClr val="tx1"/>
              </a:solidFill>
            </a:rPr>
            <a:t>Materials are stored in a centralized online repository, accessible to registered users, and periodically updated by the original author. </a:t>
          </a:r>
          <a:endParaRPr lang="en-MK" sz="2400">
            <a:solidFill>
              <a:schemeClr val="tx1"/>
            </a:solidFill>
          </a:endParaRPr>
        </a:p>
      </dgm:t>
    </dgm:pt>
    <dgm:pt modelId="{65A77720-8247-9B4E-916B-D0B09F89237E}" type="parTrans" cxnId="{FB370996-4B90-1E4F-8660-D05D2A98D4AF}">
      <dgm:prSet/>
      <dgm:spPr/>
      <dgm:t>
        <a:bodyPr/>
        <a:lstStyle/>
        <a:p>
          <a:endParaRPr lang="en-GB" sz="2000">
            <a:solidFill>
              <a:schemeClr val="tx1"/>
            </a:solidFill>
          </a:endParaRPr>
        </a:p>
      </dgm:t>
    </dgm:pt>
    <dgm:pt modelId="{19CECB2F-4B7C-1645-8F81-22F3EBB55918}" type="sibTrans" cxnId="{FB370996-4B90-1E4F-8660-D05D2A98D4AF}">
      <dgm:prSet/>
      <dgm:spPr/>
      <dgm:t>
        <a:bodyPr/>
        <a:lstStyle/>
        <a:p>
          <a:endParaRPr lang="en-GB" sz="2000">
            <a:solidFill>
              <a:schemeClr val="tx1"/>
            </a:solidFill>
          </a:endParaRPr>
        </a:p>
      </dgm:t>
    </dgm:pt>
    <dgm:pt modelId="{9F1DB45E-570F-4E4D-9BC2-805DB7BF5DA5}">
      <dgm:prSet custT="1"/>
      <dgm:spPr/>
      <dgm:t>
        <a:bodyPr/>
        <a:lstStyle/>
        <a:p>
          <a:r>
            <a:rPr lang="en-GB" sz="2400" b="0" i="0">
              <a:solidFill>
                <a:schemeClr val="tx1"/>
              </a:solidFill>
            </a:rPr>
            <a:t>Materials are formatted in a standard document type, include a detailed table of contents, and are accompanied by user feedback forms.</a:t>
          </a:r>
          <a:endParaRPr lang="en-MK" sz="2400">
            <a:solidFill>
              <a:schemeClr val="tx1"/>
            </a:solidFill>
          </a:endParaRPr>
        </a:p>
      </dgm:t>
    </dgm:pt>
    <dgm:pt modelId="{43A9FE08-2939-3B43-8EEA-77903DB34031}" type="parTrans" cxnId="{AEB29F19-2967-F341-BF00-C4CFEFFBC66E}">
      <dgm:prSet/>
      <dgm:spPr/>
      <dgm:t>
        <a:bodyPr/>
        <a:lstStyle/>
        <a:p>
          <a:endParaRPr lang="en-GB" sz="2000">
            <a:solidFill>
              <a:schemeClr val="tx1"/>
            </a:solidFill>
          </a:endParaRPr>
        </a:p>
      </dgm:t>
    </dgm:pt>
    <dgm:pt modelId="{B8C16685-7EBC-D141-9BBA-350C273957F5}" type="sibTrans" cxnId="{AEB29F19-2967-F341-BF00-C4CFEFFBC66E}">
      <dgm:prSet/>
      <dgm:spPr/>
      <dgm:t>
        <a:bodyPr/>
        <a:lstStyle/>
        <a:p>
          <a:endParaRPr lang="en-GB" sz="2000">
            <a:solidFill>
              <a:schemeClr val="tx1"/>
            </a:solidFill>
          </a:endParaRPr>
        </a:p>
      </dgm:t>
    </dgm:pt>
    <dgm:pt modelId="{1AF4B970-FBC8-1C40-8A04-47F38998B85A}" type="pres">
      <dgm:prSet presAssocID="{21A2A38A-1E9B-714B-992F-0A224FAA07EF}" presName="linear" presStyleCnt="0">
        <dgm:presLayoutVars>
          <dgm:animLvl val="lvl"/>
          <dgm:resizeHandles val="exact"/>
        </dgm:presLayoutVars>
      </dgm:prSet>
      <dgm:spPr/>
    </dgm:pt>
    <dgm:pt modelId="{BF154B12-FFDD-7841-88C5-E5721F923E86}" type="pres">
      <dgm:prSet presAssocID="{D4E287FB-C160-6C49-AF4D-74530382A769}" presName="parentText" presStyleLbl="node1" presStyleIdx="0" presStyleCnt="4">
        <dgm:presLayoutVars>
          <dgm:chMax val="0"/>
          <dgm:bulletEnabled val="1"/>
        </dgm:presLayoutVars>
      </dgm:prSet>
      <dgm:spPr/>
    </dgm:pt>
    <dgm:pt modelId="{5EFCF3B5-3101-0B48-8C18-3A76932D79F7}" type="pres">
      <dgm:prSet presAssocID="{1A147EA4-55C0-754D-AC5C-7AF82594F52B}" presName="spacer" presStyleCnt="0"/>
      <dgm:spPr/>
    </dgm:pt>
    <dgm:pt modelId="{89E41C17-5B3D-B149-BDAE-71277C8E7C6E}" type="pres">
      <dgm:prSet presAssocID="{EFB054EC-968D-AB46-B740-BA92B6E06569}" presName="parentText" presStyleLbl="node1" presStyleIdx="1" presStyleCnt="4">
        <dgm:presLayoutVars>
          <dgm:chMax val="0"/>
          <dgm:bulletEnabled val="1"/>
        </dgm:presLayoutVars>
      </dgm:prSet>
      <dgm:spPr/>
    </dgm:pt>
    <dgm:pt modelId="{0A093AED-147B-014C-9700-7FD3B456DCF2}" type="pres">
      <dgm:prSet presAssocID="{3B82732A-D4B7-7942-AE49-98321F92F84D}" presName="spacer" presStyleCnt="0"/>
      <dgm:spPr/>
    </dgm:pt>
    <dgm:pt modelId="{3B954F8F-2B9A-204C-83BA-820691024B83}" type="pres">
      <dgm:prSet presAssocID="{B339260A-6C3B-8148-A8CD-E16029EA8605}" presName="parentText" presStyleLbl="node1" presStyleIdx="2" presStyleCnt="4">
        <dgm:presLayoutVars>
          <dgm:chMax val="0"/>
          <dgm:bulletEnabled val="1"/>
        </dgm:presLayoutVars>
      </dgm:prSet>
      <dgm:spPr/>
    </dgm:pt>
    <dgm:pt modelId="{80B027EE-0AC9-9949-A070-D31DCE5C8F1F}" type="pres">
      <dgm:prSet presAssocID="{19CECB2F-4B7C-1645-8F81-22F3EBB55918}" presName="spacer" presStyleCnt="0"/>
      <dgm:spPr/>
    </dgm:pt>
    <dgm:pt modelId="{9E810CC6-6108-E24A-9E38-34631DB89615}" type="pres">
      <dgm:prSet presAssocID="{9F1DB45E-570F-4E4D-9BC2-805DB7BF5DA5}" presName="parentText" presStyleLbl="node1" presStyleIdx="3" presStyleCnt="4">
        <dgm:presLayoutVars>
          <dgm:chMax val="0"/>
          <dgm:bulletEnabled val="1"/>
        </dgm:presLayoutVars>
      </dgm:prSet>
      <dgm:spPr/>
    </dgm:pt>
  </dgm:ptLst>
  <dgm:cxnLst>
    <dgm:cxn modelId="{FDB4160A-6563-8E4C-B8DF-39D55421D4C0}" type="presOf" srcId="{EFB054EC-968D-AB46-B740-BA92B6E06569}" destId="{89E41C17-5B3D-B149-BDAE-71277C8E7C6E}" srcOrd="0" destOrd="0" presId="urn:microsoft.com/office/officeart/2005/8/layout/vList2"/>
    <dgm:cxn modelId="{AEB29F19-2967-F341-BF00-C4CFEFFBC66E}" srcId="{21A2A38A-1E9B-714B-992F-0A224FAA07EF}" destId="{9F1DB45E-570F-4E4D-9BC2-805DB7BF5DA5}" srcOrd="3" destOrd="0" parTransId="{43A9FE08-2939-3B43-8EEA-77903DB34031}" sibTransId="{B8C16685-7EBC-D141-9BBA-350C273957F5}"/>
    <dgm:cxn modelId="{98CE5A20-3B38-204E-B593-1BDDD2C4C0F8}" type="presOf" srcId="{B339260A-6C3B-8148-A8CD-E16029EA8605}" destId="{3B954F8F-2B9A-204C-83BA-820691024B83}" srcOrd="0" destOrd="0" presId="urn:microsoft.com/office/officeart/2005/8/layout/vList2"/>
    <dgm:cxn modelId="{D1306A4C-1D69-6048-AF42-4D792D8848EF}" type="presOf" srcId="{9F1DB45E-570F-4E4D-9BC2-805DB7BF5DA5}" destId="{9E810CC6-6108-E24A-9E38-34631DB89615}" srcOrd="0" destOrd="0" presId="urn:microsoft.com/office/officeart/2005/8/layout/vList2"/>
    <dgm:cxn modelId="{4C675757-7180-0D4B-90B4-5B2566D05649}" srcId="{21A2A38A-1E9B-714B-992F-0A224FAA07EF}" destId="{EFB054EC-968D-AB46-B740-BA92B6E06569}" srcOrd="1" destOrd="0" parTransId="{B7054DE7-5EAC-AD41-BBC3-A085AE5CCF7E}" sibTransId="{3B82732A-D4B7-7942-AE49-98321F92F84D}"/>
    <dgm:cxn modelId="{4233DA68-ED4C-8B4C-A612-0EC317C3B142}" srcId="{21A2A38A-1E9B-714B-992F-0A224FAA07EF}" destId="{D4E287FB-C160-6C49-AF4D-74530382A769}" srcOrd="0" destOrd="0" parTransId="{B8C7C142-68B6-0F47-BC1C-D3EC4E2BE8B5}" sibTransId="{1A147EA4-55C0-754D-AC5C-7AF82594F52B}"/>
    <dgm:cxn modelId="{7E07697C-D1CE-C440-99D1-0B919BC58289}" type="presOf" srcId="{21A2A38A-1E9B-714B-992F-0A224FAA07EF}" destId="{1AF4B970-FBC8-1C40-8A04-47F38998B85A}" srcOrd="0" destOrd="0" presId="urn:microsoft.com/office/officeart/2005/8/layout/vList2"/>
    <dgm:cxn modelId="{FB370996-4B90-1E4F-8660-D05D2A98D4AF}" srcId="{21A2A38A-1E9B-714B-992F-0A224FAA07EF}" destId="{B339260A-6C3B-8148-A8CD-E16029EA8605}" srcOrd="2" destOrd="0" parTransId="{65A77720-8247-9B4E-916B-D0B09F89237E}" sibTransId="{19CECB2F-4B7C-1645-8F81-22F3EBB55918}"/>
    <dgm:cxn modelId="{A27F6CB2-8012-714E-9BB3-DCC824AD4E05}" type="presOf" srcId="{D4E287FB-C160-6C49-AF4D-74530382A769}" destId="{BF154B12-FFDD-7841-88C5-E5721F923E86}" srcOrd="0" destOrd="0" presId="urn:microsoft.com/office/officeart/2005/8/layout/vList2"/>
    <dgm:cxn modelId="{487BFD5B-BE7E-B444-9341-E544347DA3A3}" type="presParOf" srcId="{1AF4B970-FBC8-1C40-8A04-47F38998B85A}" destId="{BF154B12-FFDD-7841-88C5-E5721F923E86}" srcOrd="0" destOrd="0" presId="urn:microsoft.com/office/officeart/2005/8/layout/vList2"/>
    <dgm:cxn modelId="{044DDC2B-2955-3544-88E4-25D3D99E1C9E}" type="presParOf" srcId="{1AF4B970-FBC8-1C40-8A04-47F38998B85A}" destId="{5EFCF3B5-3101-0B48-8C18-3A76932D79F7}" srcOrd="1" destOrd="0" presId="urn:microsoft.com/office/officeart/2005/8/layout/vList2"/>
    <dgm:cxn modelId="{2671402C-DEAA-9A43-BFBC-BD79A67ABCA2}" type="presParOf" srcId="{1AF4B970-FBC8-1C40-8A04-47F38998B85A}" destId="{89E41C17-5B3D-B149-BDAE-71277C8E7C6E}" srcOrd="2" destOrd="0" presId="urn:microsoft.com/office/officeart/2005/8/layout/vList2"/>
    <dgm:cxn modelId="{39E995C0-7715-754A-88BB-6AAB70F816AB}" type="presParOf" srcId="{1AF4B970-FBC8-1C40-8A04-47F38998B85A}" destId="{0A093AED-147B-014C-9700-7FD3B456DCF2}" srcOrd="3" destOrd="0" presId="urn:microsoft.com/office/officeart/2005/8/layout/vList2"/>
    <dgm:cxn modelId="{D67A4772-C149-414B-A58B-8C0888887DBD}" type="presParOf" srcId="{1AF4B970-FBC8-1C40-8A04-47F38998B85A}" destId="{3B954F8F-2B9A-204C-83BA-820691024B83}" srcOrd="4" destOrd="0" presId="urn:microsoft.com/office/officeart/2005/8/layout/vList2"/>
    <dgm:cxn modelId="{F3E601F4-2E00-DB47-9E0F-4ED083DCC70D}" type="presParOf" srcId="{1AF4B970-FBC8-1C40-8A04-47F38998B85A}" destId="{80B027EE-0AC9-9949-A070-D31DCE5C8F1F}" srcOrd="5" destOrd="0" presId="urn:microsoft.com/office/officeart/2005/8/layout/vList2"/>
    <dgm:cxn modelId="{50B347FE-3A21-C046-A31D-FA0E557F4598}" type="presParOf" srcId="{1AF4B970-FBC8-1C40-8A04-47F38998B85A}" destId="{9E810CC6-6108-E24A-9E38-34631DB89615}"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01688762-CB58-074D-A9B6-A5326DACD5D5}" type="doc">
      <dgm:prSet loTypeId="urn:microsoft.com/office/officeart/2005/8/layout/default" loCatId="" qsTypeId="urn:microsoft.com/office/officeart/2005/8/quickstyle/simple1" qsCatId="simple" csTypeId="urn:microsoft.com/office/officeart/2005/8/colors/colorful5" csCatId="colorful" phldr="1"/>
      <dgm:spPr/>
      <dgm:t>
        <a:bodyPr/>
        <a:lstStyle/>
        <a:p>
          <a:endParaRPr lang="en-GB"/>
        </a:p>
      </dgm:t>
    </dgm:pt>
    <dgm:pt modelId="{35BF3999-4375-FF45-91B0-3256CD59BC80}">
      <dgm:prSet phldrT="[Text]"/>
      <dgm:spPr>
        <a:solidFill>
          <a:srgbClr val="0070C0"/>
        </a:solidFill>
      </dgm:spPr>
      <dgm:t>
        <a:bodyPr/>
        <a:lstStyle/>
        <a:p>
          <a:pPr>
            <a:buFont typeface="Arial" panose="020B0604020202020204" pitchFamily="34" charset="0"/>
            <a:buChar char="•"/>
          </a:pPr>
          <a:r>
            <a:rPr lang="en-GB" b="0" i="0" u="none" dirty="0">
              <a:solidFill>
                <a:schemeClr val="bg1"/>
              </a:solidFill>
            </a:rPr>
            <a:t>learning unit plan</a:t>
          </a:r>
          <a:endParaRPr lang="en-GB" dirty="0">
            <a:solidFill>
              <a:schemeClr val="bg1"/>
            </a:solidFill>
          </a:endParaRPr>
        </a:p>
      </dgm:t>
    </dgm:pt>
    <dgm:pt modelId="{D143D51F-01D0-A443-89AF-2408831EF4E3}" type="parTrans" cxnId="{4B4F4F49-7385-CE40-8EDA-3266FC4EB9F3}">
      <dgm:prSet/>
      <dgm:spPr/>
      <dgm:t>
        <a:bodyPr/>
        <a:lstStyle/>
        <a:p>
          <a:endParaRPr lang="en-GB"/>
        </a:p>
      </dgm:t>
    </dgm:pt>
    <dgm:pt modelId="{5C36AD74-30F9-A943-8F7D-0132215A28FD}" type="sibTrans" cxnId="{4B4F4F49-7385-CE40-8EDA-3266FC4EB9F3}">
      <dgm:prSet/>
      <dgm:spPr/>
      <dgm:t>
        <a:bodyPr/>
        <a:lstStyle/>
        <a:p>
          <a:endParaRPr lang="en-GB"/>
        </a:p>
      </dgm:t>
    </dgm:pt>
    <dgm:pt modelId="{77D09680-F28E-8747-907C-CABCE0C90AF0}">
      <dgm:prSet/>
      <dgm:spPr>
        <a:solidFill>
          <a:srgbClr val="FF9300"/>
        </a:solidFill>
      </dgm:spPr>
      <dgm:t>
        <a:bodyPr/>
        <a:lstStyle/>
        <a:p>
          <a:pPr>
            <a:buFont typeface="Arial" panose="020B0604020202020204" pitchFamily="34" charset="0"/>
            <a:buChar char="•"/>
          </a:pPr>
          <a:r>
            <a:rPr lang="en-GB" b="0" i="0" u="none" dirty="0">
              <a:solidFill>
                <a:schemeClr val="tx1"/>
              </a:solidFill>
            </a:rPr>
            <a:t>activity details</a:t>
          </a:r>
        </a:p>
      </dgm:t>
    </dgm:pt>
    <dgm:pt modelId="{5A9B7C18-51A1-2448-BF9E-8EFC509A403A}" type="parTrans" cxnId="{7C5C1150-0B87-0941-AC5F-D923B86FAE42}">
      <dgm:prSet/>
      <dgm:spPr/>
      <dgm:t>
        <a:bodyPr/>
        <a:lstStyle/>
        <a:p>
          <a:endParaRPr lang="en-GB"/>
        </a:p>
      </dgm:t>
    </dgm:pt>
    <dgm:pt modelId="{AC0FD55C-87B8-0246-8F7E-FD1A66393D3B}" type="sibTrans" cxnId="{7C5C1150-0B87-0941-AC5F-D923B86FAE42}">
      <dgm:prSet/>
      <dgm:spPr/>
      <dgm:t>
        <a:bodyPr/>
        <a:lstStyle/>
        <a:p>
          <a:endParaRPr lang="en-GB"/>
        </a:p>
      </dgm:t>
    </dgm:pt>
    <dgm:pt modelId="{B7877B4B-4B9D-994F-BA82-8DB78BA93096}">
      <dgm:prSet/>
      <dgm:spPr>
        <a:solidFill>
          <a:srgbClr val="92D050"/>
        </a:solidFill>
      </dgm:spPr>
      <dgm:t>
        <a:bodyPr/>
        <a:lstStyle/>
        <a:p>
          <a:pPr>
            <a:buFont typeface="Arial" panose="020B0604020202020204" pitchFamily="34" charset="0"/>
            <a:buChar char="•"/>
          </a:pPr>
          <a:r>
            <a:rPr lang="en-GB" b="0" i="0" u="none" dirty="0">
              <a:solidFill>
                <a:schemeClr val="tx1"/>
              </a:solidFill>
            </a:rPr>
            <a:t>assessment</a:t>
          </a:r>
        </a:p>
      </dgm:t>
    </dgm:pt>
    <dgm:pt modelId="{CEB00461-4209-0044-8616-B9F9E3065E3F}" type="parTrans" cxnId="{BFD9EA8F-C5A3-0A41-8137-02352B7AE84D}">
      <dgm:prSet/>
      <dgm:spPr/>
      <dgm:t>
        <a:bodyPr/>
        <a:lstStyle/>
        <a:p>
          <a:endParaRPr lang="en-GB"/>
        </a:p>
      </dgm:t>
    </dgm:pt>
    <dgm:pt modelId="{943187A0-0832-D244-A6ED-893BC7F2E0D8}" type="sibTrans" cxnId="{BFD9EA8F-C5A3-0A41-8137-02352B7AE84D}">
      <dgm:prSet/>
      <dgm:spPr/>
      <dgm:t>
        <a:bodyPr/>
        <a:lstStyle/>
        <a:p>
          <a:endParaRPr lang="en-GB"/>
        </a:p>
      </dgm:t>
    </dgm:pt>
    <dgm:pt modelId="{4A34A2A0-F656-4344-9C88-EBD6D4F7E78F}">
      <dgm:prSet/>
      <dgm:spPr>
        <a:solidFill>
          <a:srgbClr val="FF40FF"/>
        </a:solidFill>
      </dgm:spPr>
      <dgm:t>
        <a:bodyPr/>
        <a:lstStyle/>
        <a:p>
          <a:pPr>
            <a:buFont typeface="Arial" panose="020B0604020202020204" pitchFamily="34" charset="0"/>
            <a:buChar char="•"/>
          </a:pPr>
          <a:r>
            <a:rPr lang="en-GB" b="0" i="0" u="none" dirty="0">
              <a:solidFill>
                <a:schemeClr val="bg2">
                  <a:lumMod val="10000"/>
                </a:schemeClr>
              </a:solidFill>
            </a:rPr>
            <a:t>facilitation guide</a:t>
          </a:r>
        </a:p>
      </dgm:t>
    </dgm:pt>
    <dgm:pt modelId="{108BA9D8-77E3-A245-9A33-E8F4EE86B9AF}" type="parTrans" cxnId="{A1524229-3A4E-374B-9FAB-C510B3C50947}">
      <dgm:prSet/>
      <dgm:spPr/>
      <dgm:t>
        <a:bodyPr/>
        <a:lstStyle/>
        <a:p>
          <a:endParaRPr lang="en-GB"/>
        </a:p>
      </dgm:t>
    </dgm:pt>
    <dgm:pt modelId="{92BFF880-F7FA-A74C-B1B9-6E47517A23AB}" type="sibTrans" cxnId="{A1524229-3A4E-374B-9FAB-C510B3C50947}">
      <dgm:prSet/>
      <dgm:spPr/>
      <dgm:t>
        <a:bodyPr/>
        <a:lstStyle/>
        <a:p>
          <a:endParaRPr lang="en-GB"/>
        </a:p>
      </dgm:t>
    </dgm:pt>
    <dgm:pt modelId="{C92354B3-254D-0948-BEAE-6A4911AF3945}">
      <dgm:prSet/>
      <dgm:spPr>
        <a:solidFill>
          <a:srgbClr val="0070C0"/>
        </a:solidFill>
      </dgm:spPr>
      <dgm:t>
        <a:bodyPr/>
        <a:lstStyle/>
        <a:p>
          <a:pPr>
            <a:buFont typeface="Arial" panose="020B0604020202020204" pitchFamily="34" charset="0"/>
            <a:buChar char="•"/>
          </a:pPr>
          <a:r>
            <a:rPr lang="en-GB" b="0" i="0" u="none" dirty="0">
              <a:solidFill>
                <a:schemeClr val="bg1"/>
              </a:solidFill>
            </a:rPr>
            <a:t>feedback questions</a:t>
          </a:r>
        </a:p>
      </dgm:t>
    </dgm:pt>
    <dgm:pt modelId="{056D09AA-78FE-D645-9816-C947C5663273}" type="parTrans" cxnId="{3BDFE18D-FE30-384A-BBC4-E41331E55C15}">
      <dgm:prSet/>
      <dgm:spPr/>
      <dgm:t>
        <a:bodyPr/>
        <a:lstStyle/>
        <a:p>
          <a:endParaRPr lang="en-GB"/>
        </a:p>
      </dgm:t>
    </dgm:pt>
    <dgm:pt modelId="{7DCFAA4C-554B-5549-B115-EEA7C5964211}" type="sibTrans" cxnId="{3BDFE18D-FE30-384A-BBC4-E41331E55C15}">
      <dgm:prSet/>
      <dgm:spPr/>
      <dgm:t>
        <a:bodyPr/>
        <a:lstStyle/>
        <a:p>
          <a:endParaRPr lang="en-GB"/>
        </a:p>
      </dgm:t>
    </dgm:pt>
    <dgm:pt modelId="{F31448E1-150C-CC44-B874-74C9639370B4}" type="pres">
      <dgm:prSet presAssocID="{01688762-CB58-074D-A9B6-A5326DACD5D5}" presName="diagram" presStyleCnt="0">
        <dgm:presLayoutVars>
          <dgm:dir/>
          <dgm:resizeHandles val="exact"/>
        </dgm:presLayoutVars>
      </dgm:prSet>
      <dgm:spPr/>
    </dgm:pt>
    <dgm:pt modelId="{841BB6D3-01D6-0E4F-BEC5-7EDD4FE4EB1A}" type="pres">
      <dgm:prSet presAssocID="{35BF3999-4375-FF45-91B0-3256CD59BC80}" presName="node" presStyleLbl="node1" presStyleIdx="0" presStyleCnt="5">
        <dgm:presLayoutVars>
          <dgm:bulletEnabled val="1"/>
        </dgm:presLayoutVars>
      </dgm:prSet>
      <dgm:spPr/>
    </dgm:pt>
    <dgm:pt modelId="{BA8D0E22-4107-DE45-9418-E4CA25B5F586}" type="pres">
      <dgm:prSet presAssocID="{5C36AD74-30F9-A943-8F7D-0132215A28FD}" presName="sibTrans" presStyleCnt="0"/>
      <dgm:spPr/>
    </dgm:pt>
    <dgm:pt modelId="{BD9101BE-8CE5-AB47-94C8-52AA52FDF152}" type="pres">
      <dgm:prSet presAssocID="{77D09680-F28E-8747-907C-CABCE0C90AF0}" presName="node" presStyleLbl="node1" presStyleIdx="1" presStyleCnt="5">
        <dgm:presLayoutVars>
          <dgm:bulletEnabled val="1"/>
        </dgm:presLayoutVars>
      </dgm:prSet>
      <dgm:spPr/>
    </dgm:pt>
    <dgm:pt modelId="{731F1708-7306-414F-92D2-5116E7412016}" type="pres">
      <dgm:prSet presAssocID="{AC0FD55C-87B8-0246-8F7E-FD1A66393D3B}" presName="sibTrans" presStyleCnt="0"/>
      <dgm:spPr/>
    </dgm:pt>
    <dgm:pt modelId="{F6665A2B-8F8A-F64A-8490-8335846BC1B6}" type="pres">
      <dgm:prSet presAssocID="{B7877B4B-4B9D-994F-BA82-8DB78BA93096}" presName="node" presStyleLbl="node1" presStyleIdx="2" presStyleCnt="5">
        <dgm:presLayoutVars>
          <dgm:bulletEnabled val="1"/>
        </dgm:presLayoutVars>
      </dgm:prSet>
      <dgm:spPr/>
    </dgm:pt>
    <dgm:pt modelId="{D32CFE05-4F81-F84A-8B1E-B561B8F20DC4}" type="pres">
      <dgm:prSet presAssocID="{943187A0-0832-D244-A6ED-893BC7F2E0D8}" presName="sibTrans" presStyleCnt="0"/>
      <dgm:spPr/>
    </dgm:pt>
    <dgm:pt modelId="{7E19C720-55C1-1D40-9F7B-3CC539C3592D}" type="pres">
      <dgm:prSet presAssocID="{4A34A2A0-F656-4344-9C88-EBD6D4F7E78F}" presName="node" presStyleLbl="node1" presStyleIdx="3" presStyleCnt="5">
        <dgm:presLayoutVars>
          <dgm:bulletEnabled val="1"/>
        </dgm:presLayoutVars>
      </dgm:prSet>
      <dgm:spPr/>
    </dgm:pt>
    <dgm:pt modelId="{F06775D7-656E-1E45-9DDF-A35E6CDEC45F}" type="pres">
      <dgm:prSet presAssocID="{92BFF880-F7FA-A74C-B1B9-6E47517A23AB}" presName="sibTrans" presStyleCnt="0"/>
      <dgm:spPr/>
    </dgm:pt>
    <dgm:pt modelId="{7D9E1005-0206-9444-AD14-3C720608735C}" type="pres">
      <dgm:prSet presAssocID="{C92354B3-254D-0948-BEAE-6A4911AF3945}" presName="node" presStyleLbl="node1" presStyleIdx="4" presStyleCnt="5">
        <dgm:presLayoutVars>
          <dgm:bulletEnabled val="1"/>
        </dgm:presLayoutVars>
      </dgm:prSet>
      <dgm:spPr/>
    </dgm:pt>
  </dgm:ptLst>
  <dgm:cxnLst>
    <dgm:cxn modelId="{836FB008-223E-D144-ADF9-2B2A8B9BE89B}" type="presOf" srcId="{77D09680-F28E-8747-907C-CABCE0C90AF0}" destId="{BD9101BE-8CE5-AB47-94C8-52AA52FDF152}" srcOrd="0" destOrd="0" presId="urn:microsoft.com/office/officeart/2005/8/layout/default"/>
    <dgm:cxn modelId="{A1524229-3A4E-374B-9FAB-C510B3C50947}" srcId="{01688762-CB58-074D-A9B6-A5326DACD5D5}" destId="{4A34A2A0-F656-4344-9C88-EBD6D4F7E78F}" srcOrd="3" destOrd="0" parTransId="{108BA9D8-77E3-A245-9A33-E8F4EE86B9AF}" sibTransId="{92BFF880-F7FA-A74C-B1B9-6E47517A23AB}"/>
    <dgm:cxn modelId="{4B4F4F49-7385-CE40-8EDA-3266FC4EB9F3}" srcId="{01688762-CB58-074D-A9B6-A5326DACD5D5}" destId="{35BF3999-4375-FF45-91B0-3256CD59BC80}" srcOrd="0" destOrd="0" parTransId="{D143D51F-01D0-A443-89AF-2408831EF4E3}" sibTransId="{5C36AD74-30F9-A943-8F7D-0132215A28FD}"/>
    <dgm:cxn modelId="{7C5C1150-0B87-0941-AC5F-D923B86FAE42}" srcId="{01688762-CB58-074D-A9B6-A5326DACD5D5}" destId="{77D09680-F28E-8747-907C-CABCE0C90AF0}" srcOrd="1" destOrd="0" parTransId="{5A9B7C18-51A1-2448-BF9E-8EFC509A403A}" sibTransId="{AC0FD55C-87B8-0246-8F7E-FD1A66393D3B}"/>
    <dgm:cxn modelId="{29C9DB86-B6B1-BA46-8BC2-B10796BFB50F}" type="presOf" srcId="{C92354B3-254D-0948-BEAE-6A4911AF3945}" destId="{7D9E1005-0206-9444-AD14-3C720608735C}" srcOrd="0" destOrd="0" presId="urn:microsoft.com/office/officeart/2005/8/layout/default"/>
    <dgm:cxn modelId="{3BDFE18D-FE30-384A-BBC4-E41331E55C15}" srcId="{01688762-CB58-074D-A9B6-A5326DACD5D5}" destId="{C92354B3-254D-0948-BEAE-6A4911AF3945}" srcOrd="4" destOrd="0" parTransId="{056D09AA-78FE-D645-9816-C947C5663273}" sibTransId="{7DCFAA4C-554B-5549-B115-EEA7C5964211}"/>
    <dgm:cxn modelId="{BFD9EA8F-C5A3-0A41-8137-02352B7AE84D}" srcId="{01688762-CB58-074D-A9B6-A5326DACD5D5}" destId="{B7877B4B-4B9D-994F-BA82-8DB78BA93096}" srcOrd="2" destOrd="0" parTransId="{CEB00461-4209-0044-8616-B9F9E3065E3F}" sibTransId="{943187A0-0832-D244-A6ED-893BC7F2E0D8}"/>
    <dgm:cxn modelId="{7722F3A0-8E44-6B4B-BBBD-1E5510CDB1FF}" type="presOf" srcId="{01688762-CB58-074D-A9B6-A5326DACD5D5}" destId="{F31448E1-150C-CC44-B874-74C9639370B4}" srcOrd="0" destOrd="0" presId="urn:microsoft.com/office/officeart/2005/8/layout/default"/>
    <dgm:cxn modelId="{1403C9AD-3FE8-9647-ADDB-46E7E6E3A935}" type="presOf" srcId="{B7877B4B-4B9D-994F-BA82-8DB78BA93096}" destId="{F6665A2B-8F8A-F64A-8490-8335846BC1B6}" srcOrd="0" destOrd="0" presId="urn:microsoft.com/office/officeart/2005/8/layout/default"/>
    <dgm:cxn modelId="{B5940AD7-8028-5944-96D2-727ED84FA815}" type="presOf" srcId="{4A34A2A0-F656-4344-9C88-EBD6D4F7E78F}" destId="{7E19C720-55C1-1D40-9F7B-3CC539C3592D}" srcOrd="0" destOrd="0" presId="urn:microsoft.com/office/officeart/2005/8/layout/default"/>
    <dgm:cxn modelId="{89962EEE-11EC-4C46-9C42-2122768A2F54}" type="presOf" srcId="{35BF3999-4375-FF45-91B0-3256CD59BC80}" destId="{841BB6D3-01D6-0E4F-BEC5-7EDD4FE4EB1A}" srcOrd="0" destOrd="0" presId="urn:microsoft.com/office/officeart/2005/8/layout/default"/>
    <dgm:cxn modelId="{3EB4628A-2E9C-6541-8A04-227EE8772279}" type="presParOf" srcId="{F31448E1-150C-CC44-B874-74C9639370B4}" destId="{841BB6D3-01D6-0E4F-BEC5-7EDD4FE4EB1A}" srcOrd="0" destOrd="0" presId="urn:microsoft.com/office/officeart/2005/8/layout/default"/>
    <dgm:cxn modelId="{2EACE571-630D-C74E-A169-75A79E8660CB}" type="presParOf" srcId="{F31448E1-150C-CC44-B874-74C9639370B4}" destId="{BA8D0E22-4107-DE45-9418-E4CA25B5F586}" srcOrd="1" destOrd="0" presId="urn:microsoft.com/office/officeart/2005/8/layout/default"/>
    <dgm:cxn modelId="{0C021199-F06F-2743-9F48-C9B454A2F547}" type="presParOf" srcId="{F31448E1-150C-CC44-B874-74C9639370B4}" destId="{BD9101BE-8CE5-AB47-94C8-52AA52FDF152}" srcOrd="2" destOrd="0" presId="urn:microsoft.com/office/officeart/2005/8/layout/default"/>
    <dgm:cxn modelId="{D2710127-7445-1746-BD67-9A7A19EAFC96}" type="presParOf" srcId="{F31448E1-150C-CC44-B874-74C9639370B4}" destId="{731F1708-7306-414F-92D2-5116E7412016}" srcOrd="3" destOrd="0" presId="urn:microsoft.com/office/officeart/2005/8/layout/default"/>
    <dgm:cxn modelId="{5CC60720-A837-6048-8DD6-B01E1C30A3B0}" type="presParOf" srcId="{F31448E1-150C-CC44-B874-74C9639370B4}" destId="{F6665A2B-8F8A-F64A-8490-8335846BC1B6}" srcOrd="4" destOrd="0" presId="urn:microsoft.com/office/officeart/2005/8/layout/default"/>
    <dgm:cxn modelId="{CE433B26-DEF3-464A-BABF-4A6E858AE796}" type="presParOf" srcId="{F31448E1-150C-CC44-B874-74C9639370B4}" destId="{D32CFE05-4F81-F84A-8B1E-B561B8F20DC4}" srcOrd="5" destOrd="0" presId="urn:microsoft.com/office/officeart/2005/8/layout/default"/>
    <dgm:cxn modelId="{B7998AB3-A5AD-D342-9245-607928DC4D1A}" type="presParOf" srcId="{F31448E1-150C-CC44-B874-74C9639370B4}" destId="{7E19C720-55C1-1D40-9F7B-3CC539C3592D}" srcOrd="6" destOrd="0" presId="urn:microsoft.com/office/officeart/2005/8/layout/default"/>
    <dgm:cxn modelId="{36FC4947-A770-1D48-81F6-30886A7C3F8F}" type="presParOf" srcId="{F31448E1-150C-CC44-B874-74C9639370B4}" destId="{F06775D7-656E-1E45-9DDF-A35E6CDEC45F}" srcOrd="7" destOrd="0" presId="urn:microsoft.com/office/officeart/2005/8/layout/default"/>
    <dgm:cxn modelId="{9BA13AFA-6D68-074F-AC9A-9AE6245D1820}" type="presParOf" srcId="{F31448E1-150C-CC44-B874-74C9639370B4}" destId="{7D9E1005-0206-9444-AD14-3C720608735C}"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A7FB3CE5-B8B1-9947-853A-D797D8BD6139}"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403BF922-AFDD-454E-8FB4-02D7F731C551}">
      <dgm:prSet custT="1"/>
      <dgm:spPr>
        <a:solidFill>
          <a:srgbClr val="0070C0"/>
        </a:solidFill>
      </dgm:spPr>
      <dgm:t>
        <a:bodyPr/>
        <a:lstStyle/>
        <a:p>
          <a:r>
            <a:rPr lang="en-GB" sz="2400" dirty="0">
              <a:solidFill>
                <a:schemeClr val="bg1"/>
              </a:solidFill>
            </a:rPr>
            <a:t>Unit Name</a:t>
          </a:r>
          <a:endParaRPr lang="en-MK" sz="2400" dirty="0">
            <a:solidFill>
              <a:schemeClr val="bg1"/>
            </a:solidFill>
          </a:endParaRPr>
        </a:p>
      </dgm:t>
    </dgm:pt>
    <dgm:pt modelId="{F019FB40-02AA-B645-977A-CE061112C9E4}" type="parTrans" cxnId="{4E750F33-524A-CA4B-AB5A-F6F3E07EF55C}">
      <dgm:prSet/>
      <dgm:spPr/>
      <dgm:t>
        <a:bodyPr/>
        <a:lstStyle/>
        <a:p>
          <a:endParaRPr lang="en-GB" sz="2000">
            <a:solidFill>
              <a:schemeClr val="tx1"/>
            </a:solidFill>
          </a:endParaRPr>
        </a:p>
      </dgm:t>
    </dgm:pt>
    <dgm:pt modelId="{902E6422-41D6-274A-94D8-104F056DDC89}" type="sibTrans" cxnId="{4E750F33-524A-CA4B-AB5A-F6F3E07EF55C}">
      <dgm:prSet/>
      <dgm:spPr/>
      <dgm:t>
        <a:bodyPr/>
        <a:lstStyle/>
        <a:p>
          <a:endParaRPr lang="en-GB" sz="2000">
            <a:solidFill>
              <a:schemeClr val="tx1"/>
            </a:solidFill>
          </a:endParaRPr>
        </a:p>
      </dgm:t>
    </dgm:pt>
    <dgm:pt modelId="{0452DDC4-60CA-AB48-9ECE-1083949D36C5}">
      <dgm:prSet custT="1"/>
      <dgm:spPr>
        <a:solidFill>
          <a:srgbClr val="FF9300"/>
        </a:solidFill>
      </dgm:spPr>
      <dgm:t>
        <a:bodyPr/>
        <a:lstStyle/>
        <a:p>
          <a:r>
            <a:rPr lang="en-GB" sz="2400" dirty="0">
              <a:solidFill>
                <a:schemeClr val="tx1"/>
              </a:solidFill>
            </a:rPr>
            <a:t>Purpose</a:t>
          </a:r>
          <a:endParaRPr lang="en-MK" sz="2400" dirty="0">
            <a:solidFill>
              <a:schemeClr val="tx1"/>
            </a:solidFill>
          </a:endParaRPr>
        </a:p>
      </dgm:t>
    </dgm:pt>
    <dgm:pt modelId="{60530F21-5A0C-0A44-91CA-007374413A12}" type="parTrans" cxnId="{2008129E-C567-F749-A075-CB489A726C30}">
      <dgm:prSet/>
      <dgm:spPr/>
      <dgm:t>
        <a:bodyPr/>
        <a:lstStyle/>
        <a:p>
          <a:endParaRPr lang="en-GB" sz="2000">
            <a:solidFill>
              <a:schemeClr val="tx1"/>
            </a:solidFill>
          </a:endParaRPr>
        </a:p>
      </dgm:t>
    </dgm:pt>
    <dgm:pt modelId="{6326F941-7139-F746-BA4F-8B6485D4E279}" type="sibTrans" cxnId="{2008129E-C567-F749-A075-CB489A726C30}">
      <dgm:prSet/>
      <dgm:spPr/>
      <dgm:t>
        <a:bodyPr/>
        <a:lstStyle/>
        <a:p>
          <a:endParaRPr lang="en-GB" sz="2000">
            <a:solidFill>
              <a:schemeClr val="tx1"/>
            </a:solidFill>
          </a:endParaRPr>
        </a:p>
      </dgm:t>
    </dgm:pt>
    <dgm:pt modelId="{D9B25D11-1217-BA48-B929-69075621AD47}">
      <dgm:prSet custT="1"/>
      <dgm:spPr>
        <a:solidFill>
          <a:srgbClr val="92D050"/>
        </a:solidFill>
      </dgm:spPr>
      <dgm:t>
        <a:bodyPr/>
        <a:lstStyle/>
        <a:p>
          <a:r>
            <a:rPr lang="en-GB" sz="2400">
              <a:solidFill>
                <a:schemeClr val="tx1"/>
              </a:solidFill>
            </a:rPr>
            <a:t>Location</a:t>
          </a:r>
          <a:endParaRPr lang="en-MK" sz="2400">
            <a:solidFill>
              <a:schemeClr val="tx1"/>
            </a:solidFill>
          </a:endParaRPr>
        </a:p>
      </dgm:t>
    </dgm:pt>
    <dgm:pt modelId="{232FAA11-787B-6642-B84A-670C210BCE7E}" type="parTrans" cxnId="{4F901B98-B513-0D46-B8D8-892F46405F31}">
      <dgm:prSet/>
      <dgm:spPr/>
      <dgm:t>
        <a:bodyPr/>
        <a:lstStyle/>
        <a:p>
          <a:endParaRPr lang="en-GB" sz="2000">
            <a:solidFill>
              <a:schemeClr val="tx1"/>
            </a:solidFill>
          </a:endParaRPr>
        </a:p>
      </dgm:t>
    </dgm:pt>
    <dgm:pt modelId="{874BC90A-5A4C-4F4B-A15C-EF305AD12F6D}" type="sibTrans" cxnId="{4F901B98-B513-0D46-B8D8-892F46405F31}">
      <dgm:prSet/>
      <dgm:spPr/>
      <dgm:t>
        <a:bodyPr/>
        <a:lstStyle/>
        <a:p>
          <a:endParaRPr lang="en-GB" sz="2000">
            <a:solidFill>
              <a:schemeClr val="tx1"/>
            </a:solidFill>
          </a:endParaRPr>
        </a:p>
      </dgm:t>
    </dgm:pt>
    <dgm:pt modelId="{EF6EEDB8-29CF-4E4E-BD94-F36DF265394C}">
      <dgm:prSet custT="1"/>
      <dgm:spPr>
        <a:solidFill>
          <a:srgbClr val="FF40FF"/>
        </a:solidFill>
      </dgm:spPr>
      <dgm:t>
        <a:bodyPr/>
        <a:lstStyle/>
        <a:p>
          <a:r>
            <a:rPr lang="en-GB" sz="2400">
              <a:solidFill>
                <a:schemeClr val="bg2">
                  <a:lumMod val="10000"/>
                </a:schemeClr>
              </a:solidFill>
            </a:rPr>
            <a:t>Duration</a:t>
          </a:r>
          <a:endParaRPr lang="en-MK" sz="2400">
            <a:solidFill>
              <a:schemeClr val="bg2">
                <a:lumMod val="10000"/>
              </a:schemeClr>
            </a:solidFill>
          </a:endParaRPr>
        </a:p>
      </dgm:t>
    </dgm:pt>
    <dgm:pt modelId="{3717ED15-3E9A-9048-A70E-FB72F02228D1}" type="parTrans" cxnId="{8D47BE53-BFD2-3048-88B9-F826ADC5CA1B}">
      <dgm:prSet/>
      <dgm:spPr/>
      <dgm:t>
        <a:bodyPr/>
        <a:lstStyle/>
        <a:p>
          <a:endParaRPr lang="en-GB" sz="2000">
            <a:solidFill>
              <a:schemeClr val="tx1"/>
            </a:solidFill>
          </a:endParaRPr>
        </a:p>
      </dgm:t>
    </dgm:pt>
    <dgm:pt modelId="{135F753D-3C65-B447-8364-9C11FF1D5F4E}" type="sibTrans" cxnId="{8D47BE53-BFD2-3048-88B9-F826ADC5CA1B}">
      <dgm:prSet/>
      <dgm:spPr/>
      <dgm:t>
        <a:bodyPr/>
        <a:lstStyle/>
        <a:p>
          <a:endParaRPr lang="en-GB" sz="2000">
            <a:solidFill>
              <a:schemeClr val="tx1"/>
            </a:solidFill>
          </a:endParaRPr>
        </a:p>
      </dgm:t>
    </dgm:pt>
    <dgm:pt modelId="{6599A154-C37C-9C48-9799-752DCC4E8C35}">
      <dgm:prSet custT="1"/>
      <dgm:spPr>
        <a:solidFill>
          <a:srgbClr val="FF40FF"/>
        </a:solidFill>
      </dgm:spPr>
      <dgm:t>
        <a:bodyPr/>
        <a:lstStyle/>
        <a:p>
          <a:r>
            <a:rPr lang="en-GB" sz="2400">
              <a:solidFill>
                <a:schemeClr val="bg2">
                  <a:lumMod val="10000"/>
                </a:schemeClr>
              </a:solidFill>
            </a:rPr>
            <a:t>Number of attendees</a:t>
          </a:r>
          <a:endParaRPr lang="en-MK" sz="2400">
            <a:solidFill>
              <a:schemeClr val="bg2">
                <a:lumMod val="10000"/>
              </a:schemeClr>
            </a:solidFill>
          </a:endParaRPr>
        </a:p>
      </dgm:t>
    </dgm:pt>
    <dgm:pt modelId="{9A3FAE27-A608-1248-89B5-61F823628809}" type="parTrans" cxnId="{4B0B5CF2-94EF-C947-A6AA-F2C4260A4DC4}">
      <dgm:prSet/>
      <dgm:spPr/>
      <dgm:t>
        <a:bodyPr/>
        <a:lstStyle/>
        <a:p>
          <a:endParaRPr lang="en-GB" sz="2000">
            <a:solidFill>
              <a:schemeClr val="tx1"/>
            </a:solidFill>
          </a:endParaRPr>
        </a:p>
      </dgm:t>
    </dgm:pt>
    <dgm:pt modelId="{D0078524-DE25-464A-B930-F2E9BB94E0BD}" type="sibTrans" cxnId="{4B0B5CF2-94EF-C947-A6AA-F2C4260A4DC4}">
      <dgm:prSet/>
      <dgm:spPr/>
      <dgm:t>
        <a:bodyPr/>
        <a:lstStyle/>
        <a:p>
          <a:endParaRPr lang="en-GB" sz="2000">
            <a:solidFill>
              <a:schemeClr val="tx1"/>
            </a:solidFill>
          </a:endParaRPr>
        </a:p>
      </dgm:t>
    </dgm:pt>
    <dgm:pt modelId="{9CC89CD9-2918-B642-A762-CBCD65F9A2F6}">
      <dgm:prSet custT="1"/>
      <dgm:spPr>
        <a:solidFill>
          <a:srgbClr val="92D050"/>
        </a:solidFill>
      </dgm:spPr>
      <dgm:t>
        <a:bodyPr/>
        <a:lstStyle/>
        <a:p>
          <a:r>
            <a:rPr lang="en-GB" sz="2400">
              <a:solidFill>
                <a:schemeClr val="tx1"/>
              </a:solidFill>
            </a:rPr>
            <a:t>Learning objectives</a:t>
          </a:r>
          <a:endParaRPr lang="en-MK" sz="2400">
            <a:solidFill>
              <a:schemeClr val="tx1"/>
            </a:solidFill>
          </a:endParaRPr>
        </a:p>
      </dgm:t>
    </dgm:pt>
    <dgm:pt modelId="{B403A464-657C-2A4C-A161-F18C51F09D67}" type="parTrans" cxnId="{A6CD2D22-93C4-EC4C-970A-5A275C127201}">
      <dgm:prSet/>
      <dgm:spPr/>
      <dgm:t>
        <a:bodyPr/>
        <a:lstStyle/>
        <a:p>
          <a:endParaRPr lang="en-GB" sz="2000">
            <a:solidFill>
              <a:schemeClr val="tx1"/>
            </a:solidFill>
          </a:endParaRPr>
        </a:p>
      </dgm:t>
    </dgm:pt>
    <dgm:pt modelId="{2C866343-885E-3F45-B534-06CFB3685075}" type="sibTrans" cxnId="{A6CD2D22-93C4-EC4C-970A-5A275C127201}">
      <dgm:prSet/>
      <dgm:spPr/>
      <dgm:t>
        <a:bodyPr/>
        <a:lstStyle/>
        <a:p>
          <a:endParaRPr lang="en-GB" sz="2000">
            <a:solidFill>
              <a:schemeClr val="tx1"/>
            </a:solidFill>
          </a:endParaRPr>
        </a:p>
      </dgm:t>
    </dgm:pt>
    <dgm:pt modelId="{E1C5F17C-0CF4-0E48-94A5-5529AA13D126}">
      <dgm:prSet custT="1"/>
      <dgm:spPr>
        <a:solidFill>
          <a:srgbClr val="FF9300"/>
        </a:solidFill>
      </dgm:spPr>
      <dgm:t>
        <a:bodyPr/>
        <a:lstStyle/>
        <a:p>
          <a:r>
            <a:rPr lang="en-GB" sz="2400" dirty="0">
              <a:solidFill>
                <a:schemeClr val="tx1"/>
              </a:solidFill>
            </a:rPr>
            <a:t>Plan </a:t>
          </a:r>
          <a:endParaRPr lang="en-MK" sz="2400" dirty="0">
            <a:solidFill>
              <a:schemeClr val="tx1"/>
            </a:solidFill>
          </a:endParaRPr>
        </a:p>
      </dgm:t>
    </dgm:pt>
    <dgm:pt modelId="{623537C3-BA96-2D40-9611-2BA2028B4D31}" type="parTrans" cxnId="{B1FCB72A-8186-9E47-A6B5-4BF47949F735}">
      <dgm:prSet/>
      <dgm:spPr/>
      <dgm:t>
        <a:bodyPr/>
        <a:lstStyle/>
        <a:p>
          <a:endParaRPr lang="en-GB" sz="2000">
            <a:solidFill>
              <a:schemeClr val="tx1"/>
            </a:solidFill>
          </a:endParaRPr>
        </a:p>
      </dgm:t>
    </dgm:pt>
    <dgm:pt modelId="{8E69471F-084B-8F40-9923-8293F69313C9}" type="sibTrans" cxnId="{B1FCB72A-8186-9E47-A6B5-4BF47949F735}">
      <dgm:prSet/>
      <dgm:spPr/>
      <dgm:t>
        <a:bodyPr/>
        <a:lstStyle/>
        <a:p>
          <a:endParaRPr lang="en-GB" sz="2000">
            <a:solidFill>
              <a:schemeClr val="tx1"/>
            </a:solidFill>
          </a:endParaRPr>
        </a:p>
      </dgm:t>
    </dgm:pt>
    <dgm:pt modelId="{7E784DAE-B8A6-5844-8E11-94CCD2B464F9}">
      <dgm:prSet custT="1"/>
      <dgm:spPr>
        <a:solidFill>
          <a:srgbClr val="FF9300"/>
        </a:solidFill>
      </dgm:spPr>
      <dgm:t>
        <a:bodyPr/>
        <a:lstStyle/>
        <a:p>
          <a:r>
            <a:rPr lang="en-GB" sz="1600" dirty="0">
              <a:solidFill>
                <a:schemeClr val="tx1"/>
              </a:solidFill>
            </a:rPr>
            <a:t>topic, duration, key points, teaching methods, activities and resources</a:t>
          </a:r>
          <a:endParaRPr lang="en-MK" sz="1600" dirty="0">
            <a:solidFill>
              <a:schemeClr val="tx1"/>
            </a:solidFill>
          </a:endParaRPr>
        </a:p>
      </dgm:t>
    </dgm:pt>
    <dgm:pt modelId="{2CF5B795-DF01-7946-BBE9-4B818CE80FF0}" type="parTrans" cxnId="{FC5EFEBA-221D-6E44-85C1-352897BA0B69}">
      <dgm:prSet/>
      <dgm:spPr/>
      <dgm:t>
        <a:bodyPr/>
        <a:lstStyle/>
        <a:p>
          <a:endParaRPr lang="en-GB" sz="2000">
            <a:solidFill>
              <a:schemeClr val="tx1"/>
            </a:solidFill>
          </a:endParaRPr>
        </a:p>
      </dgm:t>
    </dgm:pt>
    <dgm:pt modelId="{40CA7E5B-DAEE-8A4E-ACE7-12EA5B12D41E}" type="sibTrans" cxnId="{FC5EFEBA-221D-6E44-85C1-352897BA0B69}">
      <dgm:prSet/>
      <dgm:spPr/>
      <dgm:t>
        <a:bodyPr/>
        <a:lstStyle/>
        <a:p>
          <a:endParaRPr lang="en-GB" sz="2000">
            <a:solidFill>
              <a:schemeClr val="tx1"/>
            </a:solidFill>
          </a:endParaRPr>
        </a:p>
      </dgm:t>
    </dgm:pt>
    <dgm:pt modelId="{EBD1BDCA-AEC0-BF4D-ABA0-FA5E1A1FDFCA}">
      <dgm:prSet custT="1"/>
      <dgm:spPr>
        <a:solidFill>
          <a:srgbClr val="0070C0"/>
        </a:solidFill>
      </dgm:spPr>
      <dgm:t>
        <a:bodyPr/>
        <a:lstStyle/>
        <a:p>
          <a:r>
            <a:rPr lang="en-GB" sz="2400" dirty="0">
              <a:solidFill>
                <a:schemeClr val="bg1"/>
              </a:solidFill>
            </a:rPr>
            <a:t>How to perform assessment</a:t>
          </a:r>
          <a:endParaRPr lang="en-MK" sz="2400" dirty="0">
            <a:solidFill>
              <a:schemeClr val="bg1"/>
            </a:solidFill>
          </a:endParaRPr>
        </a:p>
      </dgm:t>
    </dgm:pt>
    <dgm:pt modelId="{66B2BD74-77E9-4A4D-8319-5A5009F46055}" type="parTrans" cxnId="{BD648F9A-160F-554A-BE86-89CCB51F88C0}">
      <dgm:prSet/>
      <dgm:spPr/>
      <dgm:t>
        <a:bodyPr/>
        <a:lstStyle/>
        <a:p>
          <a:endParaRPr lang="en-GB" sz="2000">
            <a:solidFill>
              <a:schemeClr val="tx1"/>
            </a:solidFill>
          </a:endParaRPr>
        </a:p>
      </dgm:t>
    </dgm:pt>
    <dgm:pt modelId="{37D95817-1017-F541-BF7C-F69954644F23}" type="sibTrans" cxnId="{BD648F9A-160F-554A-BE86-89CCB51F88C0}">
      <dgm:prSet/>
      <dgm:spPr/>
      <dgm:t>
        <a:bodyPr/>
        <a:lstStyle/>
        <a:p>
          <a:endParaRPr lang="en-GB" sz="2000">
            <a:solidFill>
              <a:schemeClr val="tx1"/>
            </a:solidFill>
          </a:endParaRPr>
        </a:p>
      </dgm:t>
    </dgm:pt>
    <dgm:pt modelId="{814611F5-B7AA-3943-B6C7-A11D97B3514B}">
      <dgm:prSet custT="1"/>
      <dgm:spPr>
        <a:solidFill>
          <a:srgbClr val="0070C0"/>
        </a:solidFill>
      </dgm:spPr>
      <dgm:t>
        <a:bodyPr/>
        <a:lstStyle/>
        <a:p>
          <a:r>
            <a:rPr lang="en-GB" sz="2400" dirty="0">
              <a:solidFill>
                <a:schemeClr val="bg1"/>
              </a:solidFill>
            </a:rPr>
            <a:t>Available certification</a:t>
          </a:r>
          <a:endParaRPr lang="en-MK" sz="2400" dirty="0">
            <a:solidFill>
              <a:schemeClr val="bg1"/>
            </a:solidFill>
          </a:endParaRPr>
        </a:p>
      </dgm:t>
    </dgm:pt>
    <dgm:pt modelId="{FF215A0B-B87A-D646-A89A-C94DCA2EF995}" type="parTrans" cxnId="{786E28F0-A67A-1B44-98CE-0AA3EB8FC5A1}">
      <dgm:prSet/>
      <dgm:spPr/>
      <dgm:t>
        <a:bodyPr/>
        <a:lstStyle/>
        <a:p>
          <a:endParaRPr lang="en-GB" sz="2000">
            <a:solidFill>
              <a:schemeClr val="tx1"/>
            </a:solidFill>
          </a:endParaRPr>
        </a:p>
      </dgm:t>
    </dgm:pt>
    <dgm:pt modelId="{FDA6B25B-08B1-7E42-B9F2-48A7F201E2AD}" type="sibTrans" cxnId="{786E28F0-A67A-1B44-98CE-0AA3EB8FC5A1}">
      <dgm:prSet/>
      <dgm:spPr/>
      <dgm:t>
        <a:bodyPr/>
        <a:lstStyle/>
        <a:p>
          <a:endParaRPr lang="en-GB" sz="2000">
            <a:solidFill>
              <a:schemeClr val="tx1"/>
            </a:solidFill>
          </a:endParaRPr>
        </a:p>
      </dgm:t>
    </dgm:pt>
    <dgm:pt modelId="{B6A1C135-598D-3B49-81A3-DB6410EB6251}">
      <dgm:prSet custT="1"/>
      <dgm:spPr>
        <a:solidFill>
          <a:srgbClr val="92D050"/>
        </a:solidFill>
      </dgm:spPr>
      <dgm:t>
        <a:bodyPr/>
        <a:lstStyle/>
        <a:p>
          <a:r>
            <a:rPr lang="en-GB" sz="2400">
              <a:solidFill>
                <a:schemeClr val="tx1"/>
              </a:solidFill>
            </a:rPr>
            <a:t>Reflection</a:t>
          </a:r>
          <a:endParaRPr lang="en-MK" sz="2400">
            <a:solidFill>
              <a:schemeClr val="tx1"/>
            </a:solidFill>
          </a:endParaRPr>
        </a:p>
      </dgm:t>
    </dgm:pt>
    <dgm:pt modelId="{D8FF9929-FB06-9245-A3B3-2F75F597E41E}" type="parTrans" cxnId="{46F5B51B-22A6-2F47-83B5-6A5F14C38E37}">
      <dgm:prSet/>
      <dgm:spPr/>
      <dgm:t>
        <a:bodyPr/>
        <a:lstStyle/>
        <a:p>
          <a:endParaRPr lang="en-GB" sz="2000">
            <a:solidFill>
              <a:schemeClr val="tx1"/>
            </a:solidFill>
          </a:endParaRPr>
        </a:p>
      </dgm:t>
    </dgm:pt>
    <dgm:pt modelId="{145AF3A3-6EDB-9643-A4D5-C4B48836036C}" type="sibTrans" cxnId="{46F5B51B-22A6-2F47-83B5-6A5F14C38E37}">
      <dgm:prSet/>
      <dgm:spPr/>
      <dgm:t>
        <a:bodyPr/>
        <a:lstStyle/>
        <a:p>
          <a:endParaRPr lang="en-GB" sz="2000">
            <a:solidFill>
              <a:schemeClr val="tx1"/>
            </a:solidFill>
          </a:endParaRPr>
        </a:p>
      </dgm:t>
    </dgm:pt>
    <dgm:pt modelId="{EDFD4211-05E3-504C-8EE3-59362406684E}" type="pres">
      <dgm:prSet presAssocID="{A7FB3CE5-B8B1-9947-853A-D797D8BD6139}" presName="diagram" presStyleCnt="0">
        <dgm:presLayoutVars>
          <dgm:dir/>
          <dgm:resizeHandles val="exact"/>
        </dgm:presLayoutVars>
      </dgm:prSet>
      <dgm:spPr/>
    </dgm:pt>
    <dgm:pt modelId="{CB961887-A3D3-4C41-A7F0-DE3011384882}" type="pres">
      <dgm:prSet presAssocID="{403BF922-AFDD-454E-8FB4-02D7F731C551}" presName="node" presStyleLbl="node1" presStyleIdx="0" presStyleCnt="10">
        <dgm:presLayoutVars>
          <dgm:bulletEnabled val="1"/>
        </dgm:presLayoutVars>
      </dgm:prSet>
      <dgm:spPr/>
    </dgm:pt>
    <dgm:pt modelId="{891228D2-99CA-E84C-B4CB-1C63FDD80B15}" type="pres">
      <dgm:prSet presAssocID="{902E6422-41D6-274A-94D8-104F056DDC89}" presName="sibTrans" presStyleCnt="0"/>
      <dgm:spPr/>
    </dgm:pt>
    <dgm:pt modelId="{2C584966-3E6A-864E-A743-EF03AA585817}" type="pres">
      <dgm:prSet presAssocID="{0452DDC4-60CA-AB48-9ECE-1083949D36C5}" presName="node" presStyleLbl="node1" presStyleIdx="1" presStyleCnt="10">
        <dgm:presLayoutVars>
          <dgm:bulletEnabled val="1"/>
        </dgm:presLayoutVars>
      </dgm:prSet>
      <dgm:spPr/>
    </dgm:pt>
    <dgm:pt modelId="{981950BB-9933-A64C-8310-3CEE25EA2CAE}" type="pres">
      <dgm:prSet presAssocID="{6326F941-7139-F746-BA4F-8B6485D4E279}" presName="sibTrans" presStyleCnt="0"/>
      <dgm:spPr/>
    </dgm:pt>
    <dgm:pt modelId="{E37175D0-4AA6-E740-9A3C-EBE9F2065CF1}" type="pres">
      <dgm:prSet presAssocID="{D9B25D11-1217-BA48-B929-69075621AD47}" presName="node" presStyleLbl="node1" presStyleIdx="2" presStyleCnt="10">
        <dgm:presLayoutVars>
          <dgm:bulletEnabled val="1"/>
        </dgm:presLayoutVars>
      </dgm:prSet>
      <dgm:spPr/>
    </dgm:pt>
    <dgm:pt modelId="{25DE025D-F272-AF44-8CB1-249B12F6C8CD}" type="pres">
      <dgm:prSet presAssocID="{874BC90A-5A4C-4F4B-A15C-EF305AD12F6D}" presName="sibTrans" presStyleCnt="0"/>
      <dgm:spPr/>
    </dgm:pt>
    <dgm:pt modelId="{FC5EDF33-DC98-C54D-9EA2-1FA7A73C9720}" type="pres">
      <dgm:prSet presAssocID="{EF6EEDB8-29CF-4E4E-BD94-F36DF265394C}" presName="node" presStyleLbl="node1" presStyleIdx="3" presStyleCnt="10">
        <dgm:presLayoutVars>
          <dgm:bulletEnabled val="1"/>
        </dgm:presLayoutVars>
      </dgm:prSet>
      <dgm:spPr/>
    </dgm:pt>
    <dgm:pt modelId="{278B4649-6AF0-574A-B3E7-F371CE5B5BBE}" type="pres">
      <dgm:prSet presAssocID="{135F753D-3C65-B447-8364-9C11FF1D5F4E}" presName="sibTrans" presStyleCnt="0"/>
      <dgm:spPr/>
    </dgm:pt>
    <dgm:pt modelId="{C0B4F3B8-642E-7C44-AFEA-4E6057AD4780}" type="pres">
      <dgm:prSet presAssocID="{6599A154-C37C-9C48-9799-752DCC4E8C35}" presName="node" presStyleLbl="node1" presStyleIdx="4" presStyleCnt="10">
        <dgm:presLayoutVars>
          <dgm:bulletEnabled val="1"/>
        </dgm:presLayoutVars>
      </dgm:prSet>
      <dgm:spPr/>
    </dgm:pt>
    <dgm:pt modelId="{61F0C69D-4534-694E-9BA5-DBA2D00C5BAC}" type="pres">
      <dgm:prSet presAssocID="{D0078524-DE25-464A-B930-F2E9BB94E0BD}" presName="sibTrans" presStyleCnt="0"/>
      <dgm:spPr/>
    </dgm:pt>
    <dgm:pt modelId="{B091C212-76D8-E849-8AE2-071445F5BB7C}" type="pres">
      <dgm:prSet presAssocID="{9CC89CD9-2918-B642-A762-CBCD65F9A2F6}" presName="node" presStyleLbl="node1" presStyleIdx="5" presStyleCnt="10">
        <dgm:presLayoutVars>
          <dgm:bulletEnabled val="1"/>
        </dgm:presLayoutVars>
      </dgm:prSet>
      <dgm:spPr/>
    </dgm:pt>
    <dgm:pt modelId="{DE182AEC-4AFD-5A45-8B0B-8655986CD4D8}" type="pres">
      <dgm:prSet presAssocID="{2C866343-885E-3F45-B534-06CFB3685075}" presName="sibTrans" presStyleCnt="0"/>
      <dgm:spPr/>
    </dgm:pt>
    <dgm:pt modelId="{B2EC8C02-D73C-E543-94EA-4A7EBA6EE61F}" type="pres">
      <dgm:prSet presAssocID="{E1C5F17C-0CF4-0E48-94A5-5529AA13D126}" presName="node" presStyleLbl="node1" presStyleIdx="6" presStyleCnt="10">
        <dgm:presLayoutVars>
          <dgm:bulletEnabled val="1"/>
        </dgm:presLayoutVars>
      </dgm:prSet>
      <dgm:spPr/>
    </dgm:pt>
    <dgm:pt modelId="{122E0143-0B87-BF43-9487-A8199A8FB72B}" type="pres">
      <dgm:prSet presAssocID="{8E69471F-084B-8F40-9923-8293F69313C9}" presName="sibTrans" presStyleCnt="0"/>
      <dgm:spPr/>
    </dgm:pt>
    <dgm:pt modelId="{1D225168-3874-0445-ADB9-C8663AE7604F}" type="pres">
      <dgm:prSet presAssocID="{EBD1BDCA-AEC0-BF4D-ABA0-FA5E1A1FDFCA}" presName="node" presStyleLbl="node1" presStyleIdx="7" presStyleCnt="10">
        <dgm:presLayoutVars>
          <dgm:bulletEnabled val="1"/>
        </dgm:presLayoutVars>
      </dgm:prSet>
      <dgm:spPr/>
    </dgm:pt>
    <dgm:pt modelId="{79114164-323C-6740-9949-9E9745FC0D83}" type="pres">
      <dgm:prSet presAssocID="{37D95817-1017-F541-BF7C-F69954644F23}" presName="sibTrans" presStyleCnt="0"/>
      <dgm:spPr/>
    </dgm:pt>
    <dgm:pt modelId="{971A675A-E986-3E48-AEF0-5FF5D350238A}" type="pres">
      <dgm:prSet presAssocID="{814611F5-B7AA-3943-B6C7-A11D97B3514B}" presName="node" presStyleLbl="node1" presStyleIdx="8" presStyleCnt="10">
        <dgm:presLayoutVars>
          <dgm:bulletEnabled val="1"/>
        </dgm:presLayoutVars>
      </dgm:prSet>
      <dgm:spPr/>
    </dgm:pt>
    <dgm:pt modelId="{E6FAF6D5-89A5-FD47-8E7C-E9F084E56E07}" type="pres">
      <dgm:prSet presAssocID="{FDA6B25B-08B1-7E42-B9F2-48A7F201E2AD}" presName="sibTrans" presStyleCnt="0"/>
      <dgm:spPr/>
    </dgm:pt>
    <dgm:pt modelId="{6A176370-603D-4E43-A8F5-635C521839FC}" type="pres">
      <dgm:prSet presAssocID="{B6A1C135-598D-3B49-81A3-DB6410EB6251}" presName="node" presStyleLbl="node1" presStyleIdx="9" presStyleCnt="10">
        <dgm:presLayoutVars>
          <dgm:bulletEnabled val="1"/>
        </dgm:presLayoutVars>
      </dgm:prSet>
      <dgm:spPr/>
    </dgm:pt>
  </dgm:ptLst>
  <dgm:cxnLst>
    <dgm:cxn modelId="{46F5B51B-22A6-2F47-83B5-6A5F14C38E37}" srcId="{A7FB3CE5-B8B1-9947-853A-D797D8BD6139}" destId="{B6A1C135-598D-3B49-81A3-DB6410EB6251}" srcOrd="9" destOrd="0" parTransId="{D8FF9929-FB06-9245-A3B3-2F75F597E41E}" sibTransId="{145AF3A3-6EDB-9643-A4D5-C4B48836036C}"/>
    <dgm:cxn modelId="{ABAEC120-A20F-F64F-BDFE-D694DA59DF5A}" type="presOf" srcId="{E1C5F17C-0CF4-0E48-94A5-5529AA13D126}" destId="{B2EC8C02-D73C-E543-94EA-4A7EBA6EE61F}" srcOrd="0" destOrd="0" presId="urn:microsoft.com/office/officeart/2005/8/layout/default"/>
    <dgm:cxn modelId="{A6CD2D22-93C4-EC4C-970A-5A275C127201}" srcId="{A7FB3CE5-B8B1-9947-853A-D797D8BD6139}" destId="{9CC89CD9-2918-B642-A762-CBCD65F9A2F6}" srcOrd="5" destOrd="0" parTransId="{B403A464-657C-2A4C-A161-F18C51F09D67}" sibTransId="{2C866343-885E-3F45-B534-06CFB3685075}"/>
    <dgm:cxn modelId="{B1FCB72A-8186-9E47-A6B5-4BF47949F735}" srcId="{A7FB3CE5-B8B1-9947-853A-D797D8BD6139}" destId="{E1C5F17C-0CF4-0E48-94A5-5529AA13D126}" srcOrd="6" destOrd="0" parTransId="{623537C3-BA96-2D40-9611-2BA2028B4D31}" sibTransId="{8E69471F-084B-8F40-9923-8293F69313C9}"/>
    <dgm:cxn modelId="{CACE4B2B-D2B5-C944-9563-BCD1F5112135}" type="presOf" srcId="{B6A1C135-598D-3B49-81A3-DB6410EB6251}" destId="{6A176370-603D-4E43-A8F5-635C521839FC}" srcOrd="0" destOrd="0" presId="urn:microsoft.com/office/officeart/2005/8/layout/default"/>
    <dgm:cxn modelId="{4E750F33-524A-CA4B-AB5A-F6F3E07EF55C}" srcId="{A7FB3CE5-B8B1-9947-853A-D797D8BD6139}" destId="{403BF922-AFDD-454E-8FB4-02D7F731C551}" srcOrd="0" destOrd="0" parTransId="{F019FB40-02AA-B645-977A-CE061112C9E4}" sibTransId="{902E6422-41D6-274A-94D8-104F056DDC89}"/>
    <dgm:cxn modelId="{10798A3A-A832-F642-91E8-1F7117FDC618}" type="presOf" srcId="{A7FB3CE5-B8B1-9947-853A-D797D8BD6139}" destId="{EDFD4211-05E3-504C-8EE3-59362406684E}" srcOrd="0" destOrd="0" presId="urn:microsoft.com/office/officeart/2005/8/layout/default"/>
    <dgm:cxn modelId="{8B92E14E-0335-1044-BDFE-A936FBCE40BC}" type="presOf" srcId="{403BF922-AFDD-454E-8FB4-02D7F731C551}" destId="{CB961887-A3D3-4C41-A7F0-DE3011384882}" srcOrd="0" destOrd="0" presId="urn:microsoft.com/office/officeart/2005/8/layout/default"/>
    <dgm:cxn modelId="{8D47BE53-BFD2-3048-88B9-F826ADC5CA1B}" srcId="{A7FB3CE5-B8B1-9947-853A-D797D8BD6139}" destId="{EF6EEDB8-29CF-4E4E-BD94-F36DF265394C}" srcOrd="3" destOrd="0" parTransId="{3717ED15-3E9A-9048-A70E-FB72F02228D1}" sibTransId="{135F753D-3C65-B447-8364-9C11FF1D5F4E}"/>
    <dgm:cxn modelId="{BB9DFA68-FD2A-FB4A-8AB8-03363FA71E23}" type="presOf" srcId="{D9B25D11-1217-BA48-B929-69075621AD47}" destId="{E37175D0-4AA6-E740-9A3C-EBE9F2065CF1}" srcOrd="0" destOrd="0" presId="urn:microsoft.com/office/officeart/2005/8/layout/default"/>
    <dgm:cxn modelId="{1DA00B7F-4864-3F45-92FD-BC2F41A6868D}" type="presOf" srcId="{6599A154-C37C-9C48-9799-752DCC4E8C35}" destId="{C0B4F3B8-642E-7C44-AFEA-4E6057AD4780}" srcOrd="0" destOrd="0" presId="urn:microsoft.com/office/officeart/2005/8/layout/default"/>
    <dgm:cxn modelId="{A4FFB491-C398-E04F-A587-3619D30019D5}" type="presOf" srcId="{0452DDC4-60CA-AB48-9ECE-1083949D36C5}" destId="{2C584966-3E6A-864E-A743-EF03AA585817}" srcOrd="0" destOrd="0" presId="urn:microsoft.com/office/officeart/2005/8/layout/default"/>
    <dgm:cxn modelId="{4F901B98-B513-0D46-B8D8-892F46405F31}" srcId="{A7FB3CE5-B8B1-9947-853A-D797D8BD6139}" destId="{D9B25D11-1217-BA48-B929-69075621AD47}" srcOrd="2" destOrd="0" parTransId="{232FAA11-787B-6642-B84A-670C210BCE7E}" sibTransId="{874BC90A-5A4C-4F4B-A15C-EF305AD12F6D}"/>
    <dgm:cxn modelId="{BD648F9A-160F-554A-BE86-89CCB51F88C0}" srcId="{A7FB3CE5-B8B1-9947-853A-D797D8BD6139}" destId="{EBD1BDCA-AEC0-BF4D-ABA0-FA5E1A1FDFCA}" srcOrd="7" destOrd="0" parTransId="{66B2BD74-77E9-4A4D-8319-5A5009F46055}" sibTransId="{37D95817-1017-F541-BF7C-F69954644F23}"/>
    <dgm:cxn modelId="{2008129E-C567-F749-A075-CB489A726C30}" srcId="{A7FB3CE5-B8B1-9947-853A-D797D8BD6139}" destId="{0452DDC4-60CA-AB48-9ECE-1083949D36C5}" srcOrd="1" destOrd="0" parTransId="{60530F21-5A0C-0A44-91CA-007374413A12}" sibTransId="{6326F941-7139-F746-BA4F-8B6485D4E279}"/>
    <dgm:cxn modelId="{331B5AAC-82F0-2A40-8D1E-DE579E8A813B}" type="presOf" srcId="{EF6EEDB8-29CF-4E4E-BD94-F36DF265394C}" destId="{FC5EDF33-DC98-C54D-9EA2-1FA7A73C9720}" srcOrd="0" destOrd="0" presId="urn:microsoft.com/office/officeart/2005/8/layout/default"/>
    <dgm:cxn modelId="{0F5B52B1-59C4-8B47-8227-505A97A83CFB}" type="presOf" srcId="{EBD1BDCA-AEC0-BF4D-ABA0-FA5E1A1FDFCA}" destId="{1D225168-3874-0445-ADB9-C8663AE7604F}" srcOrd="0" destOrd="0" presId="urn:microsoft.com/office/officeart/2005/8/layout/default"/>
    <dgm:cxn modelId="{F25194B1-6D46-744F-BA5E-E2CD3AFAAF1D}" type="presOf" srcId="{9CC89CD9-2918-B642-A762-CBCD65F9A2F6}" destId="{B091C212-76D8-E849-8AE2-071445F5BB7C}" srcOrd="0" destOrd="0" presId="urn:microsoft.com/office/officeart/2005/8/layout/default"/>
    <dgm:cxn modelId="{FC5EFEBA-221D-6E44-85C1-352897BA0B69}" srcId="{E1C5F17C-0CF4-0E48-94A5-5529AA13D126}" destId="{7E784DAE-B8A6-5844-8E11-94CCD2B464F9}" srcOrd="0" destOrd="0" parTransId="{2CF5B795-DF01-7946-BBE9-4B818CE80FF0}" sibTransId="{40CA7E5B-DAEE-8A4E-ACE7-12EA5B12D41E}"/>
    <dgm:cxn modelId="{050A4CBE-B443-CE45-BAC6-38BBE4AC04BE}" type="presOf" srcId="{7E784DAE-B8A6-5844-8E11-94CCD2B464F9}" destId="{B2EC8C02-D73C-E543-94EA-4A7EBA6EE61F}" srcOrd="0" destOrd="1" presId="urn:microsoft.com/office/officeart/2005/8/layout/default"/>
    <dgm:cxn modelId="{167C25D7-BE7B-4D48-81E3-EDADDE30B3C2}" type="presOf" srcId="{814611F5-B7AA-3943-B6C7-A11D97B3514B}" destId="{971A675A-E986-3E48-AEF0-5FF5D350238A}" srcOrd="0" destOrd="0" presId="urn:microsoft.com/office/officeart/2005/8/layout/default"/>
    <dgm:cxn modelId="{786E28F0-A67A-1B44-98CE-0AA3EB8FC5A1}" srcId="{A7FB3CE5-B8B1-9947-853A-D797D8BD6139}" destId="{814611F5-B7AA-3943-B6C7-A11D97B3514B}" srcOrd="8" destOrd="0" parTransId="{FF215A0B-B87A-D646-A89A-C94DCA2EF995}" sibTransId="{FDA6B25B-08B1-7E42-B9F2-48A7F201E2AD}"/>
    <dgm:cxn modelId="{4B0B5CF2-94EF-C947-A6AA-F2C4260A4DC4}" srcId="{A7FB3CE5-B8B1-9947-853A-D797D8BD6139}" destId="{6599A154-C37C-9C48-9799-752DCC4E8C35}" srcOrd="4" destOrd="0" parTransId="{9A3FAE27-A608-1248-89B5-61F823628809}" sibTransId="{D0078524-DE25-464A-B930-F2E9BB94E0BD}"/>
    <dgm:cxn modelId="{0C88A26A-7518-8F44-B795-D8A1ECE25167}" type="presParOf" srcId="{EDFD4211-05E3-504C-8EE3-59362406684E}" destId="{CB961887-A3D3-4C41-A7F0-DE3011384882}" srcOrd="0" destOrd="0" presId="urn:microsoft.com/office/officeart/2005/8/layout/default"/>
    <dgm:cxn modelId="{679763FE-62CA-3441-82F0-E965443788CC}" type="presParOf" srcId="{EDFD4211-05E3-504C-8EE3-59362406684E}" destId="{891228D2-99CA-E84C-B4CB-1C63FDD80B15}" srcOrd="1" destOrd="0" presId="urn:microsoft.com/office/officeart/2005/8/layout/default"/>
    <dgm:cxn modelId="{9FBC1D24-3891-4043-B5D4-B5A7AD1CB2F4}" type="presParOf" srcId="{EDFD4211-05E3-504C-8EE3-59362406684E}" destId="{2C584966-3E6A-864E-A743-EF03AA585817}" srcOrd="2" destOrd="0" presId="urn:microsoft.com/office/officeart/2005/8/layout/default"/>
    <dgm:cxn modelId="{8CF0FF60-A390-D940-9861-B60A7C2B8685}" type="presParOf" srcId="{EDFD4211-05E3-504C-8EE3-59362406684E}" destId="{981950BB-9933-A64C-8310-3CEE25EA2CAE}" srcOrd="3" destOrd="0" presId="urn:microsoft.com/office/officeart/2005/8/layout/default"/>
    <dgm:cxn modelId="{8E1EE7FA-33F1-5C41-83EB-092FDE050D41}" type="presParOf" srcId="{EDFD4211-05E3-504C-8EE3-59362406684E}" destId="{E37175D0-4AA6-E740-9A3C-EBE9F2065CF1}" srcOrd="4" destOrd="0" presId="urn:microsoft.com/office/officeart/2005/8/layout/default"/>
    <dgm:cxn modelId="{263E5AD8-B032-8C44-BD14-E2671A129D75}" type="presParOf" srcId="{EDFD4211-05E3-504C-8EE3-59362406684E}" destId="{25DE025D-F272-AF44-8CB1-249B12F6C8CD}" srcOrd="5" destOrd="0" presId="urn:microsoft.com/office/officeart/2005/8/layout/default"/>
    <dgm:cxn modelId="{FB18BE40-9C45-6C48-9142-94B4700923C9}" type="presParOf" srcId="{EDFD4211-05E3-504C-8EE3-59362406684E}" destId="{FC5EDF33-DC98-C54D-9EA2-1FA7A73C9720}" srcOrd="6" destOrd="0" presId="urn:microsoft.com/office/officeart/2005/8/layout/default"/>
    <dgm:cxn modelId="{D05A9A3C-A1F4-934C-9D22-427B4A5912B6}" type="presParOf" srcId="{EDFD4211-05E3-504C-8EE3-59362406684E}" destId="{278B4649-6AF0-574A-B3E7-F371CE5B5BBE}" srcOrd="7" destOrd="0" presId="urn:microsoft.com/office/officeart/2005/8/layout/default"/>
    <dgm:cxn modelId="{0B74138C-B827-034C-A8D8-07BEE0ECD8FB}" type="presParOf" srcId="{EDFD4211-05E3-504C-8EE3-59362406684E}" destId="{C0B4F3B8-642E-7C44-AFEA-4E6057AD4780}" srcOrd="8" destOrd="0" presId="urn:microsoft.com/office/officeart/2005/8/layout/default"/>
    <dgm:cxn modelId="{DDC1EB78-FE93-9744-A351-C247B7D33C4D}" type="presParOf" srcId="{EDFD4211-05E3-504C-8EE3-59362406684E}" destId="{61F0C69D-4534-694E-9BA5-DBA2D00C5BAC}" srcOrd="9" destOrd="0" presId="urn:microsoft.com/office/officeart/2005/8/layout/default"/>
    <dgm:cxn modelId="{F1157278-08DF-D44C-BE94-E54C95DDCDBB}" type="presParOf" srcId="{EDFD4211-05E3-504C-8EE3-59362406684E}" destId="{B091C212-76D8-E849-8AE2-071445F5BB7C}" srcOrd="10" destOrd="0" presId="urn:microsoft.com/office/officeart/2005/8/layout/default"/>
    <dgm:cxn modelId="{E51E34AE-3A4B-A144-B005-17DE7987F4D7}" type="presParOf" srcId="{EDFD4211-05E3-504C-8EE3-59362406684E}" destId="{DE182AEC-4AFD-5A45-8B0B-8655986CD4D8}" srcOrd="11" destOrd="0" presId="urn:microsoft.com/office/officeart/2005/8/layout/default"/>
    <dgm:cxn modelId="{C2677363-21F6-5F42-87FD-0385BF4D1A86}" type="presParOf" srcId="{EDFD4211-05E3-504C-8EE3-59362406684E}" destId="{B2EC8C02-D73C-E543-94EA-4A7EBA6EE61F}" srcOrd="12" destOrd="0" presId="urn:microsoft.com/office/officeart/2005/8/layout/default"/>
    <dgm:cxn modelId="{C07435A1-6C67-E544-A2E4-768E2EA5DAE7}" type="presParOf" srcId="{EDFD4211-05E3-504C-8EE3-59362406684E}" destId="{122E0143-0B87-BF43-9487-A8199A8FB72B}" srcOrd="13" destOrd="0" presId="urn:microsoft.com/office/officeart/2005/8/layout/default"/>
    <dgm:cxn modelId="{11313717-91F6-444B-B145-AD11FCC07FDD}" type="presParOf" srcId="{EDFD4211-05E3-504C-8EE3-59362406684E}" destId="{1D225168-3874-0445-ADB9-C8663AE7604F}" srcOrd="14" destOrd="0" presId="urn:microsoft.com/office/officeart/2005/8/layout/default"/>
    <dgm:cxn modelId="{E0082D41-F64B-F94C-AFF8-A1E62EDCF2C1}" type="presParOf" srcId="{EDFD4211-05E3-504C-8EE3-59362406684E}" destId="{79114164-323C-6740-9949-9E9745FC0D83}" srcOrd="15" destOrd="0" presId="urn:microsoft.com/office/officeart/2005/8/layout/default"/>
    <dgm:cxn modelId="{502060F9-2F25-C848-9162-9764D4389155}" type="presParOf" srcId="{EDFD4211-05E3-504C-8EE3-59362406684E}" destId="{971A675A-E986-3E48-AEF0-5FF5D350238A}" srcOrd="16" destOrd="0" presId="urn:microsoft.com/office/officeart/2005/8/layout/default"/>
    <dgm:cxn modelId="{43FD33EA-1761-0B4E-8E28-770285B4B8DA}" type="presParOf" srcId="{EDFD4211-05E3-504C-8EE3-59362406684E}" destId="{E6FAF6D5-89A5-FD47-8E7C-E9F084E56E07}" srcOrd="17" destOrd="0" presId="urn:microsoft.com/office/officeart/2005/8/layout/default"/>
    <dgm:cxn modelId="{ADED42E1-6BCD-D74A-B4AC-AC9BD668EFEB}" type="presParOf" srcId="{EDFD4211-05E3-504C-8EE3-59362406684E}" destId="{6A176370-603D-4E43-A8F5-635C521839FC}"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3CA2ABB7-63DE-1644-BEAD-11280BF07996}" type="doc">
      <dgm:prSet loTypeId="urn:microsoft.com/office/officeart/2005/8/layout/process5" loCatId="list" qsTypeId="urn:microsoft.com/office/officeart/2005/8/quickstyle/simple1" qsCatId="simple" csTypeId="urn:microsoft.com/office/officeart/2005/8/colors/colorful1" csCatId="colorful" phldr="1"/>
      <dgm:spPr/>
      <dgm:t>
        <a:bodyPr/>
        <a:lstStyle/>
        <a:p>
          <a:endParaRPr lang="en-GB"/>
        </a:p>
      </dgm:t>
    </dgm:pt>
    <dgm:pt modelId="{9EBFF211-64ED-4741-BC59-8E9E3D81680B}">
      <dgm:prSet custT="1"/>
      <dgm:spPr>
        <a:solidFill>
          <a:srgbClr val="0070C0"/>
        </a:solidFill>
      </dgm:spPr>
      <dgm:t>
        <a:bodyPr/>
        <a:lstStyle/>
        <a:p>
          <a:r>
            <a:rPr lang="en-GB" sz="2800" dirty="0">
              <a:solidFill>
                <a:schemeClr val="bg1"/>
              </a:solidFill>
            </a:rPr>
            <a:t>Set learning objectives</a:t>
          </a:r>
          <a:endParaRPr lang="en-MK" sz="2800" dirty="0">
            <a:solidFill>
              <a:schemeClr val="bg1"/>
            </a:solidFill>
          </a:endParaRPr>
        </a:p>
      </dgm:t>
    </dgm:pt>
    <dgm:pt modelId="{24EB0F8A-506C-2748-B7D6-C99BC1C938A6}" type="parTrans" cxnId="{35C428F1-FBB7-7241-BDC7-9FC52D48F54A}">
      <dgm:prSet/>
      <dgm:spPr/>
      <dgm:t>
        <a:bodyPr/>
        <a:lstStyle/>
        <a:p>
          <a:endParaRPr lang="en-GB" sz="2400">
            <a:solidFill>
              <a:schemeClr val="tx1"/>
            </a:solidFill>
          </a:endParaRPr>
        </a:p>
      </dgm:t>
    </dgm:pt>
    <dgm:pt modelId="{ABCE0D99-321C-1C49-B4B6-7E8F1B9F8187}" type="sibTrans" cxnId="{35C428F1-FBB7-7241-BDC7-9FC52D48F54A}">
      <dgm:prSet custT="1"/>
      <dgm:spPr>
        <a:solidFill>
          <a:srgbClr val="0070C0"/>
        </a:solidFill>
      </dgm:spPr>
      <dgm:t>
        <a:bodyPr/>
        <a:lstStyle/>
        <a:p>
          <a:endParaRPr lang="en-GB" sz="2000">
            <a:solidFill>
              <a:schemeClr val="tx1"/>
            </a:solidFill>
          </a:endParaRPr>
        </a:p>
      </dgm:t>
    </dgm:pt>
    <dgm:pt modelId="{5C414D21-26CA-0E4F-8137-8A68C2E8B23C}">
      <dgm:prSet custT="1"/>
      <dgm:spPr>
        <a:solidFill>
          <a:srgbClr val="FF9300"/>
        </a:solidFill>
      </dgm:spPr>
      <dgm:t>
        <a:bodyPr/>
        <a:lstStyle/>
        <a:p>
          <a:r>
            <a:rPr lang="en-GB" sz="2800" dirty="0">
              <a:solidFill>
                <a:schemeClr val="tx1"/>
              </a:solidFill>
            </a:rPr>
            <a:t>Identify needs</a:t>
          </a:r>
          <a:endParaRPr lang="en-MK" sz="2800" dirty="0">
            <a:solidFill>
              <a:schemeClr val="tx1"/>
            </a:solidFill>
          </a:endParaRPr>
        </a:p>
      </dgm:t>
    </dgm:pt>
    <dgm:pt modelId="{E4C3EFEC-5139-994E-89BF-F08D18ABF1A6}" type="parTrans" cxnId="{D51AD675-E6E9-D247-8566-CAFCFB0C109F}">
      <dgm:prSet/>
      <dgm:spPr/>
      <dgm:t>
        <a:bodyPr/>
        <a:lstStyle/>
        <a:p>
          <a:endParaRPr lang="en-GB" sz="2400">
            <a:solidFill>
              <a:schemeClr val="tx1"/>
            </a:solidFill>
          </a:endParaRPr>
        </a:p>
      </dgm:t>
    </dgm:pt>
    <dgm:pt modelId="{EE4106BC-2E5B-664B-ABB4-4F6DC3AAF6C2}" type="sibTrans" cxnId="{D51AD675-E6E9-D247-8566-CAFCFB0C109F}">
      <dgm:prSet custT="1"/>
      <dgm:spPr>
        <a:solidFill>
          <a:srgbClr val="FF9300"/>
        </a:solidFill>
      </dgm:spPr>
      <dgm:t>
        <a:bodyPr/>
        <a:lstStyle/>
        <a:p>
          <a:endParaRPr lang="en-GB" sz="2000">
            <a:solidFill>
              <a:schemeClr val="tx1"/>
            </a:solidFill>
          </a:endParaRPr>
        </a:p>
      </dgm:t>
    </dgm:pt>
    <dgm:pt modelId="{A6DA6F02-3DF8-D244-B3A0-C50FA650B00C}">
      <dgm:prSet custT="1"/>
      <dgm:spPr>
        <a:solidFill>
          <a:srgbClr val="92D050"/>
        </a:solidFill>
      </dgm:spPr>
      <dgm:t>
        <a:bodyPr/>
        <a:lstStyle/>
        <a:p>
          <a:r>
            <a:rPr lang="en-GB" sz="2800" dirty="0">
              <a:solidFill>
                <a:schemeClr val="tx1"/>
              </a:solidFill>
            </a:rPr>
            <a:t>Introduce plan</a:t>
          </a:r>
          <a:endParaRPr lang="en-MK" sz="2800" dirty="0">
            <a:solidFill>
              <a:schemeClr val="tx1"/>
            </a:solidFill>
          </a:endParaRPr>
        </a:p>
      </dgm:t>
    </dgm:pt>
    <dgm:pt modelId="{9AD72E6C-6991-F74B-AC48-27E15D0660B6}" type="parTrans" cxnId="{6904CE27-EB8C-1D40-9E42-BA7B52E35201}">
      <dgm:prSet/>
      <dgm:spPr/>
      <dgm:t>
        <a:bodyPr/>
        <a:lstStyle/>
        <a:p>
          <a:endParaRPr lang="en-GB" sz="2400">
            <a:solidFill>
              <a:schemeClr val="tx1"/>
            </a:solidFill>
          </a:endParaRPr>
        </a:p>
      </dgm:t>
    </dgm:pt>
    <dgm:pt modelId="{E13CC405-2543-2E43-ADC6-30D55B5EF243}" type="sibTrans" cxnId="{6904CE27-EB8C-1D40-9E42-BA7B52E35201}">
      <dgm:prSet custT="1"/>
      <dgm:spPr>
        <a:solidFill>
          <a:srgbClr val="92D050"/>
        </a:solidFill>
      </dgm:spPr>
      <dgm:t>
        <a:bodyPr/>
        <a:lstStyle/>
        <a:p>
          <a:endParaRPr lang="en-GB" sz="2000">
            <a:solidFill>
              <a:schemeClr val="tx1"/>
            </a:solidFill>
          </a:endParaRPr>
        </a:p>
      </dgm:t>
    </dgm:pt>
    <dgm:pt modelId="{A50AF783-251A-964B-ADF8-F146ABC672BD}">
      <dgm:prSet custT="1"/>
      <dgm:spPr>
        <a:solidFill>
          <a:srgbClr val="FF40FF"/>
        </a:solidFill>
      </dgm:spPr>
      <dgm:t>
        <a:bodyPr/>
        <a:lstStyle/>
        <a:p>
          <a:r>
            <a:rPr lang="en-GB" sz="2800" dirty="0">
              <a:solidFill>
                <a:schemeClr val="bg2">
                  <a:lumMod val="10000"/>
                </a:schemeClr>
              </a:solidFill>
            </a:rPr>
            <a:t>Hook</a:t>
          </a:r>
          <a:endParaRPr lang="en-MK" sz="2800" dirty="0">
            <a:solidFill>
              <a:schemeClr val="bg2">
                <a:lumMod val="10000"/>
              </a:schemeClr>
            </a:solidFill>
          </a:endParaRPr>
        </a:p>
      </dgm:t>
    </dgm:pt>
    <dgm:pt modelId="{F6A2AF93-82BC-0F4D-B811-B66E3F81DF15}" type="parTrans" cxnId="{73D38D2C-0BAA-4E4D-9032-0056680C38FD}">
      <dgm:prSet/>
      <dgm:spPr/>
      <dgm:t>
        <a:bodyPr/>
        <a:lstStyle/>
        <a:p>
          <a:endParaRPr lang="en-GB" sz="2400">
            <a:solidFill>
              <a:schemeClr val="tx1"/>
            </a:solidFill>
          </a:endParaRPr>
        </a:p>
      </dgm:t>
    </dgm:pt>
    <dgm:pt modelId="{614A0934-64BF-3646-A773-352A457071B3}" type="sibTrans" cxnId="{73D38D2C-0BAA-4E4D-9032-0056680C38FD}">
      <dgm:prSet custT="1"/>
      <dgm:spPr>
        <a:solidFill>
          <a:srgbClr val="FF40FF"/>
        </a:solidFill>
      </dgm:spPr>
      <dgm:t>
        <a:bodyPr/>
        <a:lstStyle/>
        <a:p>
          <a:endParaRPr lang="en-GB" sz="2000">
            <a:solidFill>
              <a:schemeClr val="bg2">
                <a:lumMod val="10000"/>
              </a:schemeClr>
            </a:solidFill>
          </a:endParaRPr>
        </a:p>
      </dgm:t>
    </dgm:pt>
    <dgm:pt modelId="{9F4C9A59-FB98-A74A-BC69-11CBA73B1FEB}">
      <dgm:prSet custT="1"/>
      <dgm:spPr>
        <a:solidFill>
          <a:srgbClr val="0070C0"/>
        </a:solidFill>
      </dgm:spPr>
      <dgm:t>
        <a:bodyPr/>
        <a:lstStyle/>
        <a:p>
          <a:r>
            <a:rPr lang="en-GB" sz="2800" dirty="0">
              <a:solidFill>
                <a:schemeClr val="bg1"/>
              </a:solidFill>
            </a:rPr>
            <a:t>Instruct</a:t>
          </a:r>
          <a:endParaRPr lang="en-MK" sz="2800" dirty="0">
            <a:solidFill>
              <a:schemeClr val="bg1"/>
            </a:solidFill>
          </a:endParaRPr>
        </a:p>
      </dgm:t>
    </dgm:pt>
    <dgm:pt modelId="{D5F22E61-623C-524D-BA4E-E1436660B7DD}" type="parTrans" cxnId="{BF701654-554B-8F49-938C-31C7E085F075}">
      <dgm:prSet/>
      <dgm:spPr/>
      <dgm:t>
        <a:bodyPr/>
        <a:lstStyle/>
        <a:p>
          <a:endParaRPr lang="en-GB" sz="2400">
            <a:solidFill>
              <a:schemeClr val="tx1"/>
            </a:solidFill>
          </a:endParaRPr>
        </a:p>
      </dgm:t>
    </dgm:pt>
    <dgm:pt modelId="{AA50AC64-6EE3-1A45-A319-16BDAB5FDE95}" type="sibTrans" cxnId="{BF701654-554B-8F49-938C-31C7E085F075}">
      <dgm:prSet custT="1"/>
      <dgm:spPr>
        <a:solidFill>
          <a:srgbClr val="0070C0"/>
        </a:solidFill>
      </dgm:spPr>
      <dgm:t>
        <a:bodyPr/>
        <a:lstStyle/>
        <a:p>
          <a:endParaRPr lang="en-GB" sz="2000">
            <a:solidFill>
              <a:schemeClr val="bg1"/>
            </a:solidFill>
          </a:endParaRPr>
        </a:p>
      </dgm:t>
    </dgm:pt>
    <dgm:pt modelId="{B81E4A08-9348-A341-ADD8-D5FED45D7E31}">
      <dgm:prSet custT="1"/>
      <dgm:spPr>
        <a:solidFill>
          <a:srgbClr val="FF9300"/>
        </a:solidFill>
      </dgm:spPr>
      <dgm:t>
        <a:bodyPr/>
        <a:lstStyle/>
        <a:p>
          <a:r>
            <a:rPr lang="en-GB" sz="2800" dirty="0">
              <a:solidFill>
                <a:schemeClr val="tx1"/>
              </a:solidFill>
            </a:rPr>
            <a:t>Practice</a:t>
          </a:r>
          <a:endParaRPr lang="en-MK" sz="2800" dirty="0">
            <a:solidFill>
              <a:schemeClr val="tx1"/>
            </a:solidFill>
          </a:endParaRPr>
        </a:p>
      </dgm:t>
    </dgm:pt>
    <dgm:pt modelId="{E349918E-2136-BB4C-BAE0-E7F3F441818D}" type="parTrans" cxnId="{72F10F02-05B3-D442-A6DF-645FAE3332D1}">
      <dgm:prSet/>
      <dgm:spPr/>
      <dgm:t>
        <a:bodyPr/>
        <a:lstStyle/>
        <a:p>
          <a:endParaRPr lang="en-GB" sz="2400">
            <a:solidFill>
              <a:schemeClr val="tx1"/>
            </a:solidFill>
          </a:endParaRPr>
        </a:p>
      </dgm:t>
    </dgm:pt>
    <dgm:pt modelId="{30C74BCA-D18E-0F4B-9256-4C9EC76A0168}" type="sibTrans" cxnId="{72F10F02-05B3-D442-A6DF-645FAE3332D1}">
      <dgm:prSet custT="1"/>
      <dgm:spPr>
        <a:solidFill>
          <a:srgbClr val="FF9300"/>
        </a:solidFill>
      </dgm:spPr>
      <dgm:t>
        <a:bodyPr/>
        <a:lstStyle/>
        <a:p>
          <a:endParaRPr lang="en-GB" sz="2000">
            <a:solidFill>
              <a:schemeClr val="tx1"/>
            </a:solidFill>
          </a:endParaRPr>
        </a:p>
      </dgm:t>
    </dgm:pt>
    <dgm:pt modelId="{8C898F13-BDEA-A243-BB8A-22B889E8B4E0}">
      <dgm:prSet custT="1"/>
      <dgm:spPr>
        <a:solidFill>
          <a:srgbClr val="92D050"/>
        </a:solidFill>
      </dgm:spPr>
      <dgm:t>
        <a:bodyPr/>
        <a:lstStyle/>
        <a:p>
          <a:r>
            <a:rPr lang="en-GB" sz="2800">
              <a:solidFill>
                <a:schemeClr val="tx1"/>
              </a:solidFill>
            </a:rPr>
            <a:t>Wrap-up</a:t>
          </a:r>
          <a:endParaRPr lang="en-MK" sz="2800">
            <a:solidFill>
              <a:schemeClr val="tx1"/>
            </a:solidFill>
          </a:endParaRPr>
        </a:p>
      </dgm:t>
    </dgm:pt>
    <dgm:pt modelId="{1D5B9F2A-2449-BB45-9EC5-A77E3A117610}" type="parTrans" cxnId="{2755A034-7F3B-0E46-9310-E48AF6A69406}">
      <dgm:prSet/>
      <dgm:spPr/>
      <dgm:t>
        <a:bodyPr/>
        <a:lstStyle/>
        <a:p>
          <a:endParaRPr lang="en-GB" sz="2400">
            <a:solidFill>
              <a:schemeClr val="tx1"/>
            </a:solidFill>
          </a:endParaRPr>
        </a:p>
      </dgm:t>
    </dgm:pt>
    <dgm:pt modelId="{E329C581-0466-E747-8B60-22DCDE976D9D}" type="sibTrans" cxnId="{2755A034-7F3B-0E46-9310-E48AF6A69406}">
      <dgm:prSet custT="1"/>
      <dgm:spPr>
        <a:solidFill>
          <a:srgbClr val="92D050"/>
        </a:solidFill>
      </dgm:spPr>
      <dgm:t>
        <a:bodyPr/>
        <a:lstStyle/>
        <a:p>
          <a:endParaRPr lang="en-GB" sz="2000">
            <a:solidFill>
              <a:schemeClr val="tx1"/>
            </a:solidFill>
          </a:endParaRPr>
        </a:p>
      </dgm:t>
    </dgm:pt>
    <dgm:pt modelId="{B940C10F-53CA-3A44-97F6-16F65938233D}">
      <dgm:prSet custT="1"/>
      <dgm:spPr>
        <a:solidFill>
          <a:srgbClr val="0070C0"/>
        </a:solidFill>
      </dgm:spPr>
      <dgm:t>
        <a:bodyPr/>
        <a:lstStyle/>
        <a:p>
          <a:r>
            <a:rPr lang="en-GB" sz="2800">
              <a:solidFill>
                <a:schemeClr val="bg1"/>
              </a:solidFill>
            </a:rPr>
            <a:t>Evaluate</a:t>
          </a:r>
          <a:endParaRPr lang="en-MK" sz="2800">
            <a:solidFill>
              <a:schemeClr val="bg1"/>
            </a:solidFill>
          </a:endParaRPr>
        </a:p>
      </dgm:t>
    </dgm:pt>
    <dgm:pt modelId="{DD4E4EAF-7B8A-EA4E-AB6B-7FD4D7C9B4D9}" type="parTrans" cxnId="{25FBE741-D427-3E43-B0CB-0C4D44970E32}">
      <dgm:prSet/>
      <dgm:spPr/>
      <dgm:t>
        <a:bodyPr/>
        <a:lstStyle/>
        <a:p>
          <a:endParaRPr lang="en-GB" sz="2400">
            <a:solidFill>
              <a:schemeClr val="tx1"/>
            </a:solidFill>
          </a:endParaRPr>
        </a:p>
      </dgm:t>
    </dgm:pt>
    <dgm:pt modelId="{566BDBB6-61FC-2D48-BAA1-2E818D15F90B}" type="sibTrans" cxnId="{25FBE741-D427-3E43-B0CB-0C4D44970E32}">
      <dgm:prSet custT="1"/>
      <dgm:spPr>
        <a:solidFill>
          <a:srgbClr val="0070C0"/>
        </a:solidFill>
      </dgm:spPr>
      <dgm:t>
        <a:bodyPr/>
        <a:lstStyle/>
        <a:p>
          <a:endParaRPr lang="en-GB" sz="2000">
            <a:solidFill>
              <a:schemeClr val="tx1"/>
            </a:solidFill>
          </a:endParaRPr>
        </a:p>
      </dgm:t>
    </dgm:pt>
    <dgm:pt modelId="{054E583E-72D7-5741-BCE8-907F19B854CD}">
      <dgm:prSet custT="1"/>
      <dgm:spPr>
        <a:solidFill>
          <a:srgbClr val="FF40FF"/>
        </a:solidFill>
      </dgm:spPr>
      <dgm:t>
        <a:bodyPr/>
        <a:lstStyle/>
        <a:p>
          <a:r>
            <a:rPr lang="en-GB" sz="2800">
              <a:solidFill>
                <a:schemeClr val="bg2">
                  <a:lumMod val="10000"/>
                </a:schemeClr>
              </a:solidFill>
            </a:rPr>
            <a:t>Reflection</a:t>
          </a:r>
          <a:endParaRPr lang="en-MK" sz="2800">
            <a:solidFill>
              <a:schemeClr val="bg2">
                <a:lumMod val="10000"/>
              </a:schemeClr>
            </a:solidFill>
          </a:endParaRPr>
        </a:p>
      </dgm:t>
    </dgm:pt>
    <dgm:pt modelId="{1787FEFB-926A-5341-8CC7-87F13266C5A1}" type="parTrans" cxnId="{04BA6025-AD28-8748-82A5-40E516D4CEA3}">
      <dgm:prSet/>
      <dgm:spPr/>
      <dgm:t>
        <a:bodyPr/>
        <a:lstStyle/>
        <a:p>
          <a:endParaRPr lang="en-GB" sz="2400">
            <a:solidFill>
              <a:schemeClr val="tx1"/>
            </a:solidFill>
          </a:endParaRPr>
        </a:p>
      </dgm:t>
    </dgm:pt>
    <dgm:pt modelId="{D1F3484C-0604-0742-9652-CD9066CEFC1C}" type="sibTrans" cxnId="{04BA6025-AD28-8748-82A5-40E516D4CEA3}">
      <dgm:prSet/>
      <dgm:spPr/>
      <dgm:t>
        <a:bodyPr/>
        <a:lstStyle/>
        <a:p>
          <a:endParaRPr lang="en-GB" sz="2400">
            <a:solidFill>
              <a:schemeClr val="tx1"/>
            </a:solidFill>
          </a:endParaRPr>
        </a:p>
      </dgm:t>
    </dgm:pt>
    <dgm:pt modelId="{A801A10A-52BD-D547-9124-8AA986ADE9B2}" type="pres">
      <dgm:prSet presAssocID="{3CA2ABB7-63DE-1644-BEAD-11280BF07996}" presName="diagram" presStyleCnt="0">
        <dgm:presLayoutVars>
          <dgm:dir/>
          <dgm:resizeHandles val="exact"/>
        </dgm:presLayoutVars>
      </dgm:prSet>
      <dgm:spPr/>
    </dgm:pt>
    <dgm:pt modelId="{E61759F0-1B4F-DB42-B3DC-EC98532F7DC0}" type="pres">
      <dgm:prSet presAssocID="{9EBFF211-64ED-4741-BC59-8E9E3D81680B}" presName="node" presStyleLbl="node1" presStyleIdx="0" presStyleCnt="9">
        <dgm:presLayoutVars>
          <dgm:bulletEnabled val="1"/>
        </dgm:presLayoutVars>
      </dgm:prSet>
      <dgm:spPr/>
    </dgm:pt>
    <dgm:pt modelId="{1851B7D0-31D2-FC4B-9729-2FA4041156CD}" type="pres">
      <dgm:prSet presAssocID="{ABCE0D99-321C-1C49-B4B6-7E8F1B9F8187}" presName="sibTrans" presStyleLbl="sibTrans2D1" presStyleIdx="0" presStyleCnt="8"/>
      <dgm:spPr/>
    </dgm:pt>
    <dgm:pt modelId="{9A234CD5-1120-0F43-B45C-EFED96B836F9}" type="pres">
      <dgm:prSet presAssocID="{ABCE0D99-321C-1C49-B4B6-7E8F1B9F8187}" presName="connectorText" presStyleLbl="sibTrans2D1" presStyleIdx="0" presStyleCnt="8"/>
      <dgm:spPr/>
    </dgm:pt>
    <dgm:pt modelId="{CD052AFE-0000-D44F-8132-60DBB5384FD4}" type="pres">
      <dgm:prSet presAssocID="{5C414D21-26CA-0E4F-8137-8A68C2E8B23C}" presName="node" presStyleLbl="node1" presStyleIdx="1" presStyleCnt="9">
        <dgm:presLayoutVars>
          <dgm:bulletEnabled val="1"/>
        </dgm:presLayoutVars>
      </dgm:prSet>
      <dgm:spPr/>
    </dgm:pt>
    <dgm:pt modelId="{D9A180B7-3670-2E4D-AE50-840EA7364C7A}" type="pres">
      <dgm:prSet presAssocID="{EE4106BC-2E5B-664B-ABB4-4F6DC3AAF6C2}" presName="sibTrans" presStyleLbl="sibTrans2D1" presStyleIdx="1" presStyleCnt="8"/>
      <dgm:spPr/>
    </dgm:pt>
    <dgm:pt modelId="{EAC6C5ED-ABAF-6449-9041-61E1B6019D97}" type="pres">
      <dgm:prSet presAssocID="{EE4106BC-2E5B-664B-ABB4-4F6DC3AAF6C2}" presName="connectorText" presStyleLbl="sibTrans2D1" presStyleIdx="1" presStyleCnt="8"/>
      <dgm:spPr/>
    </dgm:pt>
    <dgm:pt modelId="{8D97C14D-8714-F14B-AD25-3EF73D441E1A}" type="pres">
      <dgm:prSet presAssocID="{A6DA6F02-3DF8-D244-B3A0-C50FA650B00C}" presName="node" presStyleLbl="node1" presStyleIdx="2" presStyleCnt="9">
        <dgm:presLayoutVars>
          <dgm:bulletEnabled val="1"/>
        </dgm:presLayoutVars>
      </dgm:prSet>
      <dgm:spPr/>
    </dgm:pt>
    <dgm:pt modelId="{EFE68888-9189-BE43-8CF8-243C534EC10A}" type="pres">
      <dgm:prSet presAssocID="{E13CC405-2543-2E43-ADC6-30D55B5EF243}" presName="sibTrans" presStyleLbl="sibTrans2D1" presStyleIdx="2" presStyleCnt="8"/>
      <dgm:spPr/>
    </dgm:pt>
    <dgm:pt modelId="{9E0EADAD-9794-D747-990D-2FBBD6FC09F2}" type="pres">
      <dgm:prSet presAssocID="{E13CC405-2543-2E43-ADC6-30D55B5EF243}" presName="connectorText" presStyleLbl="sibTrans2D1" presStyleIdx="2" presStyleCnt="8"/>
      <dgm:spPr/>
    </dgm:pt>
    <dgm:pt modelId="{F6185E44-12DA-3B46-AE76-4D2B0DD26288}" type="pres">
      <dgm:prSet presAssocID="{A50AF783-251A-964B-ADF8-F146ABC672BD}" presName="node" presStyleLbl="node1" presStyleIdx="3" presStyleCnt="9">
        <dgm:presLayoutVars>
          <dgm:bulletEnabled val="1"/>
        </dgm:presLayoutVars>
      </dgm:prSet>
      <dgm:spPr/>
    </dgm:pt>
    <dgm:pt modelId="{1B4FE710-3BE2-DC42-88BA-B24DBB2AE783}" type="pres">
      <dgm:prSet presAssocID="{614A0934-64BF-3646-A773-352A457071B3}" presName="sibTrans" presStyleLbl="sibTrans2D1" presStyleIdx="3" presStyleCnt="8"/>
      <dgm:spPr/>
    </dgm:pt>
    <dgm:pt modelId="{62DD82E3-008B-4C43-807C-58F8ECD1D46C}" type="pres">
      <dgm:prSet presAssocID="{614A0934-64BF-3646-A773-352A457071B3}" presName="connectorText" presStyleLbl="sibTrans2D1" presStyleIdx="3" presStyleCnt="8"/>
      <dgm:spPr/>
    </dgm:pt>
    <dgm:pt modelId="{297C1E3A-F20F-F24C-BC89-97408F5D5C0F}" type="pres">
      <dgm:prSet presAssocID="{9F4C9A59-FB98-A74A-BC69-11CBA73B1FEB}" presName="node" presStyleLbl="node1" presStyleIdx="4" presStyleCnt="9">
        <dgm:presLayoutVars>
          <dgm:bulletEnabled val="1"/>
        </dgm:presLayoutVars>
      </dgm:prSet>
      <dgm:spPr/>
    </dgm:pt>
    <dgm:pt modelId="{29293024-0C00-2145-99D3-2658A83BA007}" type="pres">
      <dgm:prSet presAssocID="{AA50AC64-6EE3-1A45-A319-16BDAB5FDE95}" presName="sibTrans" presStyleLbl="sibTrans2D1" presStyleIdx="4" presStyleCnt="8"/>
      <dgm:spPr/>
    </dgm:pt>
    <dgm:pt modelId="{5CECA7DE-785D-DD43-BCA6-D35E8F5B5E51}" type="pres">
      <dgm:prSet presAssocID="{AA50AC64-6EE3-1A45-A319-16BDAB5FDE95}" presName="connectorText" presStyleLbl="sibTrans2D1" presStyleIdx="4" presStyleCnt="8"/>
      <dgm:spPr/>
    </dgm:pt>
    <dgm:pt modelId="{79D1015E-A7C0-C94A-95BB-04DEC3299A4D}" type="pres">
      <dgm:prSet presAssocID="{B81E4A08-9348-A341-ADD8-D5FED45D7E31}" presName="node" presStyleLbl="node1" presStyleIdx="5" presStyleCnt="9">
        <dgm:presLayoutVars>
          <dgm:bulletEnabled val="1"/>
        </dgm:presLayoutVars>
      </dgm:prSet>
      <dgm:spPr/>
    </dgm:pt>
    <dgm:pt modelId="{A953811E-AC51-444B-B461-0B7B4804B661}" type="pres">
      <dgm:prSet presAssocID="{30C74BCA-D18E-0F4B-9256-4C9EC76A0168}" presName="sibTrans" presStyleLbl="sibTrans2D1" presStyleIdx="5" presStyleCnt="8"/>
      <dgm:spPr/>
    </dgm:pt>
    <dgm:pt modelId="{31B432BE-9170-FF49-9E75-B58F9B40719B}" type="pres">
      <dgm:prSet presAssocID="{30C74BCA-D18E-0F4B-9256-4C9EC76A0168}" presName="connectorText" presStyleLbl="sibTrans2D1" presStyleIdx="5" presStyleCnt="8"/>
      <dgm:spPr/>
    </dgm:pt>
    <dgm:pt modelId="{3CF1780A-72BB-0A41-960A-127643EB8836}" type="pres">
      <dgm:prSet presAssocID="{8C898F13-BDEA-A243-BB8A-22B889E8B4E0}" presName="node" presStyleLbl="node1" presStyleIdx="6" presStyleCnt="9">
        <dgm:presLayoutVars>
          <dgm:bulletEnabled val="1"/>
        </dgm:presLayoutVars>
      </dgm:prSet>
      <dgm:spPr/>
    </dgm:pt>
    <dgm:pt modelId="{48AD1F03-AC76-A748-A09C-CF47B100210E}" type="pres">
      <dgm:prSet presAssocID="{E329C581-0466-E747-8B60-22DCDE976D9D}" presName="sibTrans" presStyleLbl="sibTrans2D1" presStyleIdx="6" presStyleCnt="8"/>
      <dgm:spPr/>
    </dgm:pt>
    <dgm:pt modelId="{C888B069-3C60-BC4B-95FF-6B1E703D414A}" type="pres">
      <dgm:prSet presAssocID="{E329C581-0466-E747-8B60-22DCDE976D9D}" presName="connectorText" presStyleLbl="sibTrans2D1" presStyleIdx="6" presStyleCnt="8"/>
      <dgm:spPr/>
    </dgm:pt>
    <dgm:pt modelId="{51F5D914-8153-904F-B52A-AFFB394C0FE2}" type="pres">
      <dgm:prSet presAssocID="{B940C10F-53CA-3A44-97F6-16F65938233D}" presName="node" presStyleLbl="node1" presStyleIdx="7" presStyleCnt="9">
        <dgm:presLayoutVars>
          <dgm:bulletEnabled val="1"/>
        </dgm:presLayoutVars>
      </dgm:prSet>
      <dgm:spPr/>
    </dgm:pt>
    <dgm:pt modelId="{851B9D34-B37E-CC42-8F2E-5DBBC6074746}" type="pres">
      <dgm:prSet presAssocID="{566BDBB6-61FC-2D48-BAA1-2E818D15F90B}" presName="sibTrans" presStyleLbl="sibTrans2D1" presStyleIdx="7" presStyleCnt="8"/>
      <dgm:spPr/>
    </dgm:pt>
    <dgm:pt modelId="{CB630A91-4A1D-8E44-9B8B-3BD1CE639ECB}" type="pres">
      <dgm:prSet presAssocID="{566BDBB6-61FC-2D48-BAA1-2E818D15F90B}" presName="connectorText" presStyleLbl="sibTrans2D1" presStyleIdx="7" presStyleCnt="8"/>
      <dgm:spPr/>
    </dgm:pt>
    <dgm:pt modelId="{ED811EAD-07B5-034B-8EAE-64D47B2F5FA1}" type="pres">
      <dgm:prSet presAssocID="{054E583E-72D7-5741-BCE8-907F19B854CD}" presName="node" presStyleLbl="node1" presStyleIdx="8" presStyleCnt="9">
        <dgm:presLayoutVars>
          <dgm:bulletEnabled val="1"/>
        </dgm:presLayoutVars>
      </dgm:prSet>
      <dgm:spPr/>
    </dgm:pt>
  </dgm:ptLst>
  <dgm:cxnLst>
    <dgm:cxn modelId="{72F10F02-05B3-D442-A6DF-645FAE3332D1}" srcId="{3CA2ABB7-63DE-1644-BEAD-11280BF07996}" destId="{B81E4A08-9348-A341-ADD8-D5FED45D7E31}" srcOrd="5" destOrd="0" parTransId="{E349918E-2136-BB4C-BAE0-E7F3F441818D}" sibTransId="{30C74BCA-D18E-0F4B-9256-4C9EC76A0168}"/>
    <dgm:cxn modelId="{6B48BC09-2871-EA47-BF45-18EB1F25E3B5}" type="presOf" srcId="{A50AF783-251A-964B-ADF8-F146ABC672BD}" destId="{F6185E44-12DA-3B46-AE76-4D2B0DD26288}" srcOrd="0" destOrd="0" presId="urn:microsoft.com/office/officeart/2005/8/layout/process5"/>
    <dgm:cxn modelId="{D5C1990B-69A0-804B-9B00-C36C9060F967}" type="presOf" srcId="{566BDBB6-61FC-2D48-BAA1-2E818D15F90B}" destId="{CB630A91-4A1D-8E44-9B8B-3BD1CE639ECB}" srcOrd="1" destOrd="0" presId="urn:microsoft.com/office/officeart/2005/8/layout/process5"/>
    <dgm:cxn modelId="{A2710C11-B3B3-C243-97F2-392183E43013}" type="presOf" srcId="{614A0934-64BF-3646-A773-352A457071B3}" destId="{1B4FE710-3BE2-DC42-88BA-B24DBB2AE783}" srcOrd="0" destOrd="0" presId="urn:microsoft.com/office/officeart/2005/8/layout/process5"/>
    <dgm:cxn modelId="{0380921A-153F-ED43-B8E5-2661CCEEE94D}" type="presOf" srcId="{EE4106BC-2E5B-664B-ABB4-4F6DC3AAF6C2}" destId="{EAC6C5ED-ABAF-6449-9041-61E1B6019D97}" srcOrd="1" destOrd="0" presId="urn:microsoft.com/office/officeart/2005/8/layout/process5"/>
    <dgm:cxn modelId="{5041111E-0186-F748-9509-0238F2C04DA4}" type="presOf" srcId="{3CA2ABB7-63DE-1644-BEAD-11280BF07996}" destId="{A801A10A-52BD-D547-9124-8AA986ADE9B2}" srcOrd="0" destOrd="0" presId="urn:microsoft.com/office/officeart/2005/8/layout/process5"/>
    <dgm:cxn modelId="{04BA6025-AD28-8748-82A5-40E516D4CEA3}" srcId="{3CA2ABB7-63DE-1644-BEAD-11280BF07996}" destId="{054E583E-72D7-5741-BCE8-907F19B854CD}" srcOrd="8" destOrd="0" parTransId="{1787FEFB-926A-5341-8CC7-87F13266C5A1}" sibTransId="{D1F3484C-0604-0742-9652-CD9066CEFC1C}"/>
    <dgm:cxn modelId="{A3E99F27-165F-7146-A60A-1363F2CAD17E}" type="presOf" srcId="{AA50AC64-6EE3-1A45-A319-16BDAB5FDE95}" destId="{29293024-0C00-2145-99D3-2658A83BA007}" srcOrd="0" destOrd="0" presId="urn:microsoft.com/office/officeart/2005/8/layout/process5"/>
    <dgm:cxn modelId="{6904CE27-EB8C-1D40-9E42-BA7B52E35201}" srcId="{3CA2ABB7-63DE-1644-BEAD-11280BF07996}" destId="{A6DA6F02-3DF8-D244-B3A0-C50FA650B00C}" srcOrd="2" destOrd="0" parTransId="{9AD72E6C-6991-F74B-AC48-27E15D0660B6}" sibTransId="{E13CC405-2543-2E43-ADC6-30D55B5EF243}"/>
    <dgm:cxn modelId="{73D38D2C-0BAA-4E4D-9032-0056680C38FD}" srcId="{3CA2ABB7-63DE-1644-BEAD-11280BF07996}" destId="{A50AF783-251A-964B-ADF8-F146ABC672BD}" srcOrd="3" destOrd="0" parTransId="{F6A2AF93-82BC-0F4D-B811-B66E3F81DF15}" sibTransId="{614A0934-64BF-3646-A773-352A457071B3}"/>
    <dgm:cxn modelId="{F38DB933-879A-6F43-A82F-2BFE76AC72C4}" type="presOf" srcId="{054E583E-72D7-5741-BCE8-907F19B854CD}" destId="{ED811EAD-07B5-034B-8EAE-64D47B2F5FA1}" srcOrd="0" destOrd="0" presId="urn:microsoft.com/office/officeart/2005/8/layout/process5"/>
    <dgm:cxn modelId="{2755A034-7F3B-0E46-9310-E48AF6A69406}" srcId="{3CA2ABB7-63DE-1644-BEAD-11280BF07996}" destId="{8C898F13-BDEA-A243-BB8A-22B889E8B4E0}" srcOrd="6" destOrd="0" parTransId="{1D5B9F2A-2449-BB45-9EC5-A77E3A117610}" sibTransId="{E329C581-0466-E747-8B60-22DCDE976D9D}"/>
    <dgm:cxn modelId="{FF70FC3C-6864-3047-8CDE-15F1199E3337}" type="presOf" srcId="{ABCE0D99-321C-1C49-B4B6-7E8F1B9F8187}" destId="{1851B7D0-31D2-FC4B-9729-2FA4041156CD}" srcOrd="0" destOrd="0" presId="urn:microsoft.com/office/officeart/2005/8/layout/process5"/>
    <dgm:cxn modelId="{25FBE741-D427-3E43-B0CB-0C4D44970E32}" srcId="{3CA2ABB7-63DE-1644-BEAD-11280BF07996}" destId="{B940C10F-53CA-3A44-97F6-16F65938233D}" srcOrd="7" destOrd="0" parTransId="{DD4E4EAF-7B8A-EA4E-AB6B-7FD4D7C9B4D9}" sibTransId="{566BDBB6-61FC-2D48-BAA1-2E818D15F90B}"/>
    <dgm:cxn modelId="{2FE27D43-F0B7-424F-AF7B-B3EECF3591AA}" type="presOf" srcId="{9F4C9A59-FB98-A74A-BC69-11CBA73B1FEB}" destId="{297C1E3A-F20F-F24C-BC89-97408F5D5C0F}" srcOrd="0" destOrd="0" presId="urn:microsoft.com/office/officeart/2005/8/layout/process5"/>
    <dgm:cxn modelId="{B0A9EE46-8BB4-2A42-9267-6B4530E340E4}" type="presOf" srcId="{E13CC405-2543-2E43-ADC6-30D55B5EF243}" destId="{9E0EADAD-9794-D747-990D-2FBBD6FC09F2}" srcOrd="1" destOrd="0" presId="urn:microsoft.com/office/officeart/2005/8/layout/process5"/>
    <dgm:cxn modelId="{BF701654-554B-8F49-938C-31C7E085F075}" srcId="{3CA2ABB7-63DE-1644-BEAD-11280BF07996}" destId="{9F4C9A59-FB98-A74A-BC69-11CBA73B1FEB}" srcOrd="4" destOrd="0" parTransId="{D5F22E61-623C-524D-BA4E-E1436660B7DD}" sibTransId="{AA50AC64-6EE3-1A45-A319-16BDAB5FDE95}"/>
    <dgm:cxn modelId="{139CAE5F-6250-9140-8C9C-966A54CCFA6E}" type="presOf" srcId="{AA50AC64-6EE3-1A45-A319-16BDAB5FDE95}" destId="{5CECA7DE-785D-DD43-BCA6-D35E8F5B5E51}" srcOrd="1" destOrd="0" presId="urn:microsoft.com/office/officeart/2005/8/layout/process5"/>
    <dgm:cxn modelId="{80BBFC63-900E-E34B-B73D-3431FC4D7512}" type="presOf" srcId="{A6DA6F02-3DF8-D244-B3A0-C50FA650B00C}" destId="{8D97C14D-8714-F14B-AD25-3EF73D441E1A}" srcOrd="0" destOrd="0" presId="urn:microsoft.com/office/officeart/2005/8/layout/process5"/>
    <dgm:cxn modelId="{30DAF96F-A3B2-E14B-9BDD-DD5295956BFD}" type="presOf" srcId="{30C74BCA-D18E-0F4B-9256-4C9EC76A0168}" destId="{A953811E-AC51-444B-B461-0B7B4804B661}" srcOrd="0" destOrd="0" presId="urn:microsoft.com/office/officeart/2005/8/layout/process5"/>
    <dgm:cxn modelId="{6BDB1074-160B-9948-8E05-5106E3F5975C}" type="presOf" srcId="{8C898F13-BDEA-A243-BB8A-22B889E8B4E0}" destId="{3CF1780A-72BB-0A41-960A-127643EB8836}" srcOrd="0" destOrd="0" presId="urn:microsoft.com/office/officeart/2005/8/layout/process5"/>
    <dgm:cxn modelId="{D51AD675-E6E9-D247-8566-CAFCFB0C109F}" srcId="{3CA2ABB7-63DE-1644-BEAD-11280BF07996}" destId="{5C414D21-26CA-0E4F-8137-8A68C2E8B23C}" srcOrd="1" destOrd="0" parTransId="{E4C3EFEC-5139-994E-89BF-F08D18ABF1A6}" sibTransId="{EE4106BC-2E5B-664B-ABB4-4F6DC3AAF6C2}"/>
    <dgm:cxn modelId="{7EB2417B-7978-3B43-ADB5-55B96E03B583}" type="presOf" srcId="{E329C581-0466-E747-8B60-22DCDE976D9D}" destId="{48AD1F03-AC76-A748-A09C-CF47B100210E}" srcOrd="0" destOrd="0" presId="urn:microsoft.com/office/officeart/2005/8/layout/process5"/>
    <dgm:cxn modelId="{9BA1807F-8A02-C64B-9127-78DD47107D6A}" type="presOf" srcId="{5C414D21-26CA-0E4F-8137-8A68C2E8B23C}" destId="{CD052AFE-0000-D44F-8132-60DBB5384FD4}" srcOrd="0" destOrd="0" presId="urn:microsoft.com/office/officeart/2005/8/layout/process5"/>
    <dgm:cxn modelId="{411B3684-1E4F-F640-8E14-A9D61BC4E273}" type="presOf" srcId="{E329C581-0466-E747-8B60-22DCDE976D9D}" destId="{C888B069-3C60-BC4B-95FF-6B1E703D414A}" srcOrd="1" destOrd="0" presId="urn:microsoft.com/office/officeart/2005/8/layout/process5"/>
    <dgm:cxn modelId="{CFBC7D9A-20D8-FE45-BD54-D0F80FA52721}" type="presOf" srcId="{B81E4A08-9348-A341-ADD8-D5FED45D7E31}" destId="{79D1015E-A7C0-C94A-95BB-04DEC3299A4D}" srcOrd="0" destOrd="0" presId="urn:microsoft.com/office/officeart/2005/8/layout/process5"/>
    <dgm:cxn modelId="{F341BEAA-3BB9-5447-B3B3-7BD90DA1A7D9}" type="presOf" srcId="{9EBFF211-64ED-4741-BC59-8E9E3D81680B}" destId="{E61759F0-1B4F-DB42-B3DC-EC98532F7DC0}" srcOrd="0" destOrd="0" presId="urn:microsoft.com/office/officeart/2005/8/layout/process5"/>
    <dgm:cxn modelId="{8CCB38AB-5BF8-B74E-B00E-069BD1A418FE}" type="presOf" srcId="{614A0934-64BF-3646-A773-352A457071B3}" destId="{62DD82E3-008B-4C43-807C-58F8ECD1D46C}" srcOrd="1" destOrd="0" presId="urn:microsoft.com/office/officeart/2005/8/layout/process5"/>
    <dgm:cxn modelId="{59F7CDBF-B0BD-5548-8554-DD75FE301DA1}" type="presOf" srcId="{30C74BCA-D18E-0F4B-9256-4C9EC76A0168}" destId="{31B432BE-9170-FF49-9E75-B58F9B40719B}" srcOrd="1" destOrd="0" presId="urn:microsoft.com/office/officeart/2005/8/layout/process5"/>
    <dgm:cxn modelId="{3238C7CE-8E77-B94F-A02F-B15AAB731B9B}" type="presOf" srcId="{E13CC405-2543-2E43-ADC6-30D55B5EF243}" destId="{EFE68888-9189-BE43-8CF8-243C534EC10A}" srcOrd="0" destOrd="0" presId="urn:microsoft.com/office/officeart/2005/8/layout/process5"/>
    <dgm:cxn modelId="{EB8981D7-4B5D-C143-9BBC-03992DFC2F34}" type="presOf" srcId="{566BDBB6-61FC-2D48-BAA1-2E818D15F90B}" destId="{851B9D34-B37E-CC42-8F2E-5DBBC6074746}" srcOrd="0" destOrd="0" presId="urn:microsoft.com/office/officeart/2005/8/layout/process5"/>
    <dgm:cxn modelId="{F8F0F8D7-63BF-534D-B1F8-45CF64F9666A}" type="presOf" srcId="{ABCE0D99-321C-1C49-B4B6-7E8F1B9F8187}" destId="{9A234CD5-1120-0F43-B45C-EFED96B836F9}" srcOrd="1" destOrd="0" presId="urn:microsoft.com/office/officeart/2005/8/layout/process5"/>
    <dgm:cxn modelId="{D9A9B2E7-4DB0-BE4B-8FD4-0AFF15D77909}" type="presOf" srcId="{B940C10F-53CA-3A44-97F6-16F65938233D}" destId="{51F5D914-8153-904F-B52A-AFFB394C0FE2}" srcOrd="0" destOrd="0" presId="urn:microsoft.com/office/officeart/2005/8/layout/process5"/>
    <dgm:cxn modelId="{E8C103EB-47B6-584C-B2D9-3CC68C71DB5C}" type="presOf" srcId="{EE4106BC-2E5B-664B-ABB4-4F6DC3AAF6C2}" destId="{D9A180B7-3670-2E4D-AE50-840EA7364C7A}" srcOrd="0" destOrd="0" presId="urn:microsoft.com/office/officeart/2005/8/layout/process5"/>
    <dgm:cxn modelId="{35C428F1-FBB7-7241-BDC7-9FC52D48F54A}" srcId="{3CA2ABB7-63DE-1644-BEAD-11280BF07996}" destId="{9EBFF211-64ED-4741-BC59-8E9E3D81680B}" srcOrd="0" destOrd="0" parTransId="{24EB0F8A-506C-2748-B7D6-C99BC1C938A6}" sibTransId="{ABCE0D99-321C-1C49-B4B6-7E8F1B9F8187}"/>
    <dgm:cxn modelId="{AB85A964-5F9C-D948-97B7-A1A354CF2CAE}" type="presParOf" srcId="{A801A10A-52BD-D547-9124-8AA986ADE9B2}" destId="{E61759F0-1B4F-DB42-B3DC-EC98532F7DC0}" srcOrd="0" destOrd="0" presId="urn:microsoft.com/office/officeart/2005/8/layout/process5"/>
    <dgm:cxn modelId="{E1B0906C-D830-1341-9CA4-E9CEFB52C60B}" type="presParOf" srcId="{A801A10A-52BD-D547-9124-8AA986ADE9B2}" destId="{1851B7D0-31D2-FC4B-9729-2FA4041156CD}" srcOrd="1" destOrd="0" presId="urn:microsoft.com/office/officeart/2005/8/layout/process5"/>
    <dgm:cxn modelId="{ACBF8EF4-263B-8E43-AA64-1B121FE2CC61}" type="presParOf" srcId="{1851B7D0-31D2-FC4B-9729-2FA4041156CD}" destId="{9A234CD5-1120-0F43-B45C-EFED96B836F9}" srcOrd="0" destOrd="0" presId="urn:microsoft.com/office/officeart/2005/8/layout/process5"/>
    <dgm:cxn modelId="{ADAF1029-774F-764F-8281-B86CA1368691}" type="presParOf" srcId="{A801A10A-52BD-D547-9124-8AA986ADE9B2}" destId="{CD052AFE-0000-D44F-8132-60DBB5384FD4}" srcOrd="2" destOrd="0" presId="urn:microsoft.com/office/officeart/2005/8/layout/process5"/>
    <dgm:cxn modelId="{A93FB9E4-C1F4-7047-9EAE-2D6E4CAF19FB}" type="presParOf" srcId="{A801A10A-52BD-D547-9124-8AA986ADE9B2}" destId="{D9A180B7-3670-2E4D-AE50-840EA7364C7A}" srcOrd="3" destOrd="0" presId="urn:microsoft.com/office/officeart/2005/8/layout/process5"/>
    <dgm:cxn modelId="{D73FF270-50AA-1D49-AC75-B3DC71CF9821}" type="presParOf" srcId="{D9A180B7-3670-2E4D-AE50-840EA7364C7A}" destId="{EAC6C5ED-ABAF-6449-9041-61E1B6019D97}" srcOrd="0" destOrd="0" presId="urn:microsoft.com/office/officeart/2005/8/layout/process5"/>
    <dgm:cxn modelId="{74F29479-035F-BC4F-BAD3-92B4FD60A100}" type="presParOf" srcId="{A801A10A-52BD-D547-9124-8AA986ADE9B2}" destId="{8D97C14D-8714-F14B-AD25-3EF73D441E1A}" srcOrd="4" destOrd="0" presId="urn:microsoft.com/office/officeart/2005/8/layout/process5"/>
    <dgm:cxn modelId="{B7AD74A1-349D-0942-A779-EA467FD68089}" type="presParOf" srcId="{A801A10A-52BD-D547-9124-8AA986ADE9B2}" destId="{EFE68888-9189-BE43-8CF8-243C534EC10A}" srcOrd="5" destOrd="0" presId="urn:microsoft.com/office/officeart/2005/8/layout/process5"/>
    <dgm:cxn modelId="{173726C2-5934-7140-9B76-B4B5147F2373}" type="presParOf" srcId="{EFE68888-9189-BE43-8CF8-243C534EC10A}" destId="{9E0EADAD-9794-D747-990D-2FBBD6FC09F2}" srcOrd="0" destOrd="0" presId="urn:microsoft.com/office/officeart/2005/8/layout/process5"/>
    <dgm:cxn modelId="{7D682E75-4C3E-574C-8C29-F871C7557578}" type="presParOf" srcId="{A801A10A-52BD-D547-9124-8AA986ADE9B2}" destId="{F6185E44-12DA-3B46-AE76-4D2B0DD26288}" srcOrd="6" destOrd="0" presId="urn:microsoft.com/office/officeart/2005/8/layout/process5"/>
    <dgm:cxn modelId="{50831C73-F63A-EA49-9080-68B174F5FA8E}" type="presParOf" srcId="{A801A10A-52BD-D547-9124-8AA986ADE9B2}" destId="{1B4FE710-3BE2-DC42-88BA-B24DBB2AE783}" srcOrd="7" destOrd="0" presId="urn:microsoft.com/office/officeart/2005/8/layout/process5"/>
    <dgm:cxn modelId="{0BB4993C-7C2A-364A-9306-A08B1AA6CDBA}" type="presParOf" srcId="{1B4FE710-3BE2-DC42-88BA-B24DBB2AE783}" destId="{62DD82E3-008B-4C43-807C-58F8ECD1D46C}" srcOrd="0" destOrd="0" presId="urn:microsoft.com/office/officeart/2005/8/layout/process5"/>
    <dgm:cxn modelId="{8CDF6B99-7F88-154A-BD3E-838A0F932606}" type="presParOf" srcId="{A801A10A-52BD-D547-9124-8AA986ADE9B2}" destId="{297C1E3A-F20F-F24C-BC89-97408F5D5C0F}" srcOrd="8" destOrd="0" presId="urn:microsoft.com/office/officeart/2005/8/layout/process5"/>
    <dgm:cxn modelId="{AD8C7DB3-BE76-F74B-94AF-1CF114AFE56F}" type="presParOf" srcId="{A801A10A-52BD-D547-9124-8AA986ADE9B2}" destId="{29293024-0C00-2145-99D3-2658A83BA007}" srcOrd="9" destOrd="0" presId="urn:microsoft.com/office/officeart/2005/8/layout/process5"/>
    <dgm:cxn modelId="{C1396307-67FD-F243-8A1B-A0120EC3F1EF}" type="presParOf" srcId="{29293024-0C00-2145-99D3-2658A83BA007}" destId="{5CECA7DE-785D-DD43-BCA6-D35E8F5B5E51}" srcOrd="0" destOrd="0" presId="urn:microsoft.com/office/officeart/2005/8/layout/process5"/>
    <dgm:cxn modelId="{E9E830DC-7534-C74D-9A38-8BCEB1DC7037}" type="presParOf" srcId="{A801A10A-52BD-D547-9124-8AA986ADE9B2}" destId="{79D1015E-A7C0-C94A-95BB-04DEC3299A4D}" srcOrd="10" destOrd="0" presId="urn:microsoft.com/office/officeart/2005/8/layout/process5"/>
    <dgm:cxn modelId="{17319338-D7FD-074B-A2F8-677D30FA2754}" type="presParOf" srcId="{A801A10A-52BD-D547-9124-8AA986ADE9B2}" destId="{A953811E-AC51-444B-B461-0B7B4804B661}" srcOrd="11" destOrd="0" presId="urn:microsoft.com/office/officeart/2005/8/layout/process5"/>
    <dgm:cxn modelId="{51501F61-C068-2941-923A-E1BF7D98A8B8}" type="presParOf" srcId="{A953811E-AC51-444B-B461-0B7B4804B661}" destId="{31B432BE-9170-FF49-9E75-B58F9B40719B}" srcOrd="0" destOrd="0" presId="urn:microsoft.com/office/officeart/2005/8/layout/process5"/>
    <dgm:cxn modelId="{76D64FE2-3274-3347-8A00-E93D36BD657C}" type="presParOf" srcId="{A801A10A-52BD-D547-9124-8AA986ADE9B2}" destId="{3CF1780A-72BB-0A41-960A-127643EB8836}" srcOrd="12" destOrd="0" presId="urn:microsoft.com/office/officeart/2005/8/layout/process5"/>
    <dgm:cxn modelId="{32D3C3D3-8856-FA47-80B9-C116C4499F13}" type="presParOf" srcId="{A801A10A-52BD-D547-9124-8AA986ADE9B2}" destId="{48AD1F03-AC76-A748-A09C-CF47B100210E}" srcOrd="13" destOrd="0" presId="urn:microsoft.com/office/officeart/2005/8/layout/process5"/>
    <dgm:cxn modelId="{814FB586-56D9-AC42-B35F-849403FF37F8}" type="presParOf" srcId="{48AD1F03-AC76-A748-A09C-CF47B100210E}" destId="{C888B069-3C60-BC4B-95FF-6B1E703D414A}" srcOrd="0" destOrd="0" presId="urn:microsoft.com/office/officeart/2005/8/layout/process5"/>
    <dgm:cxn modelId="{BAC63DC3-EF59-6D4F-AC5A-70CB6358E443}" type="presParOf" srcId="{A801A10A-52BD-D547-9124-8AA986ADE9B2}" destId="{51F5D914-8153-904F-B52A-AFFB394C0FE2}" srcOrd="14" destOrd="0" presId="urn:microsoft.com/office/officeart/2005/8/layout/process5"/>
    <dgm:cxn modelId="{2E779CFB-4BC8-9641-86BC-58FDBA23D6F6}" type="presParOf" srcId="{A801A10A-52BD-D547-9124-8AA986ADE9B2}" destId="{851B9D34-B37E-CC42-8F2E-5DBBC6074746}" srcOrd="15" destOrd="0" presId="urn:microsoft.com/office/officeart/2005/8/layout/process5"/>
    <dgm:cxn modelId="{43307799-85BF-454D-BFD0-CB804B50A8A5}" type="presParOf" srcId="{851B9D34-B37E-CC42-8F2E-5DBBC6074746}" destId="{CB630A91-4A1D-8E44-9B8B-3BD1CE639ECB}" srcOrd="0" destOrd="0" presId="urn:microsoft.com/office/officeart/2005/8/layout/process5"/>
    <dgm:cxn modelId="{F55FF80A-B2D3-6C43-90BB-A439641B0978}" type="presParOf" srcId="{A801A10A-52BD-D547-9124-8AA986ADE9B2}" destId="{ED811EAD-07B5-034B-8EAE-64D47B2F5FA1}" srcOrd="16"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43AC40FA-529D-854A-8F5F-A2C015D96B1F}"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GB"/>
        </a:p>
      </dgm:t>
    </dgm:pt>
    <dgm:pt modelId="{157538B6-EBDB-3241-83E6-FE4411A4CD9B}">
      <dgm:prSet/>
      <dgm:spPr/>
      <dgm:t>
        <a:bodyPr/>
        <a:lstStyle/>
        <a:p>
          <a:r>
            <a:rPr lang="en-GB" b="0" i="0" dirty="0">
              <a:solidFill>
                <a:schemeClr val="tx1"/>
              </a:solidFill>
            </a:rPr>
            <a:t>Providing downloadable lecture transcripts and a comprehensive glossary of terms. </a:t>
          </a:r>
          <a:endParaRPr lang="en-MK" dirty="0">
            <a:solidFill>
              <a:schemeClr val="tx1"/>
            </a:solidFill>
          </a:endParaRPr>
        </a:p>
      </dgm:t>
    </dgm:pt>
    <dgm:pt modelId="{23CE8FB6-2EAC-744B-8360-D643A24C1C4E}" type="parTrans" cxnId="{42D45C49-3676-BA48-8350-3D635D515ACD}">
      <dgm:prSet/>
      <dgm:spPr/>
      <dgm:t>
        <a:bodyPr/>
        <a:lstStyle/>
        <a:p>
          <a:endParaRPr lang="en-GB">
            <a:solidFill>
              <a:schemeClr val="tx1"/>
            </a:solidFill>
          </a:endParaRPr>
        </a:p>
      </dgm:t>
    </dgm:pt>
    <dgm:pt modelId="{BFF956F7-F123-B24F-8ABC-65D51FF02F10}" type="sibTrans" cxnId="{42D45C49-3676-BA48-8350-3D635D515ACD}">
      <dgm:prSet/>
      <dgm:spPr/>
      <dgm:t>
        <a:bodyPr/>
        <a:lstStyle/>
        <a:p>
          <a:endParaRPr lang="en-GB">
            <a:solidFill>
              <a:schemeClr val="tx1"/>
            </a:solidFill>
          </a:endParaRPr>
        </a:p>
      </dgm:t>
    </dgm:pt>
    <dgm:pt modelId="{90E7CDC9-7195-A943-A892-87F5D7FEEF5D}">
      <dgm:prSet/>
      <dgm:spPr/>
      <dgm:t>
        <a:bodyPr/>
        <a:lstStyle/>
        <a:p>
          <a:r>
            <a:rPr lang="en-GB" b="0" i="0" dirty="0">
              <a:solidFill>
                <a:schemeClr val="tx1"/>
              </a:solidFill>
            </a:rPr>
            <a:t>Assigning a series of automated quizzes with immediate feedback on factual recall. </a:t>
          </a:r>
          <a:endParaRPr lang="en-MK" dirty="0">
            <a:solidFill>
              <a:schemeClr val="tx1"/>
            </a:solidFill>
          </a:endParaRPr>
        </a:p>
      </dgm:t>
    </dgm:pt>
    <dgm:pt modelId="{2D6B4879-E2B7-CD48-8631-324F55D90F2D}" type="parTrans" cxnId="{C3EB8805-731C-0644-869B-EB2F59585DB5}">
      <dgm:prSet/>
      <dgm:spPr/>
      <dgm:t>
        <a:bodyPr/>
        <a:lstStyle/>
        <a:p>
          <a:endParaRPr lang="en-GB">
            <a:solidFill>
              <a:schemeClr val="tx1"/>
            </a:solidFill>
          </a:endParaRPr>
        </a:p>
      </dgm:t>
    </dgm:pt>
    <dgm:pt modelId="{F67D308D-06DA-D944-9FE5-73CB072B1458}" type="sibTrans" cxnId="{C3EB8805-731C-0644-869B-EB2F59585DB5}">
      <dgm:prSet/>
      <dgm:spPr/>
      <dgm:t>
        <a:bodyPr/>
        <a:lstStyle/>
        <a:p>
          <a:endParaRPr lang="en-GB">
            <a:solidFill>
              <a:schemeClr val="tx1"/>
            </a:solidFill>
          </a:endParaRPr>
        </a:p>
      </dgm:t>
    </dgm:pt>
    <dgm:pt modelId="{1338F8A1-C6CF-1445-A2E1-1099E3BAB916}">
      <dgm:prSet/>
      <dgm:spPr/>
      <dgm:t>
        <a:bodyPr/>
        <a:lstStyle/>
        <a:p>
          <a:r>
            <a:rPr lang="en-GB" b="0" i="0" dirty="0">
              <a:solidFill>
                <a:schemeClr val="tx1"/>
              </a:solidFill>
            </a:rPr>
            <a:t>Incorporating interactive simulations or case studies where learners apply concepts to solve realistic problems and receive personalized feedback. </a:t>
          </a:r>
          <a:endParaRPr lang="en-MK" dirty="0">
            <a:solidFill>
              <a:schemeClr val="tx1"/>
            </a:solidFill>
          </a:endParaRPr>
        </a:p>
      </dgm:t>
    </dgm:pt>
    <dgm:pt modelId="{45A0D83D-D107-954B-B3AC-899990BF54D9}" type="parTrans" cxnId="{ACBCA060-2287-FD41-8A21-3313E1FAA653}">
      <dgm:prSet/>
      <dgm:spPr/>
      <dgm:t>
        <a:bodyPr/>
        <a:lstStyle/>
        <a:p>
          <a:endParaRPr lang="en-GB">
            <a:solidFill>
              <a:schemeClr val="tx1"/>
            </a:solidFill>
          </a:endParaRPr>
        </a:p>
      </dgm:t>
    </dgm:pt>
    <dgm:pt modelId="{B0A8B0EB-2FCF-004D-978F-E4B9B64BE960}" type="sibTrans" cxnId="{ACBCA060-2287-FD41-8A21-3313E1FAA653}">
      <dgm:prSet/>
      <dgm:spPr/>
      <dgm:t>
        <a:bodyPr/>
        <a:lstStyle/>
        <a:p>
          <a:endParaRPr lang="en-GB">
            <a:solidFill>
              <a:schemeClr val="tx1"/>
            </a:solidFill>
          </a:endParaRPr>
        </a:p>
      </dgm:t>
    </dgm:pt>
    <dgm:pt modelId="{137ADAD4-EE3C-D148-9A16-48BB5ECE1715}">
      <dgm:prSet/>
      <dgm:spPr/>
      <dgm:t>
        <a:bodyPr/>
        <a:lstStyle/>
        <a:p>
          <a:r>
            <a:rPr lang="en-GB" b="0" i="0" dirty="0">
              <a:solidFill>
                <a:schemeClr val="tx1"/>
              </a:solidFill>
            </a:rPr>
            <a:t>Offering a forum for learners to ask questions and receive answers from the instructor within a 24-hour timeframe.</a:t>
          </a:r>
          <a:endParaRPr lang="en-MK" dirty="0">
            <a:solidFill>
              <a:schemeClr val="tx1"/>
            </a:solidFill>
          </a:endParaRPr>
        </a:p>
      </dgm:t>
    </dgm:pt>
    <dgm:pt modelId="{D741A8F4-1392-1040-90F5-56E287395B15}" type="parTrans" cxnId="{8F7C1625-C5ED-E349-B96C-B4B85CEC413D}">
      <dgm:prSet/>
      <dgm:spPr/>
      <dgm:t>
        <a:bodyPr/>
        <a:lstStyle/>
        <a:p>
          <a:endParaRPr lang="en-GB">
            <a:solidFill>
              <a:schemeClr val="tx1"/>
            </a:solidFill>
          </a:endParaRPr>
        </a:p>
      </dgm:t>
    </dgm:pt>
    <dgm:pt modelId="{D82C2133-CD84-4445-B945-0BA63AF3C704}" type="sibTrans" cxnId="{8F7C1625-C5ED-E349-B96C-B4B85CEC413D}">
      <dgm:prSet/>
      <dgm:spPr/>
      <dgm:t>
        <a:bodyPr/>
        <a:lstStyle/>
        <a:p>
          <a:endParaRPr lang="en-GB">
            <a:solidFill>
              <a:schemeClr val="tx1"/>
            </a:solidFill>
          </a:endParaRPr>
        </a:p>
      </dgm:t>
    </dgm:pt>
    <dgm:pt modelId="{EECD1CB0-0AE0-284C-9CC6-CE96F991DA6D}" type="pres">
      <dgm:prSet presAssocID="{43AC40FA-529D-854A-8F5F-A2C015D96B1F}" presName="linear" presStyleCnt="0">
        <dgm:presLayoutVars>
          <dgm:animLvl val="lvl"/>
          <dgm:resizeHandles val="exact"/>
        </dgm:presLayoutVars>
      </dgm:prSet>
      <dgm:spPr/>
    </dgm:pt>
    <dgm:pt modelId="{00079C2D-1128-C14E-A48E-E761BFB72A4B}" type="pres">
      <dgm:prSet presAssocID="{157538B6-EBDB-3241-83E6-FE4411A4CD9B}" presName="parentText" presStyleLbl="node1" presStyleIdx="0" presStyleCnt="4">
        <dgm:presLayoutVars>
          <dgm:chMax val="0"/>
          <dgm:bulletEnabled val="1"/>
        </dgm:presLayoutVars>
      </dgm:prSet>
      <dgm:spPr/>
    </dgm:pt>
    <dgm:pt modelId="{0DB9A9F5-64B3-D942-9C63-3657933B4D30}" type="pres">
      <dgm:prSet presAssocID="{BFF956F7-F123-B24F-8ABC-65D51FF02F10}" presName="spacer" presStyleCnt="0"/>
      <dgm:spPr/>
    </dgm:pt>
    <dgm:pt modelId="{937FE78B-AD43-CC47-B770-3EBD0C754F27}" type="pres">
      <dgm:prSet presAssocID="{90E7CDC9-7195-A943-A892-87F5D7FEEF5D}" presName="parentText" presStyleLbl="node1" presStyleIdx="1" presStyleCnt="4">
        <dgm:presLayoutVars>
          <dgm:chMax val="0"/>
          <dgm:bulletEnabled val="1"/>
        </dgm:presLayoutVars>
      </dgm:prSet>
      <dgm:spPr/>
    </dgm:pt>
    <dgm:pt modelId="{BEB7C243-C9F5-744C-9F7D-5EC955F72AB6}" type="pres">
      <dgm:prSet presAssocID="{F67D308D-06DA-D944-9FE5-73CB072B1458}" presName="spacer" presStyleCnt="0"/>
      <dgm:spPr/>
    </dgm:pt>
    <dgm:pt modelId="{5F53E799-B4D6-9144-A45F-98E94EB5559D}" type="pres">
      <dgm:prSet presAssocID="{1338F8A1-C6CF-1445-A2E1-1099E3BAB916}" presName="parentText" presStyleLbl="node1" presStyleIdx="2" presStyleCnt="4">
        <dgm:presLayoutVars>
          <dgm:chMax val="0"/>
          <dgm:bulletEnabled val="1"/>
        </dgm:presLayoutVars>
      </dgm:prSet>
      <dgm:spPr/>
    </dgm:pt>
    <dgm:pt modelId="{D9D649CA-EEDD-2B49-A183-3561538E82DD}" type="pres">
      <dgm:prSet presAssocID="{B0A8B0EB-2FCF-004D-978F-E4B9B64BE960}" presName="spacer" presStyleCnt="0"/>
      <dgm:spPr/>
    </dgm:pt>
    <dgm:pt modelId="{F8437E67-E6D5-4442-BCDE-8E6531E45941}" type="pres">
      <dgm:prSet presAssocID="{137ADAD4-EE3C-D148-9A16-48BB5ECE1715}" presName="parentText" presStyleLbl="node1" presStyleIdx="3" presStyleCnt="4">
        <dgm:presLayoutVars>
          <dgm:chMax val="0"/>
          <dgm:bulletEnabled val="1"/>
        </dgm:presLayoutVars>
      </dgm:prSet>
      <dgm:spPr/>
    </dgm:pt>
  </dgm:ptLst>
  <dgm:cxnLst>
    <dgm:cxn modelId="{C3EB8805-731C-0644-869B-EB2F59585DB5}" srcId="{43AC40FA-529D-854A-8F5F-A2C015D96B1F}" destId="{90E7CDC9-7195-A943-A892-87F5D7FEEF5D}" srcOrd="1" destOrd="0" parTransId="{2D6B4879-E2B7-CD48-8631-324F55D90F2D}" sibTransId="{F67D308D-06DA-D944-9FE5-73CB072B1458}"/>
    <dgm:cxn modelId="{5041290D-ACC5-A044-A242-8180652EEE0C}" type="presOf" srcId="{90E7CDC9-7195-A943-A892-87F5D7FEEF5D}" destId="{937FE78B-AD43-CC47-B770-3EBD0C754F27}" srcOrd="0" destOrd="0" presId="urn:microsoft.com/office/officeart/2005/8/layout/vList2"/>
    <dgm:cxn modelId="{8F7C1625-C5ED-E349-B96C-B4B85CEC413D}" srcId="{43AC40FA-529D-854A-8F5F-A2C015D96B1F}" destId="{137ADAD4-EE3C-D148-9A16-48BB5ECE1715}" srcOrd="3" destOrd="0" parTransId="{D741A8F4-1392-1040-90F5-56E287395B15}" sibTransId="{D82C2133-CD84-4445-B945-0BA63AF3C704}"/>
    <dgm:cxn modelId="{BC198F27-33E8-E045-B13B-781F4A3D04C1}" type="presOf" srcId="{137ADAD4-EE3C-D148-9A16-48BB5ECE1715}" destId="{F8437E67-E6D5-4442-BCDE-8E6531E45941}" srcOrd="0" destOrd="0" presId="urn:microsoft.com/office/officeart/2005/8/layout/vList2"/>
    <dgm:cxn modelId="{4FDC842F-67C4-6245-A9D5-857E0158BAD1}" type="presOf" srcId="{43AC40FA-529D-854A-8F5F-A2C015D96B1F}" destId="{EECD1CB0-0AE0-284C-9CC6-CE96F991DA6D}" srcOrd="0" destOrd="0" presId="urn:microsoft.com/office/officeart/2005/8/layout/vList2"/>
    <dgm:cxn modelId="{42D45C49-3676-BA48-8350-3D635D515ACD}" srcId="{43AC40FA-529D-854A-8F5F-A2C015D96B1F}" destId="{157538B6-EBDB-3241-83E6-FE4411A4CD9B}" srcOrd="0" destOrd="0" parTransId="{23CE8FB6-2EAC-744B-8360-D643A24C1C4E}" sibTransId="{BFF956F7-F123-B24F-8ABC-65D51FF02F10}"/>
    <dgm:cxn modelId="{ACBCA060-2287-FD41-8A21-3313E1FAA653}" srcId="{43AC40FA-529D-854A-8F5F-A2C015D96B1F}" destId="{1338F8A1-C6CF-1445-A2E1-1099E3BAB916}" srcOrd="2" destOrd="0" parTransId="{45A0D83D-D107-954B-B3AC-899990BF54D9}" sibTransId="{B0A8B0EB-2FCF-004D-978F-E4B9B64BE960}"/>
    <dgm:cxn modelId="{BA27CF96-6243-FD45-9151-41246F0DB812}" type="presOf" srcId="{157538B6-EBDB-3241-83E6-FE4411A4CD9B}" destId="{00079C2D-1128-C14E-A48E-E761BFB72A4B}" srcOrd="0" destOrd="0" presId="urn:microsoft.com/office/officeart/2005/8/layout/vList2"/>
    <dgm:cxn modelId="{F93746CC-595E-0F49-ABA3-3416FE701261}" type="presOf" srcId="{1338F8A1-C6CF-1445-A2E1-1099E3BAB916}" destId="{5F53E799-B4D6-9144-A45F-98E94EB5559D}" srcOrd="0" destOrd="0" presId="urn:microsoft.com/office/officeart/2005/8/layout/vList2"/>
    <dgm:cxn modelId="{B96C15A6-D271-DF44-B53B-982F95B5CDD3}" type="presParOf" srcId="{EECD1CB0-0AE0-284C-9CC6-CE96F991DA6D}" destId="{00079C2D-1128-C14E-A48E-E761BFB72A4B}" srcOrd="0" destOrd="0" presId="urn:microsoft.com/office/officeart/2005/8/layout/vList2"/>
    <dgm:cxn modelId="{B5378948-E7A9-2A46-87E6-167ABD983D35}" type="presParOf" srcId="{EECD1CB0-0AE0-284C-9CC6-CE96F991DA6D}" destId="{0DB9A9F5-64B3-D942-9C63-3657933B4D30}" srcOrd="1" destOrd="0" presId="urn:microsoft.com/office/officeart/2005/8/layout/vList2"/>
    <dgm:cxn modelId="{98771095-24FA-4C42-BF68-9A6714582B0C}" type="presParOf" srcId="{EECD1CB0-0AE0-284C-9CC6-CE96F991DA6D}" destId="{937FE78B-AD43-CC47-B770-3EBD0C754F27}" srcOrd="2" destOrd="0" presId="urn:microsoft.com/office/officeart/2005/8/layout/vList2"/>
    <dgm:cxn modelId="{2F0C5928-8B67-604D-8915-BE1AB22BDF0C}" type="presParOf" srcId="{EECD1CB0-0AE0-284C-9CC6-CE96F991DA6D}" destId="{BEB7C243-C9F5-744C-9F7D-5EC955F72AB6}" srcOrd="3" destOrd="0" presId="urn:microsoft.com/office/officeart/2005/8/layout/vList2"/>
    <dgm:cxn modelId="{4D1EFB4B-4586-9043-93BB-0E18DD65D023}" type="presParOf" srcId="{EECD1CB0-0AE0-284C-9CC6-CE96F991DA6D}" destId="{5F53E799-B4D6-9144-A45F-98E94EB5559D}" srcOrd="4" destOrd="0" presId="urn:microsoft.com/office/officeart/2005/8/layout/vList2"/>
    <dgm:cxn modelId="{24BD737A-FAF6-C249-984E-717C1D3ED186}" type="presParOf" srcId="{EECD1CB0-0AE0-284C-9CC6-CE96F991DA6D}" destId="{D9D649CA-EEDD-2B49-A183-3561538E82DD}" srcOrd="5" destOrd="0" presId="urn:microsoft.com/office/officeart/2005/8/layout/vList2"/>
    <dgm:cxn modelId="{BA18896C-2752-2B48-ADF8-67C643C1ABA0}" type="presParOf" srcId="{EECD1CB0-0AE0-284C-9CC6-CE96F991DA6D}" destId="{F8437E67-E6D5-4442-BCDE-8E6531E45941}"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974F761F-9AFE-EE4C-BFE8-9BD57ADC2BE7}" type="doc">
      <dgm:prSet loTypeId="urn:microsoft.com/office/officeart/2005/8/layout/vList5" loCatId="list" qsTypeId="urn:microsoft.com/office/officeart/2005/8/quickstyle/simple1" qsCatId="simple" csTypeId="urn:microsoft.com/office/officeart/2005/8/colors/accent1_2" csCatId="accent1"/>
      <dgm:spPr/>
      <dgm:t>
        <a:bodyPr/>
        <a:lstStyle/>
        <a:p>
          <a:endParaRPr lang="en-GB"/>
        </a:p>
      </dgm:t>
    </dgm:pt>
    <dgm:pt modelId="{3A2DD796-16BE-4F4B-9716-F755FAB1964D}">
      <dgm:prSet/>
      <dgm:spPr/>
      <dgm:t>
        <a:bodyPr/>
        <a:lstStyle/>
        <a:p>
          <a:r>
            <a:rPr lang="en-GB" b="1" i="0">
              <a:solidFill>
                <a:schemeClr val="tx1"/>
              </a:solidFill>
            </a:rPr>
            <a:t>Active Application</a:t>
          </a:r>
          <a:endParaRPr lang="en-MK">
            <a:solidFill>
              <a:schemeClr val="tx1"/>
            </a:solidFill>
          </a:endParaRPr>
        </a:p>
      </dgm:t>
    </dgm:pt>
    <dgm:pt modelId="{E29F66A4-426C-0647-98A8-B509BC9E43AA}" type="parTrans" cxnId="{D6043D4F-B655-684B-B4C6-D0A7CE2BD083}">
      <dgm:prSet/>
      <dgm:spPr/>
      <dgm:t>
        <a:bodyPr/>
        <a:lstStyle/>
        <a:p>
          <a:endParaRPr lang="en-GB"/>
        </a:p>
      </dgm:t>
    </dgm:pt>
    <dgm:pt modelId="{023B031B-970B-F540-A571-239A0ECEEFCC}" type="sibTrans" cxnId="{D6043D4F-B655-684B-B4C6-D0A7CE2BD083}">
      <dgm:prSet/>
      <dgm:spPr/>
      <dgm:t>
        <a:bodyPr/>
        <a:lstStyle/>
        <a:p>
          <a:endParaRPr lang="en-GB"/>
        </a:p>
      </dgm:t>
    </dgm:pt>
    <dgm:pt modelId="{8513EE4F-2313-B34D-BBBC-BEA87DCA6C20}">
      <dgm:prSet/>
      <dgm:spPr/>
      <dgm:t>
        <a:bodyPr/>
        <a:lstStyle/>
        <a:p>
          <a:r>
            <a:rPr lang="en-GB" b="0" i="0" dirty="0">
              <a:solidFill>
                <a:schemeClr val="tx1"/>
              </a:solidFill>
            </a:rPr>
            <a:t>Simulations and case studies require learners to actively apply their knowledge, not just passively absorb it. </a:t>
          </a:r>
          <a:endParaRPr lang="en-MK" dirty="0">
            <a:solidFill>
              <a:schemeClr val="tx1"/>
            </a:solidFill>
          </a:endParaRPr>
        </a:p>
      </dgm:t>
    </dgm:pt>
    <dgm:pt modelId="{FF968AFE-AFB1-2F41-B8BB-084E35F3119B}" type="parTrans" cxnId="{C0B85630-37E1-AF4A-ACDB-01405173F2B0}">
      <dgm:prSet/>
      <dgm:spPr/>
      <dgm:t>
        <a:bodyPr/>
        <a:lstStyle/>
        <a:p>
          <a:endParaRPr lang="en-GB"/>
        </a:p>
      </dgm:t>
    </dgm:pt>
    <dgm:pt modelId="{9514998E-2FD7-574E-BB66-B47127DEEBEC}" type="sibTrans" cxnId="{C0B85630-37E1-AF4A-ACDB-01405173F2B0}">
      <dgm:prSet/>
      <dgm:spPr/>
      <dgm:t>
        <a:bodyPr/>
        <a:lstStyle/>
        <a:p>
          <a:endParaRPr lang="en-GB"/>
        </a:p>
      </dgm:t>
    </dgm:pt>
    <dgm:pt modelId="{3EF11574-E60D-424D-BB5C-F3145C5ACF2E}">
      <dgm:prSet/>
      <dgm:spPr/>
      <dgm:t>
        <a:bodyPr/>
        <a:lstStyle/>
        <a:p>
          <a:r>
            <a:rPr lang="en-GB" b="1" i="0">
              <a:solidFill>
                <a:schemeClr val="tx1"/>
              </a:solidFill>
            </a:rPr>
            <a:t>Realistic Problem-Solving</a:t>
          </a:r>
          <a:endParaRPr lang="en-MK">
            <a:solidFill>
              <a:schemeClr val="tx1"/>
            </a:solidFill>
          </a:endParaRPr>
        </a:p>
      </dgm:t>
    </dgm:pt>
    <dgm:pt modelId="{104B1892-E09C-8F4E-A0C5-3FE061393750}" type="parTrans" cxnId="{49FC54AF-8257-3C48-80B2-E62742815863}">
      <dgm:prSet/>
      <dgm:spPr/>
      <dgm:t>
        <a:bodyPr/>
        <a:lstStyle/>
        <a:p>
          <a:endParaRPr lang="en-GB"/>
        </a:p>
      </dgm:t>
    </dgm:pt>
    <dgm:pt modelId="{62982156-6D4F-AD4A-87BE-797CB5E733E0}" type="sibTrans" cxnId="{49FC54AF-8257-3C48-80B2-E62742815863}">
      <dgm:prSet/>
      <dgm:spPr/>
      <dgm:t>
        <a:bodyPr/>
        <a:lstStyle/>
        <a:p>
          <a:endParaRPr lang="en-GB"/>
        </a:p>
      </dgm:t>
    </dgm:pt>
    <dgm:pt modelId="{74B5FC00-0427-664E-A003-9E165B47020A}">
      <dgm:prSet/>
      <dgm:spPr/>
      <dgm:t>
        <a:bodyPr/>
        <a:lstStyle/>
        <a:p>
          <a:r>
            <a:rPr lang="en-GB" b="0" i="0">
              <a:solidFill>
                <a:schemeClr val="tx1"/>
              </a:solidFill>
            </a:rPr>
            <a:t>Applying concepts to realistic problems increases engagement and relevance. </a:t>
          </a:r>
          <a:endParaRPr lang="en-MK">
            <a:solidFill>
              <a:schemeClr val="tx1"/>
            </a:solidFill>
          </a:endParaRPr>
        </a:p>
      </dgm:t>
    </dgm:pt>
    <dgm:pt modelId="{E229ED4A-C1F3-DB47-9CDB-B3DD205673F7}" type="parTrans" cxnId="{D0E73F26-F9AD-F541-9EA5-E8726AE0BD8E}">
      <dgm:prSet/>
      <dgm:spPr/>
      <dgm:t>
        <a:bodyPr/>
        <a:lstStyle/>
        <a:p>
          <a:endParaRPr lang="en-GB"/>
        </a:p>
      </dgm:t>
    </dgm:pt>
    <dgm:pt modelId="{450B8CDE-D9DB-954D-AF28-483C6B286CFA}" type="sibTrans" cxnId="{D0E73F26-F9AD-F541-9EA5-E8726AE0BD8E}">
      <dgm:prSet/>
      <dgm:spPr/>
      <dgm:t>
        <a:bodyPr/>
        <a:lstStyle/>
        <a:p>
          <a:endParaRPr lang="en-GB"/>
        </a:p>
      </dgm:t>
    </dgm:pt>
    <dgm:pt modelId="{CC7E8839-4284-0643-A89A-E732F8A84A09}">
      <dgm:prSet/>
      <dgm:spPr/>
      <dgm:t>
        <a:bodyPr/>
        <a:lstStyle/>
        <a:p>
          <a:r>
            <a:rPr lang="en-GB" b="1" i="0">
              <a:solidFill>
                <a:schemeClr val="tx1"/>
              </a:solidFill>
            </a:rPr>
            <a:t>Personalized Feedback</a:t>
          </a:r>
          <a:endParaRPr lang="en-MK">
            <a:solidFill>
              <a:schemeClr val="tx1"/>
            </a:solidFill>
          </a:endParaRPr>
        </a:p>
      </dgm:t>
    </dgm:pt>
    <dgm:pt modelId="{8027468F-4F75-EF43-A5F6-E96B850FE7B8}" type="parTrans" cxnId="{530A9B5D-B249-D542-BBB7-E13A1DB8FBB6}">
      <dgm:prSet/>
      <dgm:spPr/>
      <dgm:t>
        <a:bodyPr/>
        <a:lstStyle/>
        <a:p>
          <a:endParaRPr lang="en-GB"/>
        </a:p>
      </dgm:t>
    </dgm:pt>
    <dgm:pt modelId="{B2A054B0-4A49-4E48-8A46-446052332DBE}" type="sibTrans" cxnId="{530A9B5D-B249-D542-BBB7-E13A1DB8FBB6}">
      <dgm:prSet/>
      <dgm:spPr/>
      <dgm:t>
        <a:bodyPr/>
        <a:lstStyle/>
        <a:p>
          <a:endParaRPr lang="en-GB"/>
        </a:p>
      </dgm:t>
    </dgm:pt>
    <dgm:pt modelId="{71B44AB0-6646-CD4A-A801-972453255A15}">
      <dgm:prSet/>
      <dgm:spPr/>
      <dgm:t>
        <a:bodyPr/>
        <a:lstStyle/>
        <a:p>
          <a:r>
            <a:rPr lang="en-GB" b="0" i="0">
              <a:solidFill>
                <a:schemeClr val="tx1"/>
              </a:solidFill>
            </a:rPr>
            <a:t>Immediate, personalized feedback helps learners identify and correct misconceptions. </a:t>
          </a:r>
          <a:endParaRPr lang="en-MK">
            <a:solidFill>
              <a:schemeClr val="tx1"/>
            </a:solidFill>
          </a:endParaRPr>
        </a:p>
      </dgm:t>
    </dgm:pt>
    <dgm:pt modelId="{38D61E59-7CBD-9E4B-8252-22F3AEBB8DAE}" type="parTrans" cxnId="{FC4DA286-D044-7941-A4E9-5EE3BBB80B6B}">
      <dgm:prSet/>
      <dgm:spPr/>
      <dgm:t>
        <a:bodyPr/>
        <a:lstStyle/>
        <a:p>
          <a:endParaRPr lang="en-GB"/>
        </a:p>
      </dgm:t>
    </dgm:pt>
    <dgm:pt modelId="{3F25BAF9-FDF8-FB4D-84F7-9EEDC4A9B934}" type="sibTrans" cxnId="{FC4DA286-D044-7941-A4E9-5EE3BBB80B6B}">
      <dgm:prSet/>
      <dgm:spPr/>
      <dgm:t>
        <a:bodyPr/>
        <a:lstStyle/>
        <a:p>
          <a:endParaRPr lang="en-GB"/>
        </a:p>
      </dgm:t>
    </dgm:pt>
    <dgm:pt modelId="{A6ADCC37-371B-E14D-B3FB-4390A9517746}">
      <dgm:prSet/>
      <dgm:spPr/>
      <dgm:t>
        <a:bodyPr/>
        <a:lstStyle/>
        <a:p>
          <a:r>
            <a:rPr lang="en-GB" b="1" i="0">
              <a:solidFill>
                <a:schemeClr val="tx1"/>
              </a:solidFill>
            </a:rPr>
            <a:t>Self-Direction</a:t>
          </a:r>
          <a:endParaRPr lang="en-MK">
            <a:solidFill>
              <a:schemeClr val="tx1"/>
            </a:solidFill>
          </a:endParaRPr>
        </a:p>
      </dgm:t>
    </dgm:pt>
    <dgm:pt modelId="{A6E225B3-3BB0-5D4F-9AE5-755AE5A0BC3F}" type="parTrans" cxnId="{D28CF8B0-AB44-E94D-9F33-141142DCCB2D}">
      <dgm:prSet/>
      <dgm:spPr/>
      <dgm:t>
        <a:bodyPr/>
        <a:lstStyle/>
        <a:p>
          <a:endParaRPr lang="en-GB"/>
        </a:p>
      </dgm:t>
    </dgm:pt>
    <dgm:pt modelId="{96E1A7FF-0CC2-8F47-8A7A-C31BB0A54FCE}" type="sibTrans" cxnId="{D28CF8B0-AB44-E94D-9F33-141142DCCB2D}">
      <dgm:prSet/>
      <dgm:spPr/>
      <dgm:t>
        <a:bodyPr/>
        <a:lstStyle/>
        <a:p>
          <a:endParaRPr lang="en-GB"/>
        </a:p>
      </dgm:t>
    </dgm:pt>
    <dgm:pt modelId="{AC85475B-7E45-C74C-8556-9DB4CC593D4A}">
      <dgm:prSet/>
      <dgm:spPr/>
      <dgm:t>
        <a:bodyPr/>
        <a:lstStyle/>
        <a:p>
          <a:r>
            <a:rPr lang="en-GB" b="0" i="0">
              <a:solidFill>
                <a:schemeClr val="tx1"/>
              </a:solidFill>
            </a:rPr>
            <a:t>Simulations and case studies can be completed at the learner's own pace. </a:t>
          </a:r>
          <a:endParaRPr lang="en-MK">
            <a:solidFill>
              <a:schemeClr val="tx1"/>
            </a:solidFill>
          </a:endParaRPr>
        </a:p>
      </dgm:t>
    </dgm:pt>
    <dgm:pt modelId="{86246804-72AE-CA45-8046-938117E456D5}" type="parTrans" cxnId="{9E7F0093-22B2-2E47-A769-FB565AAC63FF}">
      <dgm:prSet/>
      <dgm:spPr/>
      <dgm:t>
        <a:bodyPr/>
        <a:lstStyle/>
        <a:p>
          <a:endParaRPr lang="en-GB"/>
        </a:p>
      </dgm:t>
    </dgm:pt>
    <dgm:pt modelId="{6E62D0F8-E2A6-8348-8059-4E6C3F716101}" type="sibTrans" cxnId="{9E7F0093-22B2-2E47-A769-FB565AAC63FF}">
      <dgm:prSet/>
      <dgm:spPr/>
      <dgm:t>
        <a:bodyPr/>
        <a:lstStyle/>
        <a:p>
          <a:endParaRPr lang="en-GB"/>
        </a:p>
      </dgm:t>
    </dgm:pt>
    <dgm:pt modelId="{B5905EA7-742C-4847-A98F-F757926FFC5B}">
      <dgm:prSet/>
      <dgm:spPr/>
      <dgm:t>
        <a:bodyPr/>
        <a:lstStyle/>
        <a:p>
          <a:r>
            <a:rPr lang="en-GB" b="1" i="0">
              <a:solidFill>
                <a:schemeClr val="tx1"/>
              </a:solidFill>
            </a:rPr>
            <a:t>Critical thinking</a:t>
          </a:r>
          <a:endParaRPr lang="en-MK">
            <a:solidFill>
              <a:schemeClr val="tx1"/>
            </a:solidFill>
          </a:endParaRPr>
        </a:p>
      </dgm:t>
    </dgm:pt>
    <dgm:pt modelId="{C18682DD-E85A-EA4E-BE28-A1007AAD7D4B}" type="parTrans" cxnId="{EA2F4FC0-C81F-7C42-A32C-71CE74B91E7F}">
      <dgm:prSet/>
      <dgm:spPr/>
      <dgm:t>
        <a:bodyPr/>
        <a:lstStyle/>
        <a:p>
          <a:endParaRPr lang="en-GB"/>
        </a:p>
      </dgm:t>
    </dgm:pt>
    <dgm:pt modelId="{7A3BEF76-B944-4546-BE0A-4FC6FB4193C1}" type="sibTrans" cxnId="{EA2F4FC0-C81F-7C42-A32C-71CE74B91E7F}">
      <dgm:prSet/>
      <dgm:spPr/>
      <dgm:t>
        <a:bodyPr/>
        <a:lstStyle/>
        <a:p>
          <a:endParaRPr lang="en-GB"/>
        </a:p>
      </dgm:t>
    </dgm:pt>
    <dgm:pt modelId="{46E8BFAF-9BA6-AE45-A277-49CBD4B5070E}">
      <dgm:prSet/>
      <dgm:spPr/>
      <dgm:t>
        <a:bodyPr/>
        <a:lstStyle/>
        <a:p>
          <a:r>
            <a:rPr lang="en-GB" b="0" i="0" dirty="0">
              <a:solidFill>
                <a:schemeClr val="tx1"/>
              </a:solidFill>
            </a:rPr>
            <a:t>The simulations and case studies can be designed to require critical thinking.</a:t>
          </a:r>
          <a:endParaRPr lang="en-MK" dirty="0">
            <a:solidFill>
              <a:schemeClr val="tx1"/>
            </a:solidFill>
          </a:endParaRPr>
        </a:p>
      </dgm:t>
    </dgm:pt>
    <dgm:pt modelId="{91B3E8E3-0A74-3040-ADAC-D689758EBD91}" type="parTrans" cxnId="{966D20A8-F2EA-4849-8898-DC1C050AB39E}">
      <dgm:prSet/>
      <dgm:spPr/>
      <dgm:t>
        <a:bodyPr/>
        <a:lstStyle/>
        <a:p>
          <a:endParaRPr lang="en-GB"/>
        </a:p>
      </dgm:t>
    </dgm:pt>
    <dgm:pt modelId="{515EB26E-ECB1-FE49-B282-ED63213C0805}" type="sibTrans" cxnId="{966D20A8-F2EA-4849-8898-DC1C050AB39E}">
      <dgm:prSet/>
      <dgm:spPr/>
      <dgm:t>
        <a:bodyPr/>
        <a:lstStyle/>
        <a:p>
          <a:endParaRPr lang="en-GB"/>
        </a:p>
      </dgm:t>
    </dgm:pt>
    <dgm:pt modelId="{54A717F7-689A-A349-8D8A-C44D90607CD8}" type="pres">
      <dgm:prSet presAssocID="{974F761F-9AFE-EE4C-BFE8-9BD57ADC2BE7}" presName="Name0" presStyleCnt="0">
        <dgm:presLayoutVars>
          <dgm:dir/>
          <dgm:animLvl val="lvl"/>
          <dgm:resizeHandles val="exact"/>
        </dgm:presLayoutVars>
      </dgm:prSet>
      <dgm:spPr/>
    </dgm:pt>
    <dgm:pt modelId="{375B3377-B919-AE49-A6C9-2E946E75C248}" type="pres">
      <dgm:prSet presAssocID="{3A2DD796-16BE-4F4B-9716-F755FAB1964D}" presName="linNode" presStyleCnt="0"/>
      <dgm:spPr/>
    </dgm:pt>
    <dgm:pt modelId="{E8DF589C-2897-0D45-9967-959148AA03CE}" type="pres">
      <dgm:prSet presAssocID="{3A2DD796-16BE-4F4B-9716-F755FAB1964D}" presName="parentText" presStyleLbl="node1" presStyleIdx="0" presStyleCnt="5">
        <dgm:presLayoutVars>
          <dgm:chMax val="1"/>
          <dgm:bulletEnabled val="1"/>
        </dgm:presLayoutVars>
      </dgm:prSet>
      <dgm:spPr/>
    </dgm:pt>
    <dgm:pt modelId="{FE3695BB-4AEC-8E46-A186-C66718B9926F}" type="pres">
      <dgm:prSet presAssocID="{3A2DD796-16BE-4F4B-9716-F755FAB1964D}" presName="descendantText" presStyleLbl="alignAccFollowNode1" presStyleIdx="0" presStyleCnt="5">
        <dgm:presLayoutVars>
          <dgm:bulletEnabled val="1"/>
        </dgm:presLayoutVars>
      </dgm:prSet>
      <dgm:spPr/>
    </dgm:pt>
    <dgm:pt modelId="{C8818781-5547-D14B-B223-A1079C9D7C39}" type="pres">
      <dgm:prSet presAssocID="{023B031B-970B-F540-A571-239A0ECEEFCC}" presName="sp" presStyleCnt="0"/>
      <dgm:spPr/>
    </dgm:pt>
    <dgm:pt modelId="{46888E9F-3CF7-F14D-B6DF-E2B6122A7C2B}" type="pres">
      <dgm:prSet presAssocID="{3EF11574-E60D-424D-BB5C-F3145C5ACF2E}" presName="linNode" presStyleCnt="0"/>
      <dgm:spPr/>
    </dgm:pt>
    <dgm:pt modelId="{FF8B2ECE-CFEC-3841-908F-9C5DAFC02728}" type="pres">
      <dgm:prSet presAssocID="{3EF11574-E60D-424D-BB5C-F3145C5ACF2E}" presName="parentText" presStyleLbl="node1" presStyleIdx="1" presStyleCnt="5">
        <dgm:presLayoutVars>
          <dgm:chMax val="1"/>
          <dgm:bulletEnabled val="1"/>
        </dgm:presLayoutVars>
      </dgm:prSet>
      <dgm:spPr/>
    </dgm:pt>
    <dgm:pt modelId="{9D173AB2-7E48-FF44-A07D-2476CAD2A749}" type="pres">
      <dgm:prSet presAssocID="{3EF11574-E60D-424D-BB5C-F3145C5ACF2E}" presName="descendantText" presStyleLbl="alignAccFollowNode1" presStyleIdx="1" presStyleCnt="5">
        <dgm:presLayoutVars>
          <dgm:bulletEnabled val="1"/>
        </dgm:presLayoutVars>
      </dgm:prSet>
      <dgm:spPr/>
    </dgm:pt>
    <dgm:pt modelId="{8FCCD031-68AA-FF4B-9979-A84E4491DE4B}" type="pres">
      <dgm:prSet presAssocID="{62982156-6D4F-AD4A-87BE-797CB5E733E0}" presName="sp" presStyleCnt="0"/>
      <dgm:spPr/>
    </dgm:pt>
    <dgm:pt modelId="{3AE38D6A-DC2A-0C4B-BC4E-8FF0F10F4255}" type="pres">
      <dgm:prSet presAssocID="{CC7E8839-4284-0643-A89A-E732F8A84A09}" presName="linNode" presStyleCnt="0"/>
      <dgm:spPr/>
    </dgm:pt>
    <dgm:pt modelId="{5881950F-2A0C-3749-A687-005BC2B5E08F}" type="pres">
      <dgm:prSet presAssocID="{CC7E8839-4284-0643-A89A-E732F8A84A09}" presName="parentText" presStyleLbl="node1" presStyleIdx="2" presStyleCnt="5">
        <dgm:presLayoutVars>
          <dgm:chMax val="1"/>
          <dgm:bulletEnabled val="1"/>
        </dgm:presLayoutVars>
      </dgm:prSet>
      <dgm:spPr/>
    </dgm:pt>
    <dgm:pt modelId="{E5656F03-B64F-174D-AFC2-9A028BA1439E}" type="pres">
      <dgm:prSet presAssocID="{CC7E8839-4284-0643-A89A-E732F8A84A09}" presName="descendantText" presStyleLbl="alignAccFollowNode1" presStyleIdx="2" presStyleCnt="5">
        <dgm:presLayoutVars>
          <dgm:bulletEnabled val="1"/>
        </dgm:presLayoutVars>
      </dgm:prSet>
      <dgm:spPr/>
    </dgm:pt>
    <dgm:pt modelId="{2376CE78-CAD7-4F41-AB61-57B706650A1A}" type="pres">
      <dgm:prSet presAssocID="{B2A054B0-4A49-4E48-8A46-446052332DBE}" presName="sp" presStyleCnt="0"/>
      <dgm:spPr/>
    </dgm:pt>
    <dgm:pt modelId="{A9E4FA15-8AB2-2A48-9D8F-1439821EF597}" type="pres">
      <dgm:prSet presAssocID="{A6ADCC37-371B-E14D-B3FB-4390A9517746}" presName="linNode" presStyleCnt="0"/>
      <dgm:spPr/>
    </dgm:pt>
    <dgm:pt modelId="{73B2304B-CFBE-1343-B8FC-91B23E4C7C09}" type="pres">
      <dgm:prSet presAssocID="{A6ADCC37-371B-E14D-B3FB-4390A9517746}" presName="parentText" presStyleLbl="node1" presStyleIdx="3" presStyleCnt="5">
        <dgm:presLayoutVars>
          <dgm:chMax val="1"/>
          <dgm:bulletEnabled val="1"/>
        </dgm:presLayoutVars>
      </dgm:prSet>
      <dgm:spPr/>
    </dgm:pt>
    <dgm:pt modelId="{1BEB4F04-2598-F941-ABBB-5EC81AED1293}" type="pres">
      <dgm:prSet presAssocID="{A6ADCC37-371B-E14D-B3FB-4390A9517746}" presName="descendantText" presStyleLbl="alignAccFollowNode1" presStyleIdx="3" presStyleCnt="5">
        <dgm:presLayoutVars>
          <dgm:bulletEnabled val="1"/>
        </dgm:presLayoutVars>
      </dgm:prSet>
      <dgm:spPr/>
    </dgm:pt>
    <dgm:pt modelId="{6B03521B-B70E-5F48-B4A3-3BB675C8F967}" type="pres">
      <dgm:prSet presAssocID="{96E1A7FF-0CC2-8F47-8A7A-C31BB0A54FCE}" presName="sp" presStyleCnt="0"/>
      <dgm:spPr/>
    </dgm:pt>
    <dgm:pt modelId="{2EBC30B1-AF62-8B4F-8C55-5FE4CCA94AC4}" type="pres">
      <dgm:prSet presAssocID="{B5905EA7-742C-4847-A98F-F757926FFC5B}" presName="linNode" presStyleCnt="0"/>
      <dgm:spPr/>
    </dgm:pt>
    <dgm:pt modelId="{1247A707-729E-664A-97F1-350BCAF1F03F}" type="pres">
      <dgm:prSet presAssocID="{B5905EA7-742C-4847-A98F-F757926FFC5B}" presName="parentText" presStyleLbl="node1" presStyleIdx="4" presStyleCnt="5">
        <dgm:presLayoutVars>
          <dgm:chMax val="1"/>
          <dgm:bulletEnabled val="1"/>
        </dgm:presLayoutVars>
      </dgm:prSet>
      <dgm:spPr/>
    </dgm:pt>
    <dgm:pt modelId="{14C75B5A-E3D6-5440-A558-465C83385B7B}" type="pres">
      <dgm:prSet presAssocID="{B5905EA7-742C-4847-A98F-F757926FFC5B}" presName="descendantText" presStyleLbl="alignAccFollowNode1" presStyleIdx="4" presStyleCnt="5">
        <dgm:presLayoutVars>
          <dgm:bulletEnabled val="1"/>
        </dgm:presLayoutVars>
      </dgm:prSet>
      <dgm:spPr/>
    </dgm:pt>
  </dgm:ptLst>
  <dgm:cxnLst>
    <dgm:cxn modelId="{C78F9B21-3721-3640-854F-FBC4086E9201}" type="presOf" srcId="{A6ADCC37-371B-E14D-B3FB-4390A9517746}" destId="{73B2304B-CFBE-1343-B8FC-91B23E4C7C09}" srcOrd="0" destOrd="0" presId="urn:microsoft.com/office/officeart/2005/8/layout/vList5"/>
    <dgm:cxn modelId="{D0E73F26-F9AD-F541-9EA5-E8726AE0BD8E}" srcId="{3EF11574-E60D-424D-BB5C-F3145C5ACF2E}" destId="{74B5FC00-0427-664E-A003-9E165B47020A}" srcOrd="0" destOrd="0" parTransId="{E229ED4A-C1F3-DB47-9CDB-B3DD205673F7}" sibTransId="{450B8CDE-D9DB-954D-AF28-483C6B286CFA}"/>
    <dgm:cxn modelId="{C0B85630-37E1-AF4A-ACDB-01405173F2B0}" srcId="{3A2DD796-16BE-4F4B-9716-F755FAB1964D}" destId="{8513EE4F-2313-B34D-BBBC-BEA87DCA6C20}" srcOrd="0" destOrd="0" parTransId="{FF968AFE-AFB1-2F41-B8BB-084E35F3119B}" sibTransId="{9514998E-2FD7-574E-BB66-B47127DEEBEC}"/>
    <dgm:cxn modelId="{D6043D4F-B655-684B-B4C6-D0A7CE2BD083}" srcId="{974F761F-9AFE-EE4C-BFE8-9BD57ADC2BE7}" destId="{3A2DD796-16BE-4F4B-9716-F755FAB1964D}" srcOrd="0" destOrd="0" parTransId="{E29F66A4-426C-0647-98A8-B509BC9E43AA}" sibTransId="{023B031B-970B-F540-A571-239A0ECEEFCC}"/>
    <dgm:cxn modelId="{40F08B55-4FB4-CA4D-9B12-284493E8DC27}" type="presOf" srcId="{B5905EA7-742C-4847-A98F-F757926FFC5B}" destId="{1247A707-729E-664A-97F1-350BCAF1F03F}" srcOrd="0" destOrd="0" presId="urn:microsoft.com/office/officeart/2005/8/layout/vList5"/>
    <dgm:cxn modelId="{48AA7456-E3BC-2E4E-9FC7-2A0355CEA43D}" type="presOf" srcId="{3A2DD796-16BE-4F4B-9716-F755FAB1964D}" destId="{E8DF589C-2897-0D45-9967-959148AA03CE}" srcOrd="0" destOrd="0" presId="urn:microsoft.com/office/officeart/2005/8/layout/vList5"/>
    <dgm:cxn modelId="{530A9B5D-B249-D542-BBB7-E13A1DB8FBB6}" srcId="{974F761F-9AFE-EE4C-BFE8-9BD57ADC2BE7}" destId="{CC7E8839-4284-0643-A89A-E732F8A84A09}" srcOrd="2" destOrd="0" parTransId="{8027468F-4F75-EF43-A5F6-E96B850FE7B8}" sibTransId="{B2A054B0-4A49-4E48-8A46-446052332DBE}"/>
    <dgm:cxn modelId="{362E0A6A-B5D1-B247-8E4F-19F4B3B3FB29}" type="presOf" srcId="{71B44AB0-6646-CD4A-A801-972453255A15}" destId="{E5656F03-B64F-174D-AFC2-9A028BA1439E}" srcOrd="0" destOrd="0" presId="urn:microsoft.com/office/officeart/2005/8/layout/vList5"/>
    <dgm:cxn modelId="{A139A66D-CE3B-D74F-9CCE-886094A10443}" type="presOf" srcId="{974F761F-9AFE-EE4C-BFE8-9BD57ADC2BE7}" destId="{54A717F7-689A-A349-8D8A-C44D90607CD8}" srcOrd="0" destOrd="0" presId="urn:microsoft.com/office/officeart/2005/8/layout/vList5"/>
    <dgm:cxn modelId="{755C4E7C-BFC3-0C45-8EB3-93F701553B25}" type="presOf" srcId="{AC85475B-7E45-C74C-8556-9DB4CC593D4A}" destId="{1BEB4F04-2598-F941-ABBB-5EC81AED1293}" srcOrd="0" destOrd="0" presId="urn:microsoft.com/office/officeart/2005/8/layout/vList5"/>
    <dgm:cxn modelId="{24EFA281-2D3F-F149-87A6-4804DE8312EB}" type="presOf" srcId="{74B5FC00-0427-664E-A003-9E165B47020A}" destId="{9D173AB2-7E48-FF44-A07D-2476CAD2A749}" srcOrd="0" destOrd="0" presId="urn:microsoft.com/office/officeart/2005/8/layout/vList5"/>
    <dgm:cxn modelId="{FC4DA286-D044-7941-A4E9-5EE3BBB80B6B}" srcId="{CC7E8839-4284-0643-A89A-E732F8A84A09}" destId="{71B44AB0-6646-CD4A-A801-972453255A15}" srcOrd="0" destOrd="0" parTransId="{38D61E59-7CBD-9E4B-8252-22F3AEBB8DAE}" sibTransId="{3F25BAF9-FDF8-FB4D-84F7-9EEDC4A9B934}"/>
    <dgm:cxn modelId="{CC4F648F-8B3C-064C-8A7D-1A4FB63332E1}" type="presOf" srcId="{3EF11574-E60D-424D-BB5C-F3145C5ACF2E}" destId="{FF8B2ECE-CFEC-3841-908F-9C5DAFC02728}" srcOrd="0" destOrd="0" presId="urn:microsoft.com/office/officeart/2005/8/layout/vList5"/>
    <dgm:cxn modelId="{9E7F0093-22B2-2E47-A769-FB565AAC63FF}" srcId="{A6ADCC37-371B-E14D-B3FB-4390A9517746}" destId="{AC85475B-7E45-C74C-8556-9DB4CC593D4A}" srcOrd="0" destOrd="0" parTransId="{86246804-72AE-CA45-8046-938117E456D5}" sibTransId="{6E62D0F8-E2A6-8348-8059-4E6C3F716101}"/>
    <dgm:cxn modelId="{6A045296-AB78-9547-8E1E-3AFF38DD095F}" type="presOf" srcId="{46E8BFAF-9BA6-AE45-A277-49CBD4B5070E}" destId="{14C75B5A-E3D6-5440-A558-465C83385B7B}" srcOrd="0" destOrd="0" presId="urn:microsoft.com/office/officeart/2005/8/layout/vList5"/>
    <dgm:cxn modelId="{966D20A8-F2EA-4849-8898-DC1C050AB39E}" srcId="{B5905EA7-742C-4847-A98F-F757926FFC5B}" destId="{46E8BFAF-9BA6-AE45-A277-49CBD4B5070E}" srcOrd="0" destOrd="0" parTransId="{91B3E8E3-0A74-3040-ADAC-D689758EBD91}" sibTransId="{515EB26E-ECB1-FE49-B282-ED63213C0805}"/>
    <dgm:cxn modelId="{49FC54AF-8257-3C48-80B2-E62742815863}" srcId="{974F761F-9AFE-EE4C-BFE8-9BD57ADC2BE7}" destId="{3EF11574-E60D-424D-BB5C-F3145C5ACF2E}" srcOrd="1" destOrd="0" parTransId="{104B1892-E09C-8F4E-A0C5-3FE061393750}" sibTransId="{62982156-6D4F-AD4A-87BE-797CB5E733E0}"/>
    <dgm:cxn modelId="{D28CF8B0-AB44-E94D-9F33-141142DCCB2D}" srcId="{974F761F-9AFE-EE4C-BFE8-9BD57ADC2BE7}" destId="{A6ADCC37-371B-E14D-B3FB-4390A9517746}" srcOrd="3" destOrd="0" parTransId="{A6E225B3-3BB0-5D4F-9AE5-755AE5A0BC3F}" sibTransId="{96E1A7FF-0CC2-8F47-8A7A-C31BB0A54FCE}"/>
    <dgm:cxn modelId="{DD0A23B2-C6EA-E740-8799-D79A37FF9659}" type="presOf" srcId="{CC7E8839-4284-0643-A89A-E732F8A84A09}" destId="{5881950F-2A0C-3749-A687-005BC2B5E08F}" srcOrd="0" destOrd="0" presId="urn:microsoft.com/office/officeart/2005/8/layout/vList5"/>
    <dgm:cxn modelId="{EA2F4FC0-C81F-7C42-A32C-71CE74B91E7F}" srcId="{974F761F-9AFE-EE4C-BFE8-9BD57ADC2BE7}" destId="{B5905EA7-742C-4847-A98F-F757926FFC5B}" srcOrd="4" destOrd="0" parTransId="{C18682DD-E85A-EA4E-BE28-A1007AAD7D4B}" sibTransId="{7A3BEF76-B944-4546-BE0A-4FC6FB4193C1}"/>
    <dgm:cxn modelId="{EDEA6BCB-B2B9-0640-A255-00F5B7CAC67A}" type="presOf" srcId="{8513EE4F-2313-B34D-BBBC-BEA87DCA6C20}" destId="{FE3695BB-4AEC-8E46-A186-C66718B9926F}" srcOrd="0" destOrd="0" presId="urn:microsoft.com/office/officeart/2005/8/layout/vList5"/>
    <dgm:cxn modelId="{CCA5C918-C159-8545-85AC-170F87811FF5}" type="presParOf" srcId="{54A717F7-689A-A349-8D8A-C44D90607CD8}" destId="{375B3377-B919-AE49-A6C9-2E946E75C248}" srcOrd="0" destOrd="0" presId="urn:microsoft.com/office/officeart/2005/8/layout/vList5"/>
    <dgm:cxn modelId="{8B4D0DBC-3154-7141-BB98-E16A2479043B}" type="presParOf" srcId="{375B3377-B919-AE49-A6C9-2E946E75C248}" destId="{E8DF589C-2897-0D45-9967-959148AA03CE}" srcOrd="0" destOrd="0" presId="urn:microsoft.com/office/officeart/2005/8/layout/vList5"/>
    <dgm:cxn modelId="{128A4D16-86D1-044D-8439-49D0EAC03A56}" type="presParOf" srcId="{375B3377-B919-AE49-A6C9-2E946E75C248}" destId="{FE3695BB-4AEC-8E46-A186-C66718B9926F}" srcOrd="1" destOrd="0" presId="urn:microsoft.com/office/officeart/2005/8/layout/vList5"/>
    <dgm:cxn modelId="{63277493-6A32-7542-9E2E-0E8FD27F45C2}" type="presParOf" srcId="{54A717F7-689A-A349-8D8A-C44D90607CD8}" destId="{C8818781-5547-D14B-B223-A1079C9D7C39}" srcOrd="1" destOrd="0" presId="urn:microsoft.com/office/officeart/2005/8/layout/vList5"/>
    <dgm:cxn modelId="{5B2F1C23-F28B-1D47-B683-657078EF7AA4}" type="presParOf" srcId="{54A717F7-689A-A349-8D8A-C44D90607CD8}" destId="{46888E9F-3CF7-F14D-B6DF-E2B6122A7C2B}" srcOrd="2" destOrd="0" presId="urn:microsoft.com/office/officeart/2005/8/layout/vList5"/>
    <dgm:cxn modelId="{779264A2-95C5-304F-A392-B584A28B2123}" type="presParOf" srcId="{46888E9F-3CF7-F14D-B6DF-E2B6122A7C2B}" destId="{FF8B2ECE-CFEC-3841-908F-9C5DAFC02728}" srcOrd="0" destOrd="0" presId="urn:microsoft.com/office/officeart/2005/8/layout/vList5"/>
    <dgm:cxn modelId="{E259888D-63DD-CB47-8D48-0C1F01C6299E}" type="presParOf" srcId="{46888E9F-3CF7-F14D-B6DF-E2B6122A7C2B}" destId="{9D173AB2-7E48-FF44-A07D-2476CAD2A749}" srcOrd="1" destOrd="0" presId="urn:microsoft.com/office/officeart/2005/8/layout/vList5"/>
    <dgm:cxn modelId="{A7E083D4-2EED-0A41-8519-341309AF5F9C}" type="presParOf" srcId="{54A717F7-689A-A349-8D8A-C44D90607CD8}" destId="{8FCCD031-68AA-FF4B-9979-A84E4491DE4B}" srcOrd="3" destOrd="0" presId="urn:microsoft.com/office/officeart/2005/8/layout/vList5"/>
    <dgm:cxn modelId="{831E887C-E890-8041-9FB0-BF380B9E6534}" type="presParOf" srcId="{54A717F7-689A-A349-8D8A-C44D90607CD8}" destId="{3AE38D6A-DC2A-0C4B-BC4E-8FF0F10F4255}" srcOrd="4" destOrd="0" presId="urn:microsoft.com/office/officeart/2005/8/layout/vList5"/>
    <dgm:cxn modelId="{D4053E3A-8836-0649-A098-27C3AD546660}" type="presParOf" srcId="{3AE38D6A-DC2A-0C4B-BC4E-8FF0F10F4255}" destId="{5881950F-2A0C-3749-A687-005BC2B5E08F}" srcOrd="0" destOrd="0" presId="urn:microsoft.com/office/officeart/2005/8/layout/vList5"/>
    <dgm:cxn modelId="{84C8DFCF-6881-3D43-B28B-E3F99464C663}" type="presParOf" srcId="{3AE38D6A-DC2A-0C4B-BC4E-8FF0F10F4255}" destId="{E5656F03-B64F-174D-AFC2-9A028BA1439E}" srcOrd="1" destOrd="0" presId="urn:microsoft.com/office/officeart/2005/8/layout/vList5"/>
    <dgm:cxn modelId="{2A4F77F9-7794-784C-B3F8-9A7567CDD6F9}" type="presParOf" srcId="{54A717F7-689A-A349-8D8A-C44D90607CD8}" destId="{2376CE78-CAD7-4F41-AB61-57B706650A1A}" srcOrd="5" destOrd="0" presId="urn:microsoft.com/office/officeart/2005/8/layout/vList5"/>
    <dgm:cxn modelId="{5751A3B4-6F13-B94C-8C5F-24CF4B9E0AFB}" type="presParOf" srcId="{54A717F7-689A-A349-8D8A-C44D90607CD8}" destId="{A9E4FA15-8AB2-2A48-9D8F-1439821EF597}" srcOrd="6" destOrd="0" presId="urn:microsoft.com/office/officeart/2005/8/layout/vList5"/>
    <dgm:cxn modelId="{B4EFC26B-E1EE-7140-BE2E-58631697C57F}" type="presParOf" srcId="{A9E4FA15-8AB2-2A48-9D8F-1439821EF597}" destId="{73B2304B-CFBE-1343-B8FC-91B23E4C7C09}" srcOrd="0" destOrd="0" presId="urn:microsoft.com/office/officeart/2005/8/layout/vList5"/>
    <dgm:cxn modelId="{4836E7D2-D1AE-1D43-B190-CAF8E87EBF27}" type="presParOf" srcId="{A9E4FA15-8AB2-2A48-9D8F-1439821EF597}" destId="{1BEB4F04-2598-F941-ABBB-5EC81AED1293}" srcOrd="1" destOrd="0" presId="urn:microsoft.com/office/officeart/2005/8/layout/vList5"/>
    <dgm:cxn modelId="{3130BB23-7F11-1645-A47C-6C48F7EC4448}" type="presParOf" srcId="{54A717F7-689A-A349-8D8A-C44D90607CD8}" destId="{6B03521B-B70E-5F48-B4A3-3BB675C8F967}" srcOrd="7" destOrd="0" presId="urn:microsoft.com/office/officeart/2005/8/layout/vList5"/>
    <dgm:cxn modelId="{048C2A9E-0610-C542-9666-696E885271A9}" type="presParOf" srcId="{54A717F7-689A-A349-8D8A-C44D90607CD8}" destId="{2EBC30B1-AF62-8B4F-8C55-5FE4CCA94AC4}" srcOrd="8" destOrd="0" presId="urn:microsoft.com/office/officeart/2005/8/layout/vList5"/>
    <dgm:cxn modelId="{3BA62DB1-8A95-0047-B67D-1A94B16AC2C0}" type="presParOf" srcId="{2EBC30B1-AF62-8B4F-8C55-5FE4CCA94AC4}" destId="{1247A707-729E-664A-97F1-350BCAF1F03F}" srcOrd="0" destOrd="0" presId="urn:microsoft.com/office/officeart/2005/8/layout/vList5"/>
    <dgm:cxn modelId="{60214897-7F9D-1141-A9C8-D9231CE56213}" type="presParOf" srcId="{2EBC30B1-AF62-8B4F-8C55-5FE4CCA94AC4}" destId="{14C75B5A-E3D6-5440-A558-465C83385B7B}"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91B7043D-FD94-A446-8C24-5852576416FF}"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50512198-B3AE-4749-B649-27DB80AE8911}">
      <dgm:prSet/>
      <dgm:spPr>
        <a:solidFill>
          <a:srgbClr val="0070C0"/>
        </a:solidFill>
      </dgm:spPr>
      <dgm:t>
        <a:bodyPr/>
        <a:lstStyle/>
        <a:p>
          <a:r>
            <a:rPr lang="en-GB" dirty="0">
              <a:solidFill>
                <a:schemeClr val="bg1"/>
              </a:solidFill>
            </a:rPr>
            <a:t>activity name</a:t>
          </a:r>
          <a:endParaRPr lang="en-MK" dirty="0">
            <a:solidFill>
              <a:schemeClr val="bg1"/>
            </a:solidFill>
          </a:endParaRPr>
        </a:p>
      </dgm:t>
    </dgm:pt>
    <dgm:pt modelId="{2A5C8D1C-AE7A-C04F-8D03-5909F669868C}" type="parTrans" cxnId="{A37B3617-02D9-ED46-9048-F64B0849BD0A}">
      <dgm:prSet/>
      <dgm:spPr/>
      <dgm:t>
        <a:bodyPr/>
        <a:lstStyle/>
        <a:p>
          <a:endParaRPr lang="en-GB">
            <a:solidFill>
              <a:schemeClr val="tx1"/>
            </a:solidFill>
          </a:endParaRPr>
        </a:p>
      </dgm:t>
    </dgm:pt>
    <dgm:pt modelId="{BEC47136-FA3D-CC4A-96C3-6FD37DC63A5C}" type="sibTrans" cxnId="{A37B3617-02D9-ED46-9048-F64B0849BD0A}">
      <dgm:prSet/>
      <dgm:spPr/>
      <dgm:t>
        <a:bodyPr/>
        <a:lstStyle/>
        <a:p>
          <a:endParaRPr lang="en-GB">
            <a:solidFill>
              <a:schemeClr val="tx1"/>
            </a:solidFill>
          </a:endParaRPr>
        </a:p>
      </dgm:t>
    </dgm:pt>
    <dgm:pt modelId="{C2B3A989-156D-C948-A33F-9790899DBFFA}">
      <dgm:prSet/>
      <dgm:spPr/>
      <dgm:t>
        <a:bodyPr/>
        <a:lstStyle/>
        <a:p>
          <a:r>
            <a:rPr lang="en-GB" dirty="0">
              <a:solidFill>
                <a:schemeClr val="tx1"/>
              </a:solidFill>
            </a:rPr>
            <a:t>short description</a:t>
          </a:r>
          <a:endParaRPr lang="en-MK" dirty="0">
            <a:solidFill>
              <a:schemeClr val="tx1"/>
            </a:solidFill>
          </a:endParaRPr>
        </a:p>
      </dgm:t>
    </dgm:pt>
    <dgm:pt modelId="{6820AB31-23E9-C94B-9B34-1E394E98D66A}" type="parTrans" cxnId="{3053D246-7735-4445-9AD3-1CB88B910F77}">
      <dgm:prSet/>
      <dgm:spPr/>
      <dgm:t>
        <a:bodyPr/>
        <a:lstStyle/>
        <a:p>
          <a:endParaRPr lang="en-GB">
            <a:solidFill>
              <a:schemeClr val="tx1"/>
            </a:solidFill>
          </a:endParaRPr>
        </a:p>
      </dgm:t>
    </dgm:pt>
    <dgm:pt modelId="{09DB065B-AC20-0343-A6CC-3F2A13A8BCA5}" type="sibTrans" cxnId="{3053D246-7735-4445-9AD3-1CB88B910F77}">
      <dgm:prSet/>
      <dgm:spPr/>
      <dgm:t>
        <a:bodyPr/>
        <a:lstStyle/>
        <a:p>
          <a:endParaRPr lang="en-GB">
            <a:solidFill>
              <a:schemeClr val="tx1"/>
            </a:solidFill>
          </a:endParaRPr>
        </a:p>
      </dgm:t>
    </dgm:pt>
    <dgm:pt modelId="{45AA1332-D309-9546-BAEB-ACD2C9BBBF9A}">
      <dgm:prSet/>
      <dgm:spPr>
        <a:solidFill>
          <a:srgbClr val="FF9300"/>
        </a:solidFill>
      </dgm:spPr>
      <dgm:t>
        <a:bodyPr/>
        <a:lstStyle/>
        <a:p>
          <a:r>
            <a:rPr lang="en-GB">
              <a:solidFill>
                <a:schemeClr val="tx1"/>
              </a:solidFill>
            </a:rPr>
            <a:t>duration</a:t>
          </a:r>
          <a:endParaRPr lang="en-MK">
            <a:solidFill>
              <a:schemeClr val="tx1"/>
            </a:solidFill>
          </a:endParaRPr>
        </a:p>
      </dgm:t>
    </dgm:pt>
    <dgm:pt modelId="{22FE15DD-BC39-584E-B449-47C6A770A920}" type="parTrans" cxnId="{59D240F0-CADF-9545-8397-B78A24C81D5C}">
      <dgm:prSet/>
      <dgm:spPr/>
      <dgm:t>
        <a:bodyPr/>
        <a:lstStyle/>
        <a:p>
          <a:endParaRPr lang="en-GB">
            <a:solidFill>
              <a:schemeClr val="tx1"/>
            </a:solidFill>
          </a:endParaRPr>
        </a:p>
      </dgm:t>
    </dgm:pt>
    <dgm:pt modelId="{CA0AB0D5-1D30-4141-AC70-342BE152E8B4}" type="sibTrans" cxnId="{59D240F0-CADF-9545-8397-B78A24C81D5C}">
      <dgm:prSet/>
      <dgm:spPr/>
      <dgm:t>
        <a:bodyPr/>
        <a:lstStyle/>
        <a:p>
          <a:endParaRPr lang="en-GB">
            <a:solidFill>
              <a:schemeClr val="tx1"/>
            </a:solidFill>
          </a:endParaRPr>
        </a:p>
      </dgm:t>
    </dgm:pt>
    <dgm:pt modelId="{D3B3A21B-120C-754C-8F8F-FEF549E3D862}">
      <dgm:prSet/>
      <dgm:spPr>
        <a:solidFill>
          <a:srgbClr val="FF40FF"/>
        </a:solidFill>
      </dgm:spPr>
      <dgm:t>
        <a:bodyPr/>
        <a:lstStyle/>
        <a:p>
          <a:r>
            <a:rPr lang="en-GB" dirty="0">
              <a:solidFill>
                <a:schemeClr val="bg2">
                  <a:lumMod val="10000"/>
                </a:schemeClr>
              </a:solidFill>
            </a:rPr>
            <a:t>number of people</a:t>
          </a:r>
          <a:endParaRPr lang="en-MK" dirty="0">
            <a:solidFill>
              <a:schemeClr val="bg2">
                <a:lumMod val="10000"/>
              </a:schemeClr>
            </a:solidFill>
          </a:endParaRPr>
        </a:p>
      </dgm:t>
    </dgm:pt>
    <dgm:pt modelId="{332DDF5C-8F9D-3346-851D-D4AC5841325D}" type="parTrans" cxnId="{B87B5F5A-1C9D-1143-AD9F-4BFD08DFFA39}">
      <dgm:prSet/>
      <dgm:spPr/>
      <dgm:t>
        <a:bodyPr/>
        <a:lstStyle/>
        <a:p>
          <a:endParaRPr lang="en-GB">
            <a:solidFill>
              <a:schemeClr val="tx1"/>
            </a:solidFill>
          </a:endParaRPr>
        </a:p>
      </dgm:t>
    </dgm:pt>
    <dgm:pt modelId="{234BFD9E-E7F9-8947-923C-74CE833BDFE4}" type="sibTrans" cxnId="{B87B5F5A-1C9D-1143-AD9F-4BFD08DFFA39}">
      <dgm:prSet/>
      <dgm:spPr/>
      <dgm:t>
        <a:bodyPr/>
        <a:lstStyle/>
        <a:p>
          <a:endParaRPr lang="en-GB">
            <a:solidFill>
              <a:schemeClr val="tx1"/>
            </a:solidFill>
          </a:endParaRPr>
        </a:p>
      </dgm:t>
    </dgm:pt>
    <dgm:pt modelId="{AE7CFE0A-7E1D-9C4B-A03F-131B2073E90D}">
      <dgm:prSet/>
      <dgm:spPr>
        <a:solidFill>
          <a:srgbClr val="FF40FF"/>
        </a:solidFill>
      </dgm:spPr>
      <dgm:t>
        <a:bodyPr/>
        <a:lstStyle/>
        <a:p>
          <a:r>
            <a:rPr lang="en-GB">
              <a:solidFill>
                <a:schemeClr val="bg2">
                  <a:lumMod val="10000"/>
                </a:schemeClr>
              </a:solidFill>
            </a:rPr>
            <a:t>goal</a:t>
          </a:r>
          <a:endParaRPr lang="en-MK">
            <a:solidFill>
              <a:schemeClr val="bg2">
                <a:lumMod val="10000"/>
              </a:schemeClr>
            </a:solidFill>
          </a:endParaRPr>
        </a:p>
      </dgm:t>
    </dgm:pt>
    <dgm:pt modelId="{26C65BB0-EB38-284F-B225-214C51E432DF}" type="parTrans" cxnId="{642BB053-9942-2E43-9B5A-D75486AB2C39}">
      <dgm:prSet/>
      <dgm:spPr/>
      <dgm:t>
        <a:bodyPr/>
        <a:lstStyle/>
        <a:p>
          <a:endParaRPr lang="en-GB">
            <a:solidFill>
              <a:schemeClr val="tx1"/>
            </a:solidFill>
          </a:endParaRPr>
        </a:p>
      </dgm:t>
    </dgm:pt>
    <dgm:pt modelId="{F5F74A01-9D39-FB45-B444-2E51D406EC7D}" type="sibTrans" cxnId="{642BB053-9942-2E43-9B5A-D75486AB2C39}">
      <dgm:prSet/>
      <dgm:spPr/>
      <dgm:t>
        <a:bodyPr/>
        <a:lstStyle/>
        <a:p>
          <a:endParaRPr lang="en-GB">
            <a:solidFill>
              <a:schemeClr val="tx1"/>
            </a:solidFill>
          </a:endParaRPr>
        </a:p>
      </dgm:t>
    </dgm:pt>
    <dgm:pt modelId="{4796BD5A-9E2B-3E4E-9912-3DDB41929409}">
      <dgm:prSet/>
      <dgm:spPr>
        <a:solidFill>
          <a:srgbClr val="FF9300"/>
        </a:solidFill>
      </dgm:spPr>
      <dgm:t>
        <a:bodyPr/>
        <a:lstStyle/>
        <a:p>
          <a:r>
            <a:rPr lang="en-GB">
              <a:solidFill>
                <a:schemeClr val="tx1"/>
              </a:solidFill>
            </a:rPr>
            <a:t>materials</a:t>
          </a:r>
          <a:endParaRPr lang="en-MK">
            <a:solidFill>
              <a:schemeClr val="tx1"/>
            </a:solidFill>
          </a:endParaRPr>
        </a:p>
      </dgm:t>
    </dgm:pt>
    <dgm:pt modelId="{679F1600-029C-6C42-AD36-84AE8FD0403D}" type="parTrans" cxnId="{BBD089C6-E224-1848-B715-522B12A6A9D1}">
      <dgm:prSet/>
      <dgm:spPr/>
      <dgm:t>
        <a:bodyPr/>
        <a:lstStyle/>
        <a:p>
          <a:endParaRPr lang="en-GB">
            <a:solidFill>
              <a:schemeClr val="tx1"/>
            </a:solidFill>
          </a:endParaRPr>
        </a:p>
      </dgm:t>
    </dgm:pt>
    <dgm:pt modelId="{C85C7BA2-75E2-C647-BB57-253AF7D4FC6A}" type="sibTrans" cxnId="{BBD089C6-E224-1848-B715-522B12A6A9D1}">
      <dgm:prSet/>
      <dgm:spPr/>
      <dgm:t>
        <a:bodyPr/>
        <a:lstStyle/>
        <a:p>
          <a:endParaRPr lang="en-GB">
            <a:solidFill>
              <a:schemeClr val="tx1"/>
            </a:solidFill>
          </a:endParaRPr>
        </a:p>
      </dgm:t>
    </dgm:pt>
    <dgm:pt modelId="{35A4DB93-B5E2-4C4D-8DBE-9FC11078DD56}">
      <dgm:prSet/>
      <dgm:spPr/>
      <dgm:t>
        <a:bodyPr/>
        <a:lstStyle/>
        <a:p>
          <a:r>
            <a:rPr lang="en-GB">
              <a:solidFill>
                <a:schemeClr val="tx1"/>
              </a:solidFill>
            </a:rPr>
            <a:t>instructions</a:t>
          </a:r>
          <a:endParaRPr lang="en-MK">
            <a:solidFill>
              <a:schemeClr val="tx1"/>
            </a:solidFill>
          </a:endParaRPr>
        </a:p>
      </dgm:t>
    </dgm:pt>
    <dgm:pt modelId="{E2827E3F-32B8-964B-8B02-4272AE4E5258}" type="parTrans" cxnId="{447E0AA0-B6DB-4449-9A5F-DFE1B98D0EF2}">
      <dgm:prSet/>
      <dgm:spPr/>
      <dgm:t>
        <a:bodyPr/>
        <a:lstStyle/>
        <a:p>
          <a:endParaRPr lang="en-GB">
            <a:solidFill>
              <a:schemeClr val="tx1"/>
            </a:solidFill>
          </a:endParaRPr>
        </a:p>
      </dgm:t>
    </dgm:pt>
    <dgm:pt modelId="{1C1051FC-0B3E-9D47-9A61-3C75EEA93558}" type="sibTrans" cxnId="{447E0AA0-B6DB-4449-9A5F-DFE1B98D0EF2}">
      <dgm:prSet/>
      <dgm:spPr/>
      <dgm:t>
        <a:bodyPr/>
        <a:lstStyle/>
        <a:p>
          <a:endParaRPr lang="en-GB">
            <a:solidFill>
              <a:schemeClr val="tx1"/>
            </a:solidFill>
          </a:endParaRPr>
        </a:p>
      </dgm:t>
    </dgm:pt>
    <dgm:pt modelId="{E3083C5B-5F83-A540-BB91-3D1A80A18B11}">
      <dgm:prSet/>
      <dgm:spPr>
        <a:solidFill>
          <a:srgbClr val="0070C0"/>
        </a:solidFill>
      </dgm:spPr>
      <dgm:t>
        <a:bodyPr/>
        <a:lstStyle/>
        <a:p>
          <a:r>
            <a:rPr lang="en-GB" dirty="0">
              <a:solidFill>
                <a:schemeClr val="bg1"/>
              </a:solidFill>
            </a:rPr>
            <a:t>tips and tricks</a:t>
          </a:r>
          <a:endParaRPr lang="en-MK" dirty="0">
            <a:solidFill>
              <a:schemeClr val="bg1"/>
            </a:solidFill>
          </a:endParaRPr>
        </a:p>
      </dgm:t>
    </dgm:pt>
    <dgm:pt modelId="{04E4DDD8-A4CA-B743-8AFC-BBC60934663A}" type="parTrans" cxnId="{7C5B8F9B-AD2D-7D47-A3C8-015717A2F527}">
      <dgm:prSet/>
      <dgm:spPr/>
      <dgm:t>
        <a:bodyPr/>
        <a:lstStyle/>
        <a:p>
          <a:endParaRPr lang="en-GB">
            <a:solidFill>
              <a:schemeClr val="tx1"/>
            </a:solidFill>
          </a:endParaRPr>
        </a:p>
      </dgm:t>
    </dgm:pt>
    <dgm:pt modelId="{0C71877E-F425-BB4B-B2AA-A33BAF046F24}" type="sibTrans" cxnId="{7C5B8F9B-AD2D-7D47-A3C8-015717A2F527}">
      <dgm:prSet/>
      <dgm:spPr/>
      <dgm:t>
        <a:bodyPr/>
        <a:lstStyle/>
        <a:p>
          <a:endParaRPr lang="en-GB">
            <a:solidFill>
              <a:schemeClr val="tx1"/>
            </a:solidFill>
          </a:endParaRPr>
        </a:p>
      </dgm:t>
    </dgm:pt>
    <dgm:pt modelId="{91E4B700-D116-C94D-B503-4320C552ECCA}">
      <dgm:prSet/>
      <dgm:spPr>
        <a:solidFill>
          <a:srgbClr val="0070C0"/>
        </a:solidFill>
      </dgm:spPr>
      <dgm:t>
        <a:bodyPr/>
        <a:lstStyle/>
        <a:p>
          <a:r>
            <a:rPr lang="en-GB" dirty="0">
              <a:solidFill>
                <a:schemeClr val="bg1"/>
              </a:solidFill>
            </a:rPr>
            <a:t>related sources</a:t>
          </a:r>
          <a:endParaRPr lang="en-MK" dirty="0">
            <a:solidFill>
              <a:schemeClr val="bg1"/>
            </a:solidFill>
          </a:endParaRPr>
        </a:p>
      </dgm:t>
    </dgm:pt>
    <dgm:pt modelId="{6EE31692-9C05-4044-8E40-130989812E2B}" type="parTrans" cxnId="{882CA173-3C49-3440-9253-7C6CE21B4B24}">
      <dgm:prSet/>
      <dgm:spPr/>
      <dgm:t>
        <a:bodyPr/>
        <a:lstStyle/>
        <a:p>
          <a:endParaRPr lang="en-GB">
            <a:solidFill>
              <a:schemeClr val="tx1"/>
            </a:solidFill>
          </a:endParaRPr>
        </a:p>
      </dgm:t>
    </dgm:pt>
    <dgm:pt modelId="{5F3B28E0-DE42-3D4D-BA43-223AC3BAC30F}" type="sibTrans" cxnId="{882CA173-3C49-3440-9253-7C6CE21B4B24}">
      <dgm:prSet/>
      <dgm:spPr/>
      <dgm:t>
        <a:bodyPr/>
        <a:lstStyle/>
        <a:p>
          <a:endParaRPr lang="en-GB">
            <a:solidFill>
              <a:schemeClr val="tx1"/>
            </a:solidFill>
          </a:endParaRPr>
        </a:p>
      </dgm:t>
    </dgm:pt>
    <dgm:pt modelId="{17BF4FB6-C0F9-2748-8589-E7715CD6FC24}">
      <dgm:prSet/>
      <dgm:spPr>
        <a:solidFill>
          <a:srgbClr val="FF9300"/>
        </a:solidFill>
      </dgm:spPr>
      <dgm:t>
        <a:bodyPr/>
        <a:lstStyle/>
        <a:p>
          <a:r>
            <a:rPr lang="en-GB">
              <a:solidFill>
                <a:schemeClr val="tx1"/>
              </a:solidFill>
            </a:rPr>
            <a:t>comments</a:t>
          </a:r>
          <a:endParaRPr lang="en-MK">
            <a:solidFill>
              <a:schemeClr val="tx1"/>
            </a:solidFill>
          </a:endParaRPr>
        </a:p>
      </dgm:t>
    </dgm:pt>
    <dgm:pt modelId="{FDE07E5F-CB2A-EB46-A8CF-FD52A4C157DD}" type="parTrans" cxnId="{FD4FD865-36FD-3047-A6A9-EA39B104C8D1}">
      <dgm:prSet/>
      <dgm:spPr/>
      <dgm:t>
        <a:bodyPr/>
        <a:lstStyle/>
        <a:p>
          <a:endParaRPr lang="en-GB">
            <a:solidFill>
              <a:schemeClr val="tx1"/>
            </a:solidFill>
          </a:endParaRPr>
        </a:p>
      </dgm:t>
    </dgm:pt>
    <dgm:pt modelId="{7AAFB0CE-A62D-C341-A007-50B2663F5C1F}" type="sibTrans" cxnId="{FD4FD865-36FD-3047-A6A9-EA39B104C8D1}">
      <dgm:prSet/>
      <dgm:spPr/>
      <dgm:t>
        <a:bodyPr/>
        <a:lstStyle/>
        <a:p>
          <a:endParaRPr lang="en-GB">
            <a:solidFill>
              <a:schemeClr val="tx1"/>
            </a:solidFill>
          </a:endParaRPr>
        </a:p>
      </dgm:t>
    </dgm:pt>
    <dgm:pt modelId="{407BB4C0-CD28-D444-AB17-9C96A60E61C1}" type="pres">
      <dgm:prSet presAssocID="{91B7043D-FD94-A446-8C24-5852576416FF}" presName="diagram" presStyleCnt="0">
        <dgm:presLayoutVars>
          <dgm:dir/>
          <dgm:resizeHandles val="exact"/>
        </dgm:presLayoutVars>
      </dgm:prSet>
      <dgm:spPr/>
    </dgm:pt>
    <dgm:pt modelId="{122C3BE0-E0B5-9643-BEDA-AE362BFEAAEB}" type="pres">
      <dgm:prSet presAssocID="{50512198-B3AE-4749-B649-27DB80AE8911}" presName="node" presStyleLbl="node1" presStyleIdx="0" presStyleCnt="10">
        <dgm:presLayoutVars>
          <dgm:bulletEnabled val="1"/>
        </dgm:presLayoutVars>
      </dgm:prSet>
      <dgm:spPr/>
    </dgm:pt>
    <dgm:pt modelId="{3D6B6171-6574-3648-A3D7-4DD8A81C9099}" type="pres">
      <dgm:prSet presAssocID="{BEC47136-FA3D-CC4A-96C3-6FD37DC63A5C}" presName="sibTrans" presStyleCnt="0"/>
      <dgm:spPr/>
    </dgm:pt>
    <dgm:pt modelId="{9706CC65-E2E6-474F-A86C-21513000591C}" type="pres">
      <dgm:prSet presAssocID="{C2B3A989-156D-C948-A33F-9790899DBFFA}" presName="node" presStyleLbl="node1" presStyleIdx="1" presStyleCnt="10">
        <dgm:presLayoutVars>
          <dgm:bulletEnabled val="1"/>
        </dgm:presLayoutVars>
      </dgm:prSet>
      <dgm:spPr/>
    </dgm:pt>
    <dgm:pt modelId="{BCE4206C-D17E-8640-B223-E557BD55DD8E}" type="pres">
      <dgm:prSet presAssocID="{09DB065B-AC20-0343-A6CC-3F2A13A8BCA5}" presName="sibTrans" presStyleCnt="0"/>
      <dgm:spPr/>
    </dgm:pt>
    <dgm:pt modelId="{77017FF9-9405-0344-BFEF-317CC41F832E}" type="pres">
      <dgm:prSet presAssocID="{45AA1332-D309-9546-BAEB-ACD2C9BBBF9A}" presName="node" presStyleLbl="node1" presStyleIdx="2" presStyleCnt="10">
        <dgm:presLayoutVars>
          <dgm:bulletEnabled val="1"/>
        </dgm:presLayoutVars>
      </dgm:prSet>
      <dgm:spPr/>
    </dgm:pt>
    <dgm:pt modelId="{949C0FE9-60DE-A245-88BE-EFDA0AA71044}" type="pres">
      <dgm:prSet presAssocID="{CA0AB0D5-1D30-4141-AC70-342BE152E8B4}" presName="sibTrans" presStyleCnt="0"/>
      <dgm:spPr/>
    </dgm:pt>
    <dgm:pt modelId="{DB860FD0-3742-9646-85AE-F02F56D30DD4}" type="pres">
      <dgm:prSet presAssocID="{D3B3A21B-120C-754C-8F8F-FEF549E3D862}" presName="node" presStyleLbl="node1" presStyleIdx="3" presStyleCnt="10">
        <dgm:presLayoutVars>
          <dgm:bulletEnabled val="1"/>
        </dgm:presLayoutVars>
      </dgm:prSet>
      <dgm:spPr/>
    </dgm:pt>
    <dgm:pt modelId="{3A084900-1FE9-814B-AB11-553E60E998B2}" type="pres">
      <dgm:prSet presAssocID="{234BFD9E-E7F9-8947-923C-74CE833BDFE4}" presName="sibTrans" presStyleCnt="0"/>
      <dgm:spPr/>
    </dgm:pt>
    <dgm:pt modelId="{BBF9989A-A48B-8142-9BF1-A765B733643F}" type="pres">
      <dgm:prSet presAssocID="{AE7CFE0A-7E1D-9C4B-A03F-131B2073E90D}" presName="node" presStyleLbl="node1" presStyleIdx="4" presStyleCnt="10">
        <dgm:presLayoutVars>
          <dgm:bulletEnabled val="1"/>
        </dgm:presLayoutVars>
      </dgm:prSet>
      <dgm:spPr/>
    </dgm:pt>
    <dgm:pt modelId="{7257A3C5-16A6-AD4A-A5BA-64D51A3317BA}" type="pres">
      <dgm:prSet presAssocID="{F5F74A01-9D39-FB45-B444-2E51D406EC7D}" presName="sibTrans" presStyleCnt="0"/>
      <dgm:spPr/>
    </dgm:pt>
    <dgm:pt modelId="{2853F741-D898-1246-BDB0-D4D9526E1479}" type="pres">
      <dgm:prSet presAssocID="{4796BD5A-9E2B-3E4E-9912-3DDB41929409}" presName="node" presStyleLbl="node1" presStyleIdx="5" presStyleCnt="10">
        <dgm:presLayoutVars>
          <dgm:bulletEnabled val="1"/>
        </dgm:presLayoutVars>
      </dgm:prSet>
      <dgm:spPr/>
    </dgm:pt>
    <dgm:pt modelId="{DF82686E-B6B8-0C4E-A979-EA5BE4F57DB5}" type="pres">
      <dgm:prSet presAssocID="{C85C7BA2-75E2-C647-BB57-253AF7D4FC6A}" presName="sibTrans" presStyleCnt="0"/>
      <dgm:spPr/>
    </dgm:pt>
    <dgm:pt modelId="{4946B6CE-AC94-1642-A354-5BB5D3E94292}" type="pres">
      <dgm:prSet presAssocID="{35A4DB93-B5E2-4C4D-8DBE-9FC11078DD56}" presName="node" presStyleLbl="node1" presStyleIdx="6" presStyleCnt="10">
        <dgm:presLayoutVars>
          <dgm:bulletEnabled val="1"/>
        </dgm:presLayoutVars>
      </dgm:prSet>
      <dgm:spPr/>
    </dgm:pt>
    <dgm:pt modelId="{5B719095-7FA7-0B4D-AAA5-94F981F8217B}" type="pres">
      <dgm:prSet presAssocID="{1C1051FC-0B3E-9D47-9A61-3C75EEA93558}" presName="sibTrans" presStyleCnt="0"/>
      <dgm:spPr/>
    </dgm:pt>
    <dgm:pt modelId="{20F2158D-B4FD-A045-AD0D-E3ACC04FEAB9}" type="pres">
      <dgm:prSet presAssocID="{E3083C5B-5F83-A540-BB91-3D1A80A18B11}" presName="node" presStyleLbl="node1" presStyleIdx="7" presStyleCnt="10">
        <dgm:presLayoutVars>
          <dgm:bulletEnabled val="1"/>
        </dgm:presLayoutVars>
      </dgm:prSet>
      <dgm:spPr/>
    </dgm:pt>
    <dgm:pt modelId="{E25DBF17-A79E-C74C-B83E-1BD4571F7875}" type="pres">
      <dgm:prSet presAssocID="{0C71877E-F425-BB4B-B2AA-A33BAF046F24}" presName="sibTrans" presStyleCnt="0"/>
      <dgm:spPr/>
    </dgm:pt>
    <dgm:pt modelId="{50700826-8F6E-4A48-9D1C-4442DAF5050A}" type="pres">
      <dgm:prSet presAssocID="{91E4B700-D116-C94D-B503-4320C552ECCA}" presName="node" presStyleLbl="node1" presStyleIdx="8" presStyleCnt="10">
        <dgm:presLayoutVars>
          <dgm:bulletEnabled val="1"/>
        </dgm:presLayoutVars>
      </dgm:prSet>
      <dgm:spPr/>
    </dgm:pt>
    <dgm:pt modelId="{9C25AE80-F6FC-AF40-9B63-F8102158E7F2}" type="pres">
      <dgm:prSet presAssocID="{5F3B28E0-DE42-3D4D-BA43-223AC3BAC30F}" presName="sibTrans" presStyleCnt="0"/>
      <dgm:spPr/>
    </dgm:pt>
    <dgm:pt modelId="{A6494F03-2234-284A-B1DF-DD6301932785}" type="pres">
      <dgm:prSet presAssocID="{17BF4FB6-C0F9-2748-8589-E7715CD6FC24}" presName="node" presStyleLbl="node1" presStyleIdx="9" presStyleCnt="10">
        <dgm:presLayoutVars>
          <dgm:bulletEnabled val="1"/>
        </dgm:presLayoutVars>
      </dgm:prSet>
      <dgm:spPr/>
    </dgm:pt>
  </dgm:ptLst>
  <dgm:cxnLst>
    <dgm:cxn modelId="{AA83080C-C016-224E-9F98-A71D6C672F48}" type="presOf" srcId="{91E4B700-D116-C94D-B503-4320C552ECCA}" destId="{50700826-8F6E-4A48-9D1C-4442DAF5050A}" srcOrd="0" destOrd="0" presId="urn:microsoft.com/office/officeart/2005/8/layout/default"/>
    <dgm:cxn modelId="{A37B3617-02D9-ED46-9048-F64B0849BD0A}" srcId="{91B7043D-FD94-A446-8C24-5852576416FF}" destId="{50512198-B3AE-4749-B649-27DB80AE8911}" srcOrd="0" destOrd="0" parTransId="{2A5C8D1C-AE7A-C04F-8D03-5909F669868C}" sibTransId="{BEC47136-FA3D-CC4A-96C3-6FD37DC63A5C}"/>
    <dgm:cxn modelId="{4B134630-15DF-7547-B383-A1850CE48AE7}" type="presOf" srcId="{45AA1332-D309-9546-BAEB-ACD2C9BBBF9A}" destId="{77017FF9-9405-0344-BFEF-317CC41F832E}" srcOrd="0" destOrd="0" presId="urn:microsoft.com/office/officeart/2005/8/layout/default"/>
    <dgm:cxn modelId="{0075F436-8722-1243-8D1D-A14CC53388DE}" type="presOf" srcId="{4796BD5A-9E2B-3E4E-9912-3DDB41929409}" destId="{2853F741-D898-1246-BDB0-D4D9526E1479}" srcOrd="0" destOrd="0" presId="urn:microsoft.com/office/officeart/2005/8/layout/default"/>
    <dgm:cxn modelId="{3053D246-7735-4445-9AD3-1CB88B910F77}" srcId="{91B7043D-FD94-A446-8C24-5852576416FF}" destId="{C2B3A989-156D-C948-A33F-9790899DBFFA}" srcOrd="1" destOrd="0" parTransId="{6820AB31-23E9-C94B-9B34-1E394E98D66A}" sibTransId="{09DB065B-AC20-0343-A6CC-3F2A13A8BCA5}"/>
    <dgm:cxn modelId="{C463C749-753A-0A41-B01E-E447E469325F}" type="presOf" srcId="{D3B3A21B-120C-754C-8F8F-FEF549E3D862}" destId="{DB860FD0-3742-9646-85AE-F02F56D30DD4}" srcOrd="0" destOrd="0" presId="urn:microsoft.com/office/officeart/2005/8/layout/default"/>
    <dgm:cxn modelId="{642BB053-9942-2E43-9B5A-D75486AB2C39}" srcId="{91B7043D-FD94-A446-8C24-5852576416FF}" destId="{AE7CFE0A-7E1D-9C4B-A03F-131B2073E90D}" srcOrd="4" destOrd="0" parTransId="{26C65BB0-EB38-284F-B225-214C51E432DF}" sibTransId="{F5F74A01-9D39-FB45-B444-2E51D406EC7D}"/>
    <dgm:cxn modelId="{B87B5F5A-1C9D-1143-AD9F-4BFD08DFFA39}" srcId="{91B7043D-FD94-A446-8C24-5852576416FF}" destId="{D3B3A21B-120C-754C-8F8F-FEF549E3D862}" srcOrd="3" destOrd="0" parTransId="{332DDF5C-8F9D-3346-851D-D4AC5841325D}" sibTransId="{234BFD9E-E7F9-8947-923C-74CE833BDFE4}"/>
    <dgm:cxn modelId="{FD4FD865-36FD-3047-A6A9-EA39B104C8D1}" srcId="{91B7043D-FD94-A446-8C24-5852576416FF}" destId="{17BF4FB6-C0F9-2748-8589-E7715CD6FC24}" srcOrd="9" destOrd="0" parTransId="{FDE07E5F-CB2A-EB46-A8CF-FD52A4C157DD}" sibTransId="{7AAFB0CE-A62D-C341-A007-50B2663F5C1F}"/>
    <dgm:cxn modelId="{882CA173-3C49-3440-9253-7C6CE21B4B24}" srcId="{91B7043D-FD94-A446-8C24-5852576416FF}" destId="{91E4B700-D116-C94D-B503-4320C552ECCA}" srcOrd="8" destOrd="0" parTransId="{6EE31692-9C05-4044-8E40-130989812E2B}" sibTransId="{5F3B28E0-DE42-3D4D-BA43-223AC3BAC30F}"/>
    <dgm:cxn modelId="{6970857A-1862-8E43-AD8E-D3E4710586AB}" type="presOf" srcId="{91B7043D-FD94-A446-8C24-5852576416FF}" destId="{407BB4C0-CD28-D444-AB17-9C96A60E61C1}" srcOrd="0" destOrd="0" presId="urn:microsoft.com/office/officeart/2005/8/layout/default"/>
    <dgm:cxn modelId="{7C5B8F9B-AD2D-7D47-A3C8-015717A2F527}" srcId="{91B7043D-FD94-A446-8C24-5852576416FF}" destId="{E3083C5B-5F83-A540-BB91-3D1A80A18B11}" srcOrd="7" destOrd="0" parTransId="{04E4DDD8-A4CA-B743-8AFC-BBC60934663A}" sibTransId="{0C71877E-F425-BB4B-B2AA-A33BAF046F24}"/>
    <dgm:cxn modelId="{447E0AA0-B6DB-4449-9A5F-DFE1B98D0EF2}" srcId="{91B7043D-FD94-A446-8C24-5852576416FF}" destId="{35A4DB93-B5E2-4C4D-8DBE-9FC11078DD56}" srcOrd="6" destOrd="0" parTransId="{E2827E3F-32B8-964B-8B02-4272AE4E5258}" sibTransId="{1C1051FC-0B3E-9D47-9A61-3C75EEA93558}"/>
    <dgm:cxn modelId="{EFE163A1-090F-8A4B-B33A-488D64F97894}" type="presOf" srcId="{C2B3A989-156D-C948-A33F-9790899DBFFA}" destId="{9706CC65-E2E6-474F-A86C-21513000591C}" srcOrd="0" destOrd="0" presId="urn:microsoft.com/office/officeart/2005/8/layout/default"/>
    <dgm:cxn modelId="{237B7BBC-0929-EC45-97C0-E6EF77788C16}" type="presOf" srcId="{50512198-B3AE-4749-B649-27DB80AE8911}" destId="{122C3BE0-E0B5-9643-BEDA-AE362BFEAAEB}" srcOrd="0" destOrd="0" presId="urn:microsoft.com/office/officeart/2005/8/layout/default"/>
    <dgm:cxn modelId="{D7E469C4-7B6A-F44F-8FBB-3162375E09DD}" type="presOf" srcId="{E3083C5B-5F83-A540-BB91-3D1A80A18B11}" destId="{20F2158D-B4FD-A045-AD0D-E3ACC04FEAB9}" srcOrd="0" destOrd="0" presId="urn:microsoft.com/office/officeart/2005/8/layout/default"/>
    <dgm:cxn modelId="{BBD089C6-E224-1848-B715-522B12A6A9D1}" srcId="{91B7043D-FD94-A446-8C24-5852576416FF}" destId="{4796BD5A-9E2B-3E4E-9912-3DDB41929409}" srcOrd="5" destOrd="0" parTransId="{679F1600-029C-6C42-AD36-84AE8FD0403D}" sibTransId="{C85C7BA2-75E2-C647-BB57-253AF7D4FC6A}"/>
    <dgm:cxn modelId="{ADACFBC8-4E9A-BB41-BB65-99DD4BEF8678}" type="presOf" srcId="{AE7CFE0A-7E1D-9C4B-A03F-131B2073E90D}" destId="{BBF9989A-A48B-8142-9BF1-A765B733643F}" srcOrd="0" destOrd="0" presId="urn:microsoft.com/office/officeart/2005/8/layout/default"/>
    <dgm:cxn modelId="{DEE462E4-7F00-DD40-87C0-D5977410B205}" type="presOf" srcId="{17BF4FB6-C0F9-2748-8589-E7715CD6FC24}" destId="{A6494F03-2234-284A-B1DF-DD6301932785}" srcOrd="0" destOrd="0" presId="urn:microsoft.com/office/officeart/2005/8/layout/default"/>
    <dgm:cxn modelId="{59D240F0-CADF-9545-8397-B78A24C81D5C}" srcId="{91B7043D-FD94-A446-8C24-5852576416FF}" destId="{45AA1332-D309-9546-BAEB-ACD2C9BBBF9A}" srcOrd="2" destOrd="0" parTransId="{22FE15DD-BC39-584E-B449-47C6A770A920}" sibTransId="{CA0AB0D5-1D30-4141-AC70-342BE152E8B4}"/>
    <dgm:cxn modelId="{A9AE06F1-B799-D342-A6A0-5E90B3391442}" type="presOf" srcId="{35A4DB93-B5E2-4C4D-8DBE-9FC11078DD56}" destId="{4946B6CE-AC94-1642-A354-5BB5D3E94292}" srcOrd="0" destOrd="0" presId="urn:microsoft.com/office/officeart/2005/8/layout/default"/>
    <dgm:cxn modelId="{D6883F18-924C-F242-834D-E2696D6E2036}" type="presParOf" srcId="{407BB4C0-CD28-D444-AB17-9C96A60E61C1}" destId="{122C3BE0-E0B5-9643-BEDA-AE362BFEAAEB}" srcOrd="0" destOrd="0" presId="urn:microsoft.com/office/officeart/2005/8/layout/default"/>
    <dgm:cxn modelId="{1DA6C27B-B8AC-EF41-8AF7-023401CFF9B7}" type="presParOf" srcId="{407BB4C0-CD28-D444-AB17-9C96A60E61C1}" destId="{3D6B6171-6574-3648-A3D7-4DD8A81C9099}" srcOrd="1" destOrd="0" presId="urn:microsoft.com/office/officeart/2005/8/layout/default"/>
    <dgm:cxn modelId="{6A6131CA-F2F4-5046-8A8E-73E685293004}" type="presParOf" srcId="{407BB4C0-CD28-D444-AB17-9C96A60E61C1}" destId="{9706CC65-E2E6-474F-A86C-21513000591C}" srcOrd="2" destOrd="0" presId="urn:microsoft.com/office/officeart/2005/8/layout/default"/>
    <dgm:cxn modelId="{13557CCB-E2F0-684B-830A-4DFD0BC883E5}" type="presParOf" srcId="{407BB4C0-CD28-D444-AB17-9C96A60E61C1}" destId="{BCE4206C-D17E-8640-B223-E557BD55DD8E}" srcOrd="3" destOrd="0" presId="urn:microsoft.com/office/officeart/2005/8/layout/default"/>
    <dgm:cxn modelId="{82C93E76-E3EB-E945-A7DD-7FA474001617}" type="presParOf" srcId="{407BB4C0-CD28-D444-AB17-9C96A60E61C1}" destId="{77017FF9-9405-0344-BFEF-317CC41F832E}" srcOrd="4" destOrd="0" presId="urn:microsoft.com/office/officeart/2005/8/layout/default"/>
    <dgm:cxn modelId="{7FFC1B60-69DC-7C43-9D19-C27DE7DBBF73}" type="presParOf" srcId="{407BB4C0-CD28-D444-AB17-9C96A60E61C1}" destId="{949C0FE9-60DE-A245-88BE-EFDA0AA71044}" srcOrd="5" destOrd="0" presId="urn:microsoft.com/office/officeart/2005/8/layout/default"/>
    <dgm:cxn modelId="{1F457FB1-7BC7-2249-9EFC-1E8BA8319605}" type="presParOf" srcId="{407BB4C0-CD28-D444-AB17-9C96A60E61C1}" destId="{DB860FD0-3742-9646-85AE-F02F56D30DD4}" srcOrd="6" destOrd="0" presId="urn:microsoft.com/office/officeart/2005/8/layout/default"/>
    <dgm:cxn modelId="{A49388EB-5850-4746-A9AC-2CD5C9C8DFB1}" type="presParOf" srcId="{407BB4C0-CD28-D444-AB17-9C96A60E61C1}" destId="{3A084900-1FE9-814B-AB11-553E60E998B2}" srcOrd="7" destOrd="0" presId="urn:microsoft.com/office/officeart/2005/8/layout/default"/>
    <dgm:cxn modelId="{752EB33A-07FA-BE48-AFF5-2431939CDE3F}" type="presParOf" srcId="{407BB4C0-CD28-D444-AB17-9C96A60E61C1}" destId="{BBF9989A-A48B-8142-9BF1-A765B733643F}" srcOrd="8" destOrd="0" presId="urn:microsoft.com/office/officeart/2005/8/layout/default"/>
    <dgm:cxn modelId="{6AD38D0E-41FF-A54E-80FA-8B649EE1C6BE}" type="presParOf" srcId="{407BB4C0-CD28-D444-AB17-9C96A60E61C1}" destId="{7257A3C5-16A6-AD4A-A5BA-64D51A3317BA}" srcOrd="9" destOrd="0" presId="urn:microsoft.com/office/officeart/2005/8/layout/default"/>
    <dgm:cxn modelId="{5A7A03AD-D465-1043-AEF8-80DA278EFEC1}" type="presParOf" srcId="{407BB4C0-CD28-D444-AB17-9C96A60E61C1}" destId="{2853F741-D898-1246-BDB0-D4D9526E1479}" srcOrd="10" destOrd="0" presId="urn:microsoft.com/office/officeart/2005/8/layout/default"/>
    <dgm:cxn modelId="{B7AAA16C-D39A-0E41-87A9-9CB92A2A78EE}" type="presParOf" srcId="{407BB4C0-CD28-D444-AB17-9C96A60E61C1}" destId="{DF82686E-B6B8-0C4E-A979-EA5BE4F57DB5}" srcOrd="11" destOrd="0" presId="urn:microsoft.com/office/officeart/2005/8/layout/default"/>
    <dgm:cxn modelId="{9AA0975A-F580-9246-AF02-04A6C004324B}" type="presParOf" srcId="{407BB4C0-CD28-D444-AB17-9C96A60E61C1}" destId="{4946B6CE-AC94-1642-A354-5BB5D3E94292}" srcOrd="12" destOrd="0" presId="urn:microsoft.com/office/officeart/2005/8/layout/default"/>
    <dgm:cxn modelId="{7751B207-9C77-884C-93C4-ACA20F184019}" type="presParOf" srcId="{407BB4C0-CD28-D444-AB17-9C96A60E61C1}" destId="{5B719095-7FA7-0B4D-AAA5-94F981F8217B}" srcOrd="13" destOrd="0" presId="urn:microsoft.com/office/officeart/2005/8/layout/default"/>
    <dgm:cxn modelId="{B2A3D200-3515-004A-A5BD-9691C3EA101E}" type="presParOf" srcId="{407BB4C0-CD28-D444-AB17-9C96A60E61C1}" destId="{20F2158D-B4FD-A045-AD0D-E3ACC04FEAB9}" srcOrd="14" destOrd="0" presId="urn:microsoft.com/office/officeart/2005/8/layout/default"/>
    <dgm:cxn modelId="{2D1825DC-5E4C-E94B-94EE-5C0F5B6FA9C9}" type="presParOf" srcId="{407BB4C0-CD28-D444-AB17-9C96A60E61C1}" destId="{E25DBF17-A79E-C74C-B83E-1BD4571F7875}" srcOrd="15" destOrd="0" presId="urn:microsoft.com/office/officeart/2005/8/layout/default"/>
    <dgm:cxn modelId="{98DEBC22-C23F-9D49-A02D-67674BFC0BF8}" type="presParOf" srcId="{407BB4C0-CD28-D444-AB17-9C96A60E61C1}" destId="{50700826-8F6E-4A48-9D1C-4442DAF5050A}" srcOrd="16" destOrd="0" presId="urn:microsoft.com/office/officeart/2005/8/layout/default"/>
    <dgm:cxn modelId="{1F6ADFEC-8777-314D-B32D-62117CE64142}" type="presParOf" srcId="{407BB4C0-CD28-D444-AB17-9C96A60E61C1}" destId="{9C25AE80-F6FC-AF40-9B63-F8102158E7F2}" srcOrd="17" destOrd="0" presId="urn:microsoft.com/office/officeart/2005/8/layout/default"/>
    <dgm:cxn modelId="{8B95C1A5-53A0-6D49-979D-F85F96E8F2AC}" type="presParOf" srcId="{407BB4C0-CD28-D444-AB17-9C96A60E61C1}" destId="{A6494F03-2234-284A-B1DF-DD6301932785}"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135CD72C-48E7-4444-B8E5-49875BFC1982}"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23973B34-5A64-4D5E-9C11-96910810A23D}">
      <dgm:prSet custT="1"/>
      <dgm:spPr/>
      <dgm:t>
        <a:bodyPr/>
        <a:lstStyle/>
        <a:p>
          <a:pPr>
            <a:lnSpc>
              <a:spcPct val="100000"/>
            </a:lnSpc>
          </a:pPr>
          <a:r>
            <a:rPr lang="en-GB" sz="2800"/>
            <a:t>Knowledge Checks and Quizzes</a:t>
          </a:r>
          <a:endParaRPr lang="en-US" sz="2800" dirty="0"/>
        </a:p>
      </dgm:t>
    </dgm:pt>
    <dgm:pt modelId="{C384DDC4-6718-4A8A-A867-3A5D51C43994}" type="parTrans" cxnId="{362B37C2-83B0-41DF-A555-3BEA2DDB5174}">
      <dgm:prSet/>
      <dgm:spPr/>
      <dgm:t>
        <a:bodyPr/>
        <a:lstStyle/>
        <a:p>
          <a:endParaRPr lang="en-US" sz="3200"/>
        </a:p>
      </dgm:t>
    </dgm:pt>
    <dgm:pt modelId="{233DA681-A851-439C-B4F3-270E6F0526B9}" type="sibTrans" cxnId="{362B37C2-83B0-41DF-A555-3BEA2DDB5174}">
      <dgm:prSet/>
      <dgm:spPr/>
      <dgm:t>
        <a:bodyPr/>
        <a:lstStyle/>
        <a:p>
          <a:endParaRPr lang="en-US" sz="3200"/>
        </a:p>
      </dgm:t>
    </dgm:pt>
    <dgm:pt modelId="{6D4329C6-A6F5-44CD-A3E0-65CA474BC7F0}">
      <dgm:prSet custT="1"/>
      <dgm:spPr/>
      <dgm:t>
        <a:bodyPr/>
        <a:lstStyle/>
        <a:p>
          <a:pPr>
            <a:lnSpc>
              <a:spcPct val="100000"/>
            </a:lnSpc>
          </a:pPr>
          <a:r>
            <a:rPr lang="en-GB" sz="2800"/>
            <a:t>Practical Exercises and Hands-On Tasks</a:t>
          </a:r>
          <a:endParaRPr lang="en-US" sz="2800"/>
        </a:p>
      </dgm:t>
    </dgm:pt>
    <dgm:pt modelId="{FCFF835A-BE42-4CDA-ADB7-7AFFE91EA9A7}" type="parTrans" cxnId="{32E64367-7ECA-47CB-9D8C-F358F994D9AB}">
      <dgm:prSet/>
      <dgm:spPr/>
      <dgm:t>
        <a:bodyPr/>
        <a:lstStyle/>
        <a:p>
          <a:endParaRPr lang="en-US" sz="3200"/>
        </a:p>
      </dgm:t>
    </dgm:pt>
    <dgm:pt modelId="{168F9219-BC7A-4EA1-BDB0-B94FEA4B4955}" type="sibTrans" cxnId="{32E64367-7ECA-47CB-9D8C-F358F994D9AB}">
      <dgm:prSet/>
      <dgm:spPr/>
      <dgm:t>
        <a:bodyPr/>
        <a:lstStyle/>
        <a:p>
          <a:endParaRPr lang="en-US" sz="3200"/>
        </a:p>
      </dgm:t>
    </dgm:pt>
    <dgm:pt modelId="{D0AFE1E0-80D3-4589-A3DA-C82E0E42252D}">
      <dgm:prSet custT="1"/>
      <dgm:spPr/>
      <dgm:t>
        <a:bodyPr/>
        <a:lstStyle/>
        <a:p>
          <a:pPr>
            <a:lnSpc>
              <a:spcPct val="100000"/>
            </a:lnSpc>
          </a:pPr>
          <a:r>
            <a:rPr lang="en-GB" sz="2800"/>
            <a:t>Case Studies and Problem-Solving Scenarios</a:t>
          </a:r>
          <a:endParaRPr lang="en-US" sz="2800"/>
        </a:p>
      </dgm:t>
    </dgm:pt>
    <dgm:pt modelId="{BBC24472-D49A-4D1E-B1F1-FA7381857B8F}" type="parTrans" cxnId="{9A8B1C3A-6243-42E1-B989-12736F4CC967}">
      <dgm:prSet/>
      <dgm:spPr/>
      <dgm:t>
        <a:bodyPr/>
        <a:lstStyle/>
        <a:p>
          <a:endParaRPr lang="en-US" sz="3200"/>
        </a:p>
      </dgm:t>
    </dgm:pt>
    <dgm:pt modelId="{9EC93921-B31F-48BB-B754-033E2F47B765}" type="sibTrans" cxnId="{9A8B1C3A-6243-42E1-B989-12736F4CC967}">
      <dgm:prSet/>
      <dgm:spPr/>
      <dgm:t>
        <a:bodyPr/>
        <a:lstStyle/>
        <a:p>
          <a:endParaRPr lang="en-US" sz="3200"/>
        </a:p>
      </dgm:t>
    </dgm:pt>
    <dgm:pt modelId="{9E64A4C7-A339-4F70-9548-056272D4D842}">
      <dgm:prSet custT="1"/>
      <dgm:spPr/>
      <dgm:t>
        <a:bodyPr/>
        <a:lstStyle/>
        <a:p>
          <a:pPr>
            <a:lnSpc>
              <a:spcPct val="100000"/>
            </a:lnSpc>
          </a:pPr>
          <a:r>
            <a:rPr lang="en-GB" sz="2800"/>
            <a:t>Peer Review and Reflection</a:t>
          </a:r>
          <a:endParaRPr lang="en-US" sz="2800"/>
        </a:p>
      </dgm:t>
    </dgm:pt>
    <dgm:pt modelId="{232CB696-2693-40F3-8189-7E59A1172728}" type="parTrans" cxnId="{0C085C32-FF7D-4246-BDA3-5B113CD60160}">
      <dgm:prSet/>
      <dgm:spPr/>
      <dgm:t>
        <a:bodyPr/>
        <a:lstStyle/>
        <a:p>
          <a:endParaRPr lang="en-US" sz="3200"/>
        </a:p>
      </dgm:t>
    </dgm:pt>
    <dgm:pt modelId="{4048268B-646A-442D-9DEC-88994969F5DA}" type="sibTrans" cxnId="{0C085C32-FF7D-4246-BDA3-5B113CD60160}">
      <dgm:prSet/>
      <dgm:spPr/>
      <dgm:t>
        <a:bodyPr/>
        <a:lstStyle/>
        <a:p>
          <a:endParaRPr lang="en-US" sz="3200"/>
        </a:p>
      </dgm:t>
    </dgm:pt>
    <dgm:pt modelId="{E69A120E-799D-46C6-B805-5CFF6D975C9A}">
      <dgm:prSet custT="1"/>
      <dgm:spPr/>
      <dgm:t>
        <a:bodyPr/>
        <a:lstStyle/>
        <a:p>
          <a:pPr>
            <a:lnSpc>
              <a:spcPct val="100000"/>
            </a:lnSpc>
          </a:pPr>
          <a:r>
            <a:rPr lang="en-GB" sz="2800" dirty="0"/>
            <a:t>Project-Based Assessment</a:t>
          </a:r>
          <a:endParaRPr lang="en-US" sz="2800" dirty="0"/>
        </a:p>
      </dgm:t>
    </dgm:pt>
    <dgm:pt modelId="{6C3C6FEF-235A-4547-817B-CEBF1343CB05}" type="parTrans" cxnId="{ED855F11-E142-47F4-A17A-92A707AC3D8C}">
      <dgm:prSet/>
      <dgm:spPr/>
      <dgm:t>
        <a:bodyPr/>
        <a:lstStyle/>
        <a:p>
          <a:endParaRPr lang="en-US" sz="3200"/>
        </a:p>
      </dgm:t>
    </dgm:pt>
    <dgm:pt modelId="{2B4BCB68-5983-47EC-ACF5-7F86D3463A20}" type="sibTrans" cxnId="{ED855F11-E142-47F4-A17A-92A707AC3D8C}">
      <dgm:prSet/>
      <dgm:spPr/>
      <dgm:t>
        <a:bodyPr/>
        <a:lstStyle/>
        <a:p>
          <a:endParaRPr lang="en-US" sz="3200"/>
        </a:p>
      </dgm:t>
    </dgm:pt>
    <dgm:pt modelId="{60E0E770-4F20-4DA1-BF6E-56D792A5FC9D}">
      <dgm:prSet custT="1"/>
      <dgm:spPr/>
      <dgm:t>
        <a:bodyPr/>
        <a:lstStyle/>
        <a:p>
          <a:pPr>
            <a:lnSpc>
              <a:spcPct val="100000"/>
            </a:lnSpc>
          </a:pPr>
          <a:r>
            <a:rPr lang="en-GB" sz="2800"/>
            <a:t>Surveys and Concept Maps</a:t>
          </a:r>
          <a:endParaRPr lang="en-US" sz="2800"/>
        </a:p>
      </dgm:t>
    </dgm:pt>
    <dgm:pt modelId="{46B1047E-39AD-4D4A-856F-6A27BC844067}" type="parTrans" cxnId="{AD6DBA97-FA12-4E21-AE52-2FE86382B3F7}">
      <dgm:prSet/>
      <dgm:spPr/>
      <dgm:t>
        <a:bodyPr/>
        <a:lstStyle/>
        <a:p>
          <a:endParaRPr lang="en-US" sz="3200"/>
        </a:p>
      </dgm:t>
    </dgm:pt>
    <dgm:pt modelId="{04BC2B4C-3178-4322-BA0F-C90E0F50A09B}" type="sibTrans" cxnId="{AD6DBA97-FA12-4E21-AE52-2FE86382B3F7}">
      <dgm:prSet/>
      <dgm:spPr/>
      <dgm:t>
        <a:bodyPr/>
        <a:lstStyle/>
        <a:p>
          <a:endParaRPr lang="en-US" sz="3200"/>
        </a:p>
      </dgm:t>
    </dgm:pt>
    <dgm:pt modelId="{23103FC7-2833-4242-9AD5-2C2D6A52D7CA}">
      <dgm:prSet custT="1"/>
      <dgm:spPr/>
      <dgm:t>
        <a:bodyPr/>
        <a:lstStyle/>
        <a:p>
          <a:pPr>
            <a:lnSpc>
              <a:spcPct val="100000"/>
            </a:lnSpc>
          </a:pPr>
          <a:r>
            <a:rPr lang="en-GB" sz="2800" dirty="0"/>
            <a:t>Performance-Based Assessment</a:t>
          </a:r>
          <a:endParaRPr lang="en-US" sz="2800" dirty="0"/>
        </a:p>
      </dgm:t>
    </dgm:pt>
    <dgm:pt modelId="{389CC356-9C1B-420B-A844-B424728ACE20}" type="parTrans" cxnId="{790DA813-9BAF-4A70-8EEA-46ED4EAB5EA4}">
      <dgm:prSet/>
      <dgm:spPr/>
      <dgm:t>
        <a:bodyPr/>
        <a:lstStyle/>
        <a:p>
          <a:endParaRPr lang="en-US" sz="3200"/>
        </a:p>
      </dgm:t>
    </dgm:pt>
    <dgm:pt modelId="{1EF065FA-E5FD-4608-9483-A9667AC0F291}" type="sibTrans" cxnId="{790DA813-9BAF-4A70-8EEA-46ED4EAB5EA4}">
      <dgm:prSet/>
      <dgm:spPr/>
      <dgm:t>
        <a:bodyPr/>
        <a:lstStyle/>
        <a:p>
          <a:endParaRPr lang="en-US" sz="3200"/>
        </a:p>
      </dgm:t>
    </dgm:pt>
    <dgm:pt modelId="{27305A2A-3A16-4C05-B12B-BC371967CB50}" type="pres">
      <dgm:prSet presAssocID="{135CD72C-48E7-4444-B8E5-49875BFC1982}" presName="root" presStyleCnt="0">
        <dgm:presLayoutVars>
          <dgm:dir/>
          <dgm:resizeHandles val="exact"/>
        </dgm:presLayoutVars>
      </dgm:prSet>
      <dgm:spPr/>
    </dgm:pt>
    <dgm:pt modelId="{5EB40F63-1155-46F3-A619-33B14A946C5F}" type="pres">
      <dgm:prSet presAssocID="{23973B34-5A64-4D5E-9C11-96910810A23D}" presName="compNode" presStyleCnt="0"/>
      <dgm:spPr/>
    </dgm:pt>
    <dgm:pt modelId="{267C4A34-63D3-438D-9968-C6241117FB0A}" type="pres">
      <dgm:prSet presAssocID="{23973B34-5A64-4D5E-9C11-96910810A23D}" presName="bgRect" presStyleLbl="bgShp" presStyleIdx="0" presStyleCnt="7"/>
      <dgm:spPr/>
    </dgm:pt>
    <dgm:pt modelId="{973327D1-FAFE-44C7-A881-CB5E1BF43EF5}" type="pres">
      <dgm:prSet presAssocID="{23973B34-5A64-4D5E-9C11-96910810A23D}"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 with Gears"/>
        </a:ext>
      </dgm:extLst>
    </dgm:pt>
    <dgm:pt modelId="{B9863120-2E86-441D-B5A0-FB3FC6F76E1B}" type="pres">
      <dgm:prSet presAssocID="{23973B34-5A64-4D5E-9C11-96910810A23D}" presName="spaceRect" presStyleCnt="0"/>
      <dgm:spPr/>
    </dgm:pt>
    <dgm:pt modelId="{8EAC080C-6594-4130-A739-DDADE7C50A41}" type="pres">
      <dgm:prSet presAssocID="{23973B34-5A64-4D5E-9C11-96910810A23D}" presName="parTx" presStyleLbl="revTx" presStyleIdx="0" presStyleCnt="7">
        <dgm:presLayoutVars>
          <dgm:chMax val="0"/>
          <dgm:chPref val="0"/>
        </dgm:presLayoutVars>
      </dgm:prSet>
      <dgm:spPr/>
    </dgm:pt>
    <dgm:pt modelId="{B197DF9B-5791-406A-9AC6-EFCBB0BACBD8}" type="pres">
      <dgm:prSet presAssocID="{233DA681-A851-439C-B4F3-270E6F0526B9}" presName="sibTrans" presStyleCnt="0"/>
      <dgm:spPr/>
    </dgm:pt>
    <dgm:pt modelId="{CC360601-F074-4A6F-8CE3-7B215BB842F6}" type="pres">
      <dgm:prSet presAssocID="{6D4329C6-A6F5-44CD-A3E0-65CA474BC7F0}" presName="compNode" presStyleCnt="0"/>
      <dgm:spPr/>
    </dgm:pt>
    <dgm:pt modelId="{804C0EE8-2F54-4893-A302-E9DD2B33DBFB}" type="pres">
      <dgm:prSet presAssocID="{6D4329C6-A6F5-44CD-A3E0-65CA474BC7F0}" presName="bgRect" presStyleLbl="bgShp" presStyleIdx="1" presStyleCnt="7"/>
      <dgm:spPr/>
    </dgm:pt>
    <dgm:pt modelId="{6742D529-96EF-4E76-AEE7-4869DECA1E1D}" type="pres">
      <dgm:prSet presAssocID="{6D4329C6-A6F5-44CD-A3E0-65CA474BC7F0}" presName="iconRect" presStyleLbl="node1" presStyleIdx="1"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assroom"/>
        </a:ext>
      </dgm:extLst>
    </dgm:pt>
    <dgm:pt modelId="{4BED149A-D368-4A30-A207-BC76815E7145}" type="pres">
      <dgm:prSet presAssocID="{6D4329C6-A6F5-44CD-A3E0-65CA474BC7F0}" presName="spaceRect" presStyleCnt="0"/>
      <dgm:spPr/>
    </dgm:pt>
    <dgm:pt modelId="{8411991E-22AB-4C50-918A-0D5630BAA961}" type="pres">
      <dgm:prSet presAssocID="{6D4329C6-A6F5-44CD-A3E0-65CA474BC7F0}" presName="parTx" presStyleLbl="revTx" presStyleIdx="1" presStyleCnt="7">
        <dgm:presLayoutVars>
          <dgm:chMax val="0"/>
          <dgm:chPref val="0"/>
        </dgm:presLayoutVars>
      </dgm:prSet>
      <dgm:spPr/>
    </dgm:pt>
    <dgm:pt modelId="{AE0FF994-9916-41BF-BCF6-19236FD1CF1D}" type="pres">
      <dgm:prSet presAssocID="{168F9219-BC7A-4EA1-BDB0-B94FEA4B4955}" presName="sibTrans" presStyleCnt="0"/>
      <dgm:spPr/>
    </dgm:pt>
    <dgm:pt modelId="{4E2C4BCE-4BA9-4B00-B336-04FEB5B51D30}" type="pres">
      <dgm:prSet presAssocID="{D0AFE1E0-80D3-4589-A3DA-C82E0E42252D}" presName="compNode" presStyleCnt="0"/>
      <dgm:spPr/>
    </dgm:pt>
    <dgm:pt modelId="{53FBE7D2-6DE1-4BDF-BE6F-E7B68DC15F50}" type="pres">
      <dgm:prSet presAssocID="{D0AFE1E0-80D3-4589-A3DA-C82E0E42252D}" presName="bgRect" presStyleLbl="bgShp" presStyleIdx="2" presStyleCnt="7"/>
      <dgm:spPr/>
    </dgm:pt>
    <dgm:pt modelId="{ED903F13-7675-42B1-9580-CE0611C09EB3}" type="pres">
      <dgm:prSet presAssocID="{D0AFE1E0-80D3-4589-A3DA-C82E0E42252D}"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ocument"/>
        </a:ext>
      </dgm:extLst>
    </dgm:pt>
    <dgm:pt modelId="{904AA044-6C28-43A3-BD90-0404F7532019}" type="pres">
      <dgm:prSet presAssocID="{D0AFE1E0-80D3-4589-A3DA-C82E0E42252D}" presName="spaceRect" presStyleCnt="0"/>
      <dgm:spPr/>
    </dgm:pt>
    <dgm:pt modelId="{3024876D-41B1-4531-B8CA-5B17A94C4188}" type="pres">
      <dgm:prSet presAssocID="{D0AFE1E0-80D3-4589-A3DA-C82E0E42252D}" presName="parTx" presStyleLbl="revTx" presStyleIdx="2" presStyleCnt="7">
        <dgm:presLayoutVars>
          <dgm:chMax val="0"/>
          <dgm:chPref val="0"/>
        </dgm:presLayoutVars>
      </dgm:prSet>
      <dgm:spPr/>
    </dgm:pt>
    <dgm:pt modelId="{E0103973-9794-4999-9183-B14F02E9F6B3}" type="pres">
      <dgm:prSet presAssocID="{9EC93921-B31F-48BB-B754-033E2F47B765}" presName="sibTrans" presStyleCnt="0"/>
      <dgm:spPr/>
    </dgm:pt>
    <dgm:pt modelId="{5DE99BFE-AC3C-45BC-8907-2452545817F8}" type="pres">
      <dgm:prSet presAssocID="{9E64A4C7-A339-4F70-9548-056272D4D842}" presName="compNode" presStyleCnt="0"/>
      <dgm:spPr/>
    </dgm:pt>
    <dgm:pt modelId="{B1873147-3B73-4F6B-8583-222C70A8723D}" type="pres">
      <dgm:prSet presAssocID="{9E64A4C7-A339-4F70-9548-056272D4D842}" presName="bgRect" presStyleLbl="bgShp" presStyleIdx="3" presStyleCnt="7"/>
      <dgm:spPr/>
    </dgm:pt>
    <dgm:pt modelId="{F6275B67-9CD4-48E2-BD36-FB17BC2C0FC2}" type="pres">
      <dgm:prSet presAssocID="{9E64A4C7-A339-4F70-9548-056272D4D842}"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Thought bubble"/>
        </a:ext>
      </dgm:extLst>
    </dgm:pt>
    <dgm:pt modelId="{B5E90472-294B-4B07-B794-B82488BBA7E8}" type="pres">
      <dgm:prSet presAssocID="{9E64A4C7-A339-4F70-9548-056272D4D842}" presName="spaceRect" presStyleCnt="0"/>
      <dgm:spPr/>
    </dgm:pt>
    <dgm:pt modelId="{74AE02A7-591E-4A2F-8096-BED959922148}" type="pres">
      <dgm:prSet presAssocID="{9E64A4C7-A339-4F70-9548-056272D4D842}" presName="parTx" presStyleLbl="revTx" presStyleIdx="3" presStyleCnt="7">
        <dgm:presLayoutVars>
          <dgm:chMax val="0"/>
          <dgm:chPref val="0"/>
        </dgm:presLayoutVars>
      </dgm:prSet>
      <dgm:spPr/>
    </dgm:pt>
    <dgm:pt modelId="{2AB7873F-A99A-4E8B-9B04-CFD47002C6AB}" type="pres">
      <dgm:prSet presAssocID="{4048268B-646A-442D-9DEC-88994969F5DA}" presName="sibTrans" presStyleCnt="0"/>
      <dgm:spPr/>
    </dgm:pt>
    <dgm:pt modelId="{F54A631F-89AB-4254-A1C1-FF4BDEDC8DD6}" type="pres">
      <dgm:prSet presAssocID="{E69A120E-799D-46C6-B805-5CFF6D975C9A}" presName="compNode" presStyleCnt="0"/>
      <dgm:spPr/>
    </dgm:pt>
    <dgm:pt modelId="{1896B2EC-0905-4F20-A2BF-1EA54D81B1C0}" type="pres">
      <dgm:prSet presAssocID="{E69A120E-799D-46C6-B805-5CFF6D975C9A}" presName="bgRect" presStyleLbl="bgShp" presStyleIdx="4" presStyleCnt="7"/>
      <dgm:spPr/>
    </dgm:pt>
    <dgm:pt modelId="{6C1C24F0-2382-4417-B376-EE73001D5B77}" type="pres">
      <dgm:prSet presAssocID="{E69A120E-799D-46C6-B805-5CFF6D975C9A}"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Hierarchy"/>
        </a:ext>
      </dgm:extLst>
    </dgm:pt>
    <dgm:pt modelId="{B5CAB10D-B3C6-497D-AFE4-9B6082A1E03A}" type="pres">
      <dgm:prSet presAssocID="{E69A120E-799D-46C6-B805-5CFF6D975C9A}" presName="spaceRect" presStyleCnt="0"/>
      <dgm:spPr/>
    </dgm:pt>
    <dgm:pt modelId="{BED01FBD-890B-46FD-A652-9BB5D6EDF536}" type="pres">
      <dgm:prSet presAssocID="{E69A120E-799D-46C6-B805-5CFF6D975C9A}" presName="parTx" presStyleLbl="revTx" presStyleIdx="4" presStyleCnt="7">
        <dgm:presLayoutVars>
          <dgm:chMax val="0"/>
          <dgm:chPref val="0"/>
        </dgm:presLayoutVars>
      </dgm:prSet>
      <dgm:spPr/>
    </dgm:pt>
    <dgm:pt modelId="{050E31C1-FB51-4623-8CC2-3659EE71CB60}" type="pres">
      <dgm:prSet presAssocID="{2B4BCB68-5983-47EC-ACF5-7F86D3463A20}" presName="sibTrans" presStyleCnt="0"/>
      <dgm:spPr/>
    </dgm:pt>
    <dgm:pt modelId="{5E3BB99F-2BE7-49F0-8B02-B05F6FFDEC2E}" type="pres">
      <dgm:prSet presAssocID="{60E0E770-4F20-4DA1-BF6E-56D792A5FC9D}" presName="compNode" presStyleCnt="0"/>
      <dgm:spPr/>
    </dgm:pt>
    <dgm:pt modelId="{217A77B1-E084-432D-9F78-3B440F7C475B}" type="pres">
      <dgm:prSet presAssocID="{60E0E770-4F20-4DA1-BF6E-56D792A5FC9D}" presName="bgRect" presStyleLbl="bgShp" presStyleIdx="5" presStyleCnt="7"/>
      <dgm:spPr/>
    </dgm:pt>
    <dgm:pt modelId="{58E0FD8B-3308-4690-8033-FA879013656E}" type="pres">
      <dgm:prSet presAssocID="{60E0E770-4F20-4DA1-BF6E-56D792A5FC9D}" presName="iconRect" presStyleLbl="node1" presStyleIdx="5"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Map with pin"/>
        </a:ext>
      </dgm:extLst>
    </dgm:pt>
    <dgm:pt modelId="{B856DA14-3FA3-4638-9DEF-4F7F92DB172A}" type="pres">
      <dgm:prSet presAssocID="{60E0E770-4F20-4DA1-BF6E-56D792A5FC9D}" presName="spaceRect" presStyleCnt="0"/>
      <dgm:spPr/>
    </dgm:pt>
    <dgm:pt modelId="{61F2DD76-2E84-4BD6-BC2A-304D6AF42523}" type="pres">
      <dgm:prSet presAssocID="{60E0E770-4F20-4DA1-BF6E-56D792A5FC9D}" presName="parTx" presStyleLbl="revTx" presStyleIdx="5" presStyleCnt="7">
        <dgm:presLayoutVars>
          <dgm:chMax val="0"/>
          <dgm:chPref val="0"/>
        </dgm:presLayoutVars>
      </dgm:prSet>
      <dgm:spPr/>
    </dgm:pt>
    <dgm:pt modelId="{366D3E09-A6C1-40D2-9E4D-E11421FB5629}" type="pres">
      <dgm:prSet presAssocID="{04BC2B4C-3178-4322-BA0F-C90E0F50A09B}" presName="sibTrans" presStyleCnt="0"/>
      <dgm:spPr/>
    </dgm:pt>
    <dgm:pt modelId="{51AB1153-2AF7-429B-BC2F-E2D8C452A90A}" type="pres">
      <dgm:prSet presAssocID="{23103FC7-2833-4242-9AD5-2C2D6A52D7CA}" presName="compNode" presStyleCnt="0"/>
      <dgm:spPr/>
    </dgm:pt>
    <dgm:pt modelId="{05BA82E6-3E65-4CE6-BB46-CAE66671E962}" type="pres">
      <dgm:prSet presAssocID="{23103FC7-2833-4242-9AD5-2C2D6A52D7CA}" presName="bgRect" presStyleLbl="bgShp" presStyleIdx="6" presStyleCnt="7"/>
      <dgm:spPr/>
    </dgm:pt>
    <dgm:pt modelId="{8768B976-4F2E-4943-919C-F311EC10CB1C}" type="pres">
      <dgm:prSet presAssocID="{23103FC7-2833-4242-9AD5-2C2D6A52D7CA}" presName="iconRect" presStyleLbl="node1" presStyleIdx="6" presStyleCnt="7"/>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CheckList"/>
        </a:ext>
      </dgm:extLst>
    </dgm:pt>
    <dgm:pt modelId="{0332917C-82CC-47D3-809F-A20821EB30F5}" type="pres">
      <dgm:prSet presAssocID="{23103FC7-2833-4242-9AD5-2C2D6A52D7CA}" presName="spaceRect" presStyleCnt="0"/>
      <dgm:spPr/>
    </dgm:pt>
    <dgm:pt modelId="{DADB97FD-1685-455E-A3CD-CED40FA6086E}" type="pres">
      <dgm:prSet presAssocID="{23103FC7-2833-4242-9AD5-2C2D6A52D7CA}" presName="parTx" presStyleLbl="revTx" presStyleIdx="6" presStyleCnt="7">
        <dgm:presLayoutVars>
          <dgm:chMax val="0"/>
          <dgm:chPref val="0"/>
        </dgm:presLayoutVars>
      </dgm:prSet>
      <dgm:spPr/>
    </dgm:pt>
  </dgm:ptLst>
  <dgm:cxnLst>
    <dgm:cxn modelId="{09BCDC01-AA4D-45F0-922D-96A55C217166}" type="presOf" srcId="{D0AFE1E0-80D3-4589-A3DA-C82E0E42252D}" destId="{3024876D-41B1-4531-B8CA-5B17A94C4188}" srcOrd="0" destOrd="0" presId="urn:microsoft.com/office/officeart/2018/2/layout/IconVerticalSolidList"/>
    <dgm:cxn modelId="{ED855F11-E142-47F4-A17A-92A707AC3D8C}" srcId="{135CD72C-48E7-4444-B8E5-49875BFC1982}" destId="{E69A120E-799D-46C6-B805-5CFF6D975C9A}" srcOrd="4" destOrd="0" parTransId="{6C3C6FEF-235A-4547-817B-CEBF1343CB05}" sibTransId="{2B4BCB68-5983-47EC-ACF5-7F86D3463A20}"/>
    <dgm:cxn modelId="{790DA813-9BAF-4A70-8EEA-46ED4EAB5EA4}" srcId="{135CD72C-48E7-4444-B8E5-49875BFC1982}" destId="{23103FC7-2833-4242-9AD5-2C2D6A52D7CA}" srcOrd="6" destOrd="0" parTransId="{389CC356-9C1B-420B-A844-B424728ACE20}" sibTransId="{1EF065FA-E5FD-4608-9483-A9667AC0F291}"/>
    <dgm:cxn modelId="{A43EDD23-C7D9-4156-B1C6-2094C231A3BA}" type="presOf" srcId="{60E0E770-4F20-4DA1-BF6E-56D792A5FC9D}" destId="{61F2DD76-2E84-4BD6-BC2A-304D6AF42523}" srcOrd="0" destOrd="0" presId="urn:microsoft.com/office/officeart/2018/2/layout/IconVerticalSolidList"/>
    <dgm:cxn modelId="{0C085C32-FF7D-4246-BDA3-5B113CD60160}" srcId="{135CD72C-48E7-4444-B8E5-49875BFC1982}" destId="{9E64A4C7-A339-4F70-9548-056272D4D842}" srcOrd="3" destOrd="0" parTransId="{232CB696-2693-40F3-8189-7E59A1172728}" sibTransId="{4048268B-646A-442D-9DEC-88994969F5DA}"/>
    <dgm:cxn modelId="{9A8B1C3A-6243-42E1-B989-12736F4CC967}" srcId="{135CD72C-48E7-4444-B8E5-49875BFC1982}" destId="{D0AFE1E0-80D3-4589-A3DA-C82E0E42252D}" srcOrd="2" destOrd="0" parTransId="{BBC24472-D49A-4D1E-B1F1-FA7381857B8F}" sibTransId="{9EC93921-B31F-48BB-B754-033E2F47B765}"/>
    <dgm:cxn modelId="{32E64367-7ECA-47CB-9D8C-F358F994D9AB}" srcId="{135CD72C-48E7-4444-B8E5-49875BFC1982}" destId="{6D4329C6-A6F5-44CD-A3E0-65CA474BC7F0}" srcOrd="1" destOrd="0" parTransId="{FCFF835A-BE42-4CDA-ADB7-7AFFE91EA9A7}" sibTransId="{168F9219-BC7A-4EA1-BDB0-B94FEA4B4955}"/>
    <dgm:cxn modelId="{64EB927F-E080-4CE7-B868-02AE143407EB}" type="presOf" srcId="{9E64A4C7-A339-4F70-9548-056272D4D842}" destId="{74AE02A7-591E-4A2F-8096-BED959922148}" srcOrd="0" destOrd="0" presId="urn:microsoft.com/office/officeart/2018/2/layout/IconVerticalSolidList"/>
    <dgm:cxn modelId="{A9057481-740A-43DE-8534-DAA3C758E848}" type="presOf" srcId="{135CD72C-48E7-4444-B8E5-49875BFC1982}" destId="{27305A2A-3A16-4C05-B12B-BC371967CB50}" srcOrd="0" destOrd="0" presId="urn:microsoft.com/office/officeart/2018/2/layout/IconVerticalSolidList"/>
    <dgm:cxn modelId="{CA146F93-A7F0-4A28-8B86-AC6FC178164E}" type="presOf" srcId="{23103FC7-2833-4242-9AD5-2C2D6A52D7CA}" destId="{DADB97FD-1685-455E-A3CD-CED40FA6086E}" srcOrd="0" destOrd="0" presId="urn:microsoft.com/office/officeart/2018/2/layout/IconVerticalSolidList"/>
    <dgm:cxn modelId="{60DB4C96-6E8E-40FA-9C09-8F25C297E848}" type="presOf" srcId="{6D4329C6-A6F5-44CD-A3E0-65CA474BC7F0}" destId="{8411991E-22AB-4C50-918A-0D5630BAA961}" srcOrd="0" destOrd="0" presId="urn:microsoft.com/office/officeart/2018/2/layout/IconVerticalSolidList"/>
    <dgm:cxn modelId="{AD6DBA97-FA12-4E21-AE52-2FE86382B3F7}" srcId="{135CD72C-48E7-4444-B8E5-49875BFC1982}" destId="{60E0E770-4F20-4DA1-BF6E-56D792A5FC9D}" srcOrd="5" destOrd="0" parTransId="{46B1047E-39AD-4D4A-856F-6A27BC844067}" sibTransId="{04BC2B4C-3178-4322-BA0F-C90E0F50A09B}"/>
    <dgm:cxn modelId="{362B37C2-83B0-41DF-A555-3BEA2DDB5174}" srcId="{135CD72C-48E7-4444-B8E5-49875BFC1982}" destId="{23973B34-5A64-4D5E-9C11-96910810A23D}" srcOrd="0" destOrd="0" parTransId="{C384DDC4-6718-4A8A-A867-3A5D51C43994}" sibTransId="{233DA681-A851-439C-B4F3-270E6F0526B9}"/>
    <dgm:cxn modelId="{383A1DEB-1359-4C2F-90A8-84FF082FC1B9}" type="presOf" srcId="{E69A120E-799D-46C6-B805-5CFF6D975C9A}" destId="{BED01FBD-890B-46FD-A652-9BB5D6EDF536}" srcOrd="0" destOrd="0" presId="urn:microsoft.com/office/officeart/2018/2/layout/IconVerticalSolidList"/>
    <dgm:cxn modelId="{283AB1FB-FE38-4C5B-89BB-49970BB9AE81}" type="presOf" srcId="{23973B34-5A64-4D5E-9C11-96910810A23D}" destId="{8EAC080C-6594-4130-A739-DDADE7C50A41}" srcOrd="0" destOrd="0" presId="urn:microsoft.com/office/officeart/2018/2/layout/IconVerticalSolidList"/>
    <dgm:cxn modelId="{3021A7E5-13D6-47B0-B061-C609E3FF3120}" type="presParOf" srcId="{27305A2A-3A16-4C05-B12B-BC371967CB50}" destId="{5EB40F63-1155-46F3-A619-33B14A946C5F}" srcOrd="0" destOrd="0" presId="urn:microsoft.com/office/officeart/2018/2/layout/IconVerticalSolidList"/>
    <dgm:cxn modelId="{74D0AF32-7EAA-4AE6-A324-BE792E47F394}" type="presParOf" srcId="{5EB40F63-1155-46F3-A619-33B14A946C5F}" destId="{267C4A34-63D3-438D-9968-C6241117FB0A}" srcOrd="0" destOrd="0" presId="urn:microsoft.com/office/officeart/2018/2/layout/IconVerticalSolidList"/>
    <dgm:cxn modelId="{4C54BA46-359F-49FC-8A72-42A4763F6854}" type="presParOf" srcId="{5EB40F63-1155-46F3-A619-33B14A946C5F}" destId="{973327D1-FAFE-44C7-A881-CB5E1BF43EF5}" srcOrd="1" destOrd="0" presId="urn:microsoft.com/office/officeart/2018/2/layout/IconVerticalSolidList"/>
    <dgm:cxn modelId="{D6542799-014F-4C05-8DB4-689DEBB11093}" type="presParOf" srcId="{5EB40F63-1155-46F3-A619-33B14A946C5F}" destId="{B9863120-2E86-441D-B5A0-FB3FC6F76E1B}" srcOrd="2" destOrd="0" presId="urn:microsoft.com/office/officeart/2018/2/layout/IconVerticalSolidList"/>
    <dgm:cxn modelId="{0C5D4EC5-A259-4819-9495-3AC34BC2CECA}" type="presParOf" srcId="{5EB40F63-1155-46F3-A619-33B14A946C5F}" destId="{8EAC080C-6594-4130-A739-DDADE7C50A41}" srcOrd="3" destOrd="0" presId="urn:microsoft.com/office/officeart/2018/2/layout/IconVerticalSolidList"/>
    <dgm:cxn modelId="{2CEB59C9-E3AF-4F36-B5BB-C31EA15B6462}" type="presParOf" srcId="{27305A2A-3A16-4C05-B12B-BC371967CB50}" destId="{B197DF9B-5791-406A-9AC6-EFCBB0BACBD8}" srcOrd="1" destOrd="0" presId="urn:microsoft.com/office/officeart/2018/2/layout/IconVerticalSolidList"/>
    <dgm:cxn modelId="{71150018-7CD9-4042-A737-5597E51C04A3}" type="presParOf" srcId="{27305A2A-3A16-4C05-B12B-BC371967CB50}" destId="{CC360601-F074-4A6F-8CE3-7B215BB842F6}" srcOrd="2" destOrd="0" presId="urn:microsoft.com/office/officeart/2018/2/layout/IconVerticalSolidList"/>
    <dgm:cxn modelId="{4ACFCCD7-3C86-4A56-A098-38DA6A548BE0}" type="presParOf" srcId="{CC360601-F074-4A6F-8CE3-7B215BB842F6}" destId="{804C0EE8-2F54-4893-A302-E9DD2B33DBFB}" srcOrd="0" destOrd="0" presId="urn:microsoft.com/office/officeart/2018/2/layout/IconVerticalSolidList"/>
    <dgm:cxn modelId="{5530A686-426F-4AF6-AF1F-4F6921C7CBD6}" type="presParOf" srcId="{CC360601-F074-4A6F-8CE3-7B215BB842F6}" destId="{6742D529-96EF-4E76-AEE7-4869DECA1E1D}" srcOrd="1" destOrd="0" presId="urn:microsoft.com/office/officeart/2018/2/layout/IconVerticalSolidList"/>
    <dgm:cxn modelId="{0C52ED3D-8F57-49C1-9787-FD6F09278B95}" type="presParOf" srcId="{CC360601-F074-4A6F-8CE3-7B215BB842F6}" destId="{4BED149A-D368-4A30-A207-BC76815E7145}" srcOrd="2" destOrd="0" presId="urn:microsoft.com/office/officeart/2018/2/layout/IconVerticalSolidList"/>
    <dgm:cxn modelId="{CBEEE601-DC58-4817-B3CC-7D76FA94BB4C}" type="presParOf" srcId="{CC360601-F074-4A6F-8CE3-7B215BB842F6}" destId="{8411991E-22AB-4C50-918A-0D5630BAA961}" srcOrd="3" destOrd="0" presId="urn:microsoft.com/office/officeart/2018/2/layout/IconVerticalSolidList"/>
    <dgm:cxn modelId="{62E7B725-F710-4F64-8392-1ACFDDB6240C}" type="presParOf" srcId="{27305A2A-3A16-4C05-B12B-BC371967CB50}" destId="{AE0FF994-9916-41BF-BCF6-19236FD1CF1D}" srcOrd="3" destOrd="0" presId="urn:microsoft.com/office/officeart/2018/2/layout/IconVerticalSolidList"/>
    <dgm:cxn modelId="{9DB73C60-A2BB-4D40-9FF6-41E731D96F28}" type="presParOf" srcId="{27305A2A-3A16-4C05-B12B-BC371967CB50}" destId="{4E2C4BCE-4BA9-4B00-B336-04FEB5B51D30}" srcOrd="4" destOrd="0" presId="urn:microsoft.com/office/officeart/2018/2/layout/IconVerticalSolidList"/>
    <dgm:cxn modelId="{0ADC282E-C41A-411A-87EA-318470266B1F}" type="presParOf" srcId="{4E2C4BCE-4BA9-4B00-B336-04FEB5B51D30}" destId="{53FBE7D2-6DE1-4BDF-BE6F-E7B68DC15F50}" srcOrd="0" destOrd="0" presId="urn:microsoft.com/office/officeart/2018/2/layout/IconVerticalSolidList"/>
    <dgm:cxn modelId="{F5674CD5-8659-4F3F-871A-C6473DAD65FE}" type="presParOf" srcId="{4E2C4BCE-4BA9-4B00-B336-04FEB5B51D30}" destId="{ED903F13-7675-42B1-9580-CE0611C09EB3}" srcOrd="1" destOrd="0" presId="urn:microsoft.com/office/officeart/2018/2/layout/IconVerticalSolidList"/>
    <dgm:cxn modelId="{F34AAFBE-7760-4BF1-A84E-74F59FC185DE}" type="presParOf" srcId="{4E2C4BCE-4BA9-4B00-B336-04FEB5B51D30}" destId="{904AA044-6C28-43A3-BD90-0404F7532019}" srcOrd="2" destOrd="0" presId="urn:microsoft.com/office/officeart/2018/2/layout/IconVerticalSolidList"/>
    <dgm:cxn modelId="{90530D53-8ABF-4D70-BBEC-BCB8FDB4BC13}" type="presParOf" srcId="{4E2C4BCE-4BA9-4B00-B336-04FEB5B51D30}" destId="{3024876D-41B1-4531-B8CA-5B17A94C4188}" srcOrd="3" destOrd="0" presId="urn:microsoft.com/office/officeart/2018/2/layout/IconVerticalSolidList"/>
    <dgm:cxn modelId="{C4BB7A5D-4093-4D3C-92EA-5856844642C1}" type="presParOf" srcId="{27305A2A-3A16-4C05-B12B-BC371967CB50}" destId="{E0103973-9794-4999-9183-B14F02E9F6B3}" srcOrd="5" destOrd="0" presId="urn:microsoft.com/office/officeart/2018/2/layout/IconVerticalSolidList"/>
    <dgm:cxn modelId="{099195C9-1724-41B2-AD59-660298118D5B}" type="presParOf" srcId="{27305A2A-3A16-4C05-B12B-BC371967CB50}" destId="{5DE99BFE-AC3C-45BC-8907-2452545817F8}" srcOrd="6" destOrd="0" presId="urn:microsoft.com/office/officeart/2018/2/layout/IconVerticalSolidList"/>
    <dgm:cxn modelId="{94DA4AC3-D45D-4C0C-9658-464942E3FEF3}" type="presParOf" srcId="{5DE99BFE-AC3C-45BC-8907-2452545817F8}" destId="{B1873147-3B73-4F6B-8583-222C70A8723D}" srcOrd="0" destOrd="0" presId="urn:microsoft.com/office/officeart/2018/2/layout/IconVerticalSolidList"/>
    <dgm:cxn modelId="{A3A75DDB-941B-4A05-81E5-529DCA0ED13E}" type="presParOf" srcId="{5DE99BFE-AC3C-45BC-8907-2452545817F8}" destId="{F6275B67-9CD4-48E2-BD36-FB17BC2C0FC2}" srcOrd="1" destOrd="0" presId="urn:microsoft.com/office/officeart/2018/2/layout/IconVerticalSolidList"/>
    <dgm:cxn modelId="{0ECA7170-2E3E-4004-9042-3C1582ECC86A}" type="presParOf" srcId="{5DE99BFE-AC3C-45BC-8907-2452545817F8}" destId="{B5E90472-294B-4B07-B794-B82488BBA7E8}" srcOrd="2" destOrd="0" presId="urn:microsoft.com/office/officeart/2018/2/layout/IconVerticalSolidList"/>
    <dgm:cxn modelId="{1A276925-0C8B-4461-8518-F6E59548C4B2}" type="presParOf" srcId="{5DE99BFE-AC3C-45BC-8907-2452545817F8}" destId="{74AE02A7-591E-4A2F-8096-BED959922148}" srcOrd="3" destOrd="0" presId="urn:microsoft.com/office/officeart/2018/2/layout/IconVerticalSolidList"/>
    <dgm:cxn modelId="{A6DCB222-3D9E-4590-AF2F-0C5D015AB700}" type="presParOf" srcId="{27305A2A-3A16-4C05-B12B-BC371967CB50}" destId="{2AB7873F-A99A-4E8B-9B04-CFD47002C6AB}" srcOrd="7" destOrd="0" presId="urn:microsoft.com/office/officeart/2018/2/layout/IconVerticalSolidList"/>
    <dgm:cxn modelId="{781804D6-0F0C-4AEC-8D15-8CED95914EB9}" type="presParOf" srcId="{27305A2A-3A16-4C05-B12B-BC371967CB50}" destId="{F54A631F-89AB-4254-A1C1-FF4BDEDC8DD6}" srcOrd="8" destOrd="0" presId="urn:microsoft.com/office/officeart/2018/2/layout/IconVerticalSolidList"/>
    <dgm:cxn modelId="{E5F8401A-8742-4EFC-824B-F024BE6B6E28}" type="presParOf" srcId="{F54A631F-89AB-4254-A1C1-FF4BDEDC8DD6}" destId="{1896B2EC-0905-4F20-A2BF-1EA54D81B1C0}" srcOrd="0" destOrd="0" presId="urn:microsoft.com/office/officeart/2018/2/layout/IconVerticalSolidList"/>
    <dgm:cxn modelId="{222E5CDF-7250-4E87-819E-36EE308B1044}" type="presParOf" srcId="{F54A631F-89AB-4254-A1C1-FF4BDEDC8DD6}" destId="{6C1C24F0-2382-4417-B376-EE73001D5B77}" srcOrd="1" destOrd="0" presId="urn:microsoft.com/office/officeart/2018/2/layout/IconVerticalSolidList"/>
    <dgm:cxn modelId="{4EB70E25-286E-4CE6-8AEF-72E32F9F5778}" type="presParOf" srcId="{F54A631F-89AB-4254-A1C1-FF4BDEDC8DD6}" destId="{B5CAB10D-B3C6-497D-AFE4-9B6082A1E03A}" srcOrd="2" destOrd="0" presId="urn:microsoft.com/office/officeart/2018/2/layout/IconVerticalSolidList"/>
    <dgm:cxn modelId="{E33F0883-5DB7-46F4-9D0A-2671899D24EC}" type="presParOf" srcId="{F54A631F-89AB-4254-A1C1-FF4BDEDC8DD6}" destId="{BED01FBD-890B-46FD-A652-9BB5D6EDF536}" srcOrd="3" destOrd="0" presId="urn:microsoft.com/office/officeart/2018/2/layout/IconVerticalSolidList"/>
    <dgm:cxn modelId="{D8ADEBEB-3E6B-4F93-8ECB-38DAAFB2D75A}" type="presParOf" srcId="{27305A2A-3A16-4C05-B12B-BC371967CB50}" destId="{050E31C1-FB51-4623-8CC2-3659EE71CB60}" srcOrd="9" destOrd="0" presId="urn:microsoft.com/office/officeart/2018/2/layout/IconVerticalSolidList"/>
    <dgm:cxn modelId="{54D7D92B-026A-43F9-AFD0-65A7F6863BE2}" type="presParOf" srcId="{27305A2A-3A16-4C05-B12B-BC371967CB50}" destId="{5E3BB99F-2BE7-49F0-8B02-B05F6FFDEC2E}" srcOrd="10" destOrd="0" presId="urn:microsoft.com/office/officeart/2018/2/layout/IconVerticalSolidList"/>
    <dgm:cxn modelId="{6969ADC4-76A3-481F-A44A-8549FFC1FC30}" type="presParOf" srcId="{5E3BB99F-2BE7-49F0-8B02-B05F6FFDEC2E}" destId="{217A77B1-E084-432D-9F78-3B440F7C475B}" srcOrd="0" destOrd="0" presId="urn:microsoft.com/office/officeart/2018/2/layout/IconVerticalSolidList"/>
    <dgm:cxn modelId="{6C7D07E6-A94A-46E0-945C-454463A93962}" type="presParOf" srcId="{5E3BB99F-2BE7-49F0-8B02-B05F6FFDEC2E}" destId="{58E0FD8B-3308-4690-8033-FA879013656E}" srcOrd="1" destOrd="0" presId="urn:microsoft.com/office/officeart/2018/2/layout/IconVerticalSolidList"/>
    <dgm:cxn modelId="{6F271B8B-E47A-45F1-8E63-3D8380BCB317}" type="presParOf" srcId="{5E3BB99F-2BE7-49F0-8B02-B05F6FFDEC2E}" destId="{B856DA14-3FA3-4638-9DEF-4F7F92DB172A}" srcOrd="2" destOrd="0" presId="urn:microsoft.com/office/officeart/2018/2/layout/IconVerticalSolidList"/>
    <dgm:cxn modelId="{32514B0C-2ED0-4A0E-85AA-04B8A8126743}" type="presParOf" srcId="{5E3BB99F-2BE7-49F0-8B02-B05F6FFDEC2E}" destId="{61F2DD76-2E84-4BD6-BC2A-304D6AF42523}" srcOrd="3" destOrd="0" presId="urn:microsoft.com/office/officeart/2018/2/layout/IconVerticalSolidList"/>
    <dgm:cxn modelId="{758802F0-3952-48CD-B1DD-B0960A1AEF20}" type="presParOf" srcId="{27305A2A-3A16-4C05-B12B-BC371967CB50}" destId="{366D3E09-A6C1-40D2-9E4D-E11421FB5629}" srcOrd="11" destOrd="0" presId="urn:microsoft.com/office/officeart/2018/2/layout/IconVerticalSolidList"/>
    <dgm:cxn modelId="{778221B1-676E-47B5-AF63-5EA193B0A1C5}" type="presParOf" srcId="{27305A2A-3A16-4C05-B12B-BC371967CB50}" destId="{51AB1153-2AF7-429B-BC2F-E2D8C452A90A}" srcOrd="12" destOrd="0" presId="urn:microsoft.com/office/officeart/2018/2/layout/IconVerticalSolidList"/>
    <dgm:cxn modelId="{3559E67B-4FC4-4DEC-BB4F-F9F09FA8F7F3}" type="presParOf" srcId="{51AB1153-2AF7-429B-BC2F-E2D8C452A90A}" destId="{05BA82E6-3E65-4CE6-BB46-CAE66671E962}" srcOrd="0" destOrd="0" presId="urn:microsoft.com/office/officeart/2018/2/layout/IconVerticalSolidList"/>
    <dgm:cxn modelId="{F3275D9C-1205-4B89-82BB-9656AE678342}" type="presParOf" srcId="{51AB1153-2AF7-429B-BC2F-E2D8C452A90A}" destId="{8768B976-4F2E-4943-919C-F311EC10CB1C}" srcOrd="1" destOrd="0" presId="urn:microsoft.com/office/officeart/2018/2/layout/IconVerticalSolidList"/>
    <dgm:cxn modelId="{9AD9B55F-C993-47FF-8D72-5D4BF5A3DEAD}" type="presParOf" srcId="{51AB1153-2AF7-429B-BC2F-E2D8C452A90A}" destId="{0332917C-82CC-47D3-809F-A20821EB30F5}" srcOrd="2" destOrd="0" presId="urn:microsoft.com/office/officeart/2018/2/layout/IconVerticalSolidList"/>
    <dgm:cxn modelId="{7AEAC200-933E-49A8-BF43-CFAD15369AB9}" type="presParOf" srcId="{51AB1153-2AF7-429B-BC2F-E2D8C452A90A}" destId="{DADB97FD-1685-455E-A3CD-CED40FA6086E}"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4873CC9C-3BF5-3348-BFDF-5A74B7369279}"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2441EB28-1DEA-5C49-BA86-1DCEFCA047F1}">
      <dgm:prSet custT="1"/>
      <dgm:spPr>
        <a:solidFill>
          <a:srgbClr val="0070C0"/>
        </a:solidFill>
      </dgm:spPr>
      <dgm:t>
        <a:bodyPr/>
        <a:lstStyle/>
        <a:p>
          <a:pPr>
            <a:buFont typeface="Arial" panose="020B0604020202020204" pitchFamily="34" charset="0"/>
            <a:buChar char="•"/>
          </a:pPr>
          <a:r>
            <a:rPr lang="en-GB" sz="2400" b="0" i="0">
              <a:solidFill>
                <a:schemeClr val="bg1"/>
              </a:solidFill>
            </a:rPr>
            <a:t>what to do</a:t>
          </a:r>
          <a:endParaRPr lang="en-GB" sz="2400">
            <a:solidFill>
              <a:schemeClr val="bg1"/>
            </a:solidFill>
          </a:endParaRPr>
        </a:p>
      </dgm:t>
    </dgm:pt>
    <dgm:pt modelId="{EF4AD7EC-3978-D04B-804B-E5F21650CF51}" type="parTrans" cxnId="{ABB2348A-999E-4C4F-8C59-F2952DF2D8DC}">
      <dgm:prSet/>
      <dgm:spPr/>
      <dgm:t>
        <a:bodyPr/>
        <a:lstStyle/>
        <a:p>
          <a:endParaRPr lang="en-GB" sz="2400">
            <a:solidFill>
              <a:schemeClr val="tx1"/>
            </a:solidFill>
          </a:endParaRPr>
        </a:p>
      </dgm:t>
    </dgm:pt>
    <dgm:pt modelId="{8E6AA5C6-8129-6541-AE02-0D3562D580A5}" type="sibTrans" cxnId="{ABB2348A-999E-4C4F-8C59-F2952DF2D8DC}">
      <dgm:prSet/>
      <dgm:spPr/>
      <dgm:t>
        <a:bodyPr/>
        <a:lstStyle/>
        <a:p>
          <a:endParaRPr lang="en-GB" sz="2400">
            <a:solidFill>
              <a:schemeClr val="tx1"/>
            </a:solidFill>
          </a:endParaRPr>
        </a:p>
      </dgm:t>
    </dgm:pt>
    <dgm:pt modelId="{7FC1A66B-5A54-0448-B730-656ED93FEB33}">
      <dgm:prSet custT="1"/>
      <dgm:spPr/>
      <dgm:t>
        <a:bodyPr/>
        <a:lstStyle/>
        <a:p>
          <a:pPr>
            <a:buFont typeface="Arial" panose="020B0604020202020204" pitchFamily="34" charset="0"/>
            <a:buChar char="•"/>
          </a:pPr>
          <a:r>
            <a:rPr lang="en-GB" sz="1800" b="0" i="0" dirty="0">
              <a:solidFill>
                <a:schemeClr val="tx1"/>
              </a:solidFill>
            </a:rPr>
            <a:t>Before, during and after the learning activity</a:t>
          </a:r>
        </a:p>
      </dgm:t>
    </dgm:pt>
    <dgm:pt modelId="{265F5F6E-F6A3-C945-875B-D03F8CD0D77A}" type="parTrans" cxnId="{38A0AB90-1DFA-F244-90FE-617D1B1F2A72}">
      <dgm:prSet/>
      <dgm:spPr/>
      <dgm:t>
        <a:bodyPr/>
        <a:lstStyle/>
        <a:p>
          <a:endParaRPr lang="en-GB" sz="2400">
            <a:solidFill>
              <a:schemeClr val="tx1"/>
            </a:solidFill>
          </a:endParaRPr>
        </a:p>
      </dgm:t>
    </dgm:pt>
    <dgm:pt modelId="{C5884DEA-BC3A-D445-8808-0C0A47ABDCA9}" type="sibTrans" cxnId="{38A0AB90-1DFA-F244-90FE-617D1B1F2A72}">
      <dgm:prSet/>
      <dgm:spPr/>
      <dgm:t>
        <a:bodyPr/>
        <a:lstStyle/>
        <a:p>
          <a:endParaRPr lang="en-GB" sz="2400">
            <a:solidFill>
              <a:schemeClr val="tx1"/>
            </a:solidFill>
          </a:endParaRPr>
        </a:p>
      </dgm:t>
    </dgm:pt>
    <dgm:pt modelId="{147A7B97-86AE-754E-AD86-B5F2CC60FB31}">
      <dgm:prSet custT="1"/>
      <dgm:spPr>
        <a:solidFill>
          <a:srgbClr val="92D050"/>
        </a:solidFill>
      </dgm:spPr>
      <dgm:t>
        <a:bodyPr/>
        <a:lstStyle/>
        <a:p>
          <a:pPr>
            <a:buFont typeface="Arial" panose="020B0604020202020204" pitchFamily="34" charset="0"/>
            <a:buChar char="•"/>
          </a:pPr>
          <a:r>
            <a:rPr lang="en-GB" sz="2400" b="0" i="0" dirty="0">
              <a:solidFill>
                <a:schemeClr val="tx1"/>
              </a:solidFill>
            </a:rPr>
            <a:t>where are all materials that should be used during</a:t>
          </a:r>
        </a:p>
      </dgm:t>
    </dgm:pt>
    <dgm:pt modelId="{A677D7B8-BF98-B44C-96FD-14F90E0B7F58}" type="parTrans" cxnId="{C08C4D98-50B6-0847-92F8-67E17F70C5FB}">
      <dgm:prSet/>
      <dgm:spPr/>
      <dgm:t>
        <a:bodyPr/>
        <a:lstStyle/>
        <a:p>
          <a:endParaRPr lang="en-GB" sz="2400">
            <a:solidFill>
              <a:schemeClr val="tx1"/>
            </a:solidFill>
          </a:endParaRPr>
        </a:p>
      </dgm:t>
    </dgm:pt>
    <dgm:pt modelId="{58852ADE-3FC6-184E-A6FB-5AD1B26D0B49}" type="sibTrans" cxnId="{C08C4D98-50B6-0847-92F8-67E17F70C5FB}">
      <dgm:prSet/>
      <dgm:spPr/>
      <dgm:t>
        <a:bodyPr/>
        <a:lstStyle/>
        <a:p>
          <a:endParaRPr lang="en-GB" sz="2400">
            <a:solidFill>
              <a:schemeClr val="tx1"/>
            </a:solidFill>
          </a:endParaRPr>
        </a:p>
      </dgm:t>
    </dgm:pt>
    <dgm:pt modelId="{55D0C15F-A6ED-764F-BFC7-33708126D9EF}">
      <dgm:prSet custT="1"/>
      <dgm:spPr/>
      <dgm:t>
        <a:bodyPr/>
        <a:lstStyle/>
        <a:p>
          <a:pPr>
            <a:buFont typeface="Arial" panose="020B0604020202020204" pitchFamily="34" charset="0"/>
            <a:buChar char="•"/>
          </a:pPr>
          <a:r>
            <a:rPr lang="en-GB" sz="1800" b="0" i="0">
              <a:solidFill>
                <a:schemeClr val="tx1"/>
              </a:solidFill>
            </a:rPr>
            <a:t>digital materials location</a:t>
          </a:r>
        </a:p>
      </dgm:t>
    </dgm:pt>
    <dgm:pt modelId="{2EB8BBEC-AC0E-D44F-9DB3-134DB3A7B398}" type="parTrans" cxnId="{F829C150-11D3-C149-8A2A-D188D0B14BC8}">
      <dgm:prSet/>
      <dgm:spPr/>
      <dgm:t>
        <a:bodyPr/>
        <a:lstStyle/>
        <a:p>
          <a:endParaRPr lang="en-GB" sz="2400">
            <a:solidFill>
              <a:schemeClr val="tx1"/>
            </a:solidFill>
          </a:endParaRPr>
        </a:p>
      </dgm:t>
    </dgm:pt>
    <dgm:pt modelId="{EEC59C71-60AE-5940-AE10-0314CB7BA212}" type="sibTrans" cxnId="{F829C150-11D3-C149-8A2A-D188D0B14BC8}">
      <dgm:prSet/>
      <dgm:spPr/>
      <dgm:t>
        <a:bodyPr/>
        <a:lstStyle/>
        <a:p>
          <a:endParaRPr lang="en-GB" sz="2400">
            <a:solidFill>
              <a:schemeClr val="tx1"/>
            </a:solidFill>
          </a:endParaRPr>
        </a:p>
      </dgm:t>
    </dgm:pt>
    <dgm:pt modelId="{910F9065-4B44-7B48-BD1A-15F14F442E57}">
      <dgm:prSet custT="1"/>
      <dgm:spPr/>
      <dgm:t>
        <a:bodyPr/>
        <a:lstStyle/>
        <a:p>
          <a:pPr>
            <a:buFont typeface="Arial" panose="020B0604020202020204" pitchFamily="34" charset="0"/>
            <a:buChar char="•"/>
          </a:pPr>
          <a:r>
            <a:rPr lang="en-GB" sz="1800" b="0" i="0">
              <a:solidFill>
                <a:schemeClr val="tx1"/>
              </a:solidFill>
            </a:rPr>
            <a:t>physical resources and equipment needed</a:t>
          </a:r>
        </a:p>
      </dgm:t>
    </dgm:pt>
    <dgm:pt modelId="{B79BC47A-428E-414C-9D16-686565EB889D}" type="parTrans" cxnId="{441ABD91-1FD9-A14E-A911-2CF6B1DB0BE1}">
      <dgm:prSet/>
      <dgm:spPr/>
      <dgm:t>
        <a:bodyPr/>
        <a:lstStyle/>
        <a:p>
          <a:endParaRPr lang="en-GB" sz="2400">
            <a:solidFill>
              <a:schemeClr val="tx1"/>
            </a:solidFill>
          </a:endParaRPr>
        </a:p>
      </dgm:t>
    </dgm:pt>
    <dgm:pt modelId="{D7C5F1FA-8369-8A43-B53D-C08CD8092803}" type="sibTrans" cxnId="{441ABD91-1FD9-A14E-A911-2CF6B1DB0BE1}">
      <dgm:prSet/>
      <dgm:spPr/>
      <dgm:t>
        <a:bodyPr/>
        <a:lstStyle/>
        <a:p>
          <a:endParaRPr lang="en-GB" sz="2400">
            <a:solidFill>
              <a:schemeClr val="tx1"/>
            </a:solidFill>
          </a:endParaRPr>
        </a:p>
      </dgm:t>
    </dgm:pt>
    <dgm:pt modelId="{165BAD0A-C3FE-4F4C-88B6-7F708D709C59}">
      <dgm:prSet custT="1"/>
      <dgm:spPr/>
      <dgm:t>
        <a:bodyPr/>
        <a:lstStyle/>
        <a:p>
          <a:pPr>
            <a:buFont typeface="Arial" panose="020B0604020202020204" pitchFamily="34" charset="0"/>
            <a:buChar char="•"/>
          </a:pPr>
          <a:r>
            <a:rPr lang="en-GB" sz="1800" b="0" i="0" dirty="0">
              <a:solidFill>
                <a:schemeClr val="tx1"/>
              </a:solidFill>
            </a:rPr>
            <a:t>e.g. projector, activity resources such as card decks, ...</a:t>
          </a:r>
        </a:p>
      </dgm:t>
    </dgm:pt>
    <dgm:pt modelId="{7DC7DC87-8281-804D-AA99-7BA0BB2B8252}" type="parTrans" cxnId="{A2772038-C664-BD45-9033-5C23AE285070}">
      <dgm:prSet/>
      <dgm:spPr/>
      <dgm:t>
        <a:bodyPr/>
        <a:lstStyle/>
        <a:p>
          <a:endParaRPr lang="en-GB" sz="2400">
            <a:solidFill>
              <a:schemeClr val="tx1"/>
            </a:solidFill>
          </a:endParaRPr>
        </a:p>
      </dgm:t>
    </dgm:pt>
    <dgm:pt modelId="{581A4136-2366-2347-83B7-A6799A504CFC}" type="sibTrans" cxnId="{A2772038-C664-BD45-9033-5C23AE285070}">
      <dgm:prSet/>
      <dgm:spPr/>
      <dgm:t>
        <a:bodyPr/>
        <a:lstStyle/>
        <a:p>
          <a:endParaRPr lang="en-GB" sz="2400">
            <a:solidFill>
              <a:schemeClr val="tx1"/>
            </a:solidFill>
          </a:endParaRPr>
        </a:p>
      </dgm:t>
    </dgm:pt>
    <dgm:pt modelId="{7386A058-F6C7-9348-9229-DFC59E31C215}">
      <dgm:prSet custT="1"/>
      <dgm:spPr>
        <a:solidFill>
          <a:srgbClr val="FF9300"/>
        </a:solidFill>
      </dgm:spPr>
      <dgm:t>
        <a:bodyPr/>
        <a:lstStyle/>
        <a:p>
          <a:pPr>
            <a:buFont typeface="Arial" panose="020B0604020202020204" pitchFamily="34" charset="0"/>
            <a:buChar char="•"/>
          </a:pPr>
          <a:r>
            <a:rPr lang="en-GB" sz="2400" b="0" i="0" dirty="0">
              <a:solidFill>
                <a:schemeClr val="tx1"/>
              </a:solidFill>
            </a:rPr>
            <a:t>how to prepare beforehand</a:t>
          </a:r>
        </a:p>
      </dgm:t>
    </dgm:pt>
    <dgm:pt modelId="{D2F0DCF0-4147-884A-8041-5FB99524D7AA}" type="parTrans" cxnId="{E23C59C2-C108-9B4D-BB9D-D38E370986A9}">
      <dgm:prSet/>
      <dgm:spPr/>
      <dgm:t>
        <a:bodyPr/>
        <a:lstStyle/>
        <a:p>
          <a:endParaRPr lang="en-GB" sz="2400">
            <a:solidFill>
              <a:schemeClr val="tx1"/>
            </a:solidFill>
          </a:endParaRPr>
        </a:p>
      </dgm:t>
    </dgm:pt>
    <dgm:pt modelId="{40735888-2D6E-B942-A5EE-C6AA65970383}" type="sibTrans" cxnId="{E23C59C2-C108-9B4D-BB9D-D38E370986A9}">
      <dgm:prSet/>
      <dgm:spPr/>
      <dgm:t>
        <a:bodyPr/>
        <a:lstStyle/>
        <a:p>
          <a:endParaRPr lang="en-GB" sz="2400">
            <a:solidFill>
              <a:schemeClr val="tx1"/>
            </a:solidFill>
          </a:endParaRPr>
        </a:p>
      </dgm:t>
    </dgm:pt>
    <dgm:pt modelId="{93B3C07A-2F52-A149-A4F0-4A829426A12C}">
      <dgm:prSet custT="1"/>
      <dgm:spPr/>
      <dgm:t>
        <a:bodyPr/>
        <a:lstStyle/>
        <a:p>
          <a:pPr>
            <a:buFont typeface="Arial" panose="020B0604020202020204" pitchFamily="34" charset="0"/>
            <a:buChar char="•"/>
          </a:pPr>
          <a:r>
            <a:rPr lang="en-GB" sz="1800" b="0" i="0">
              <a:solidFill>
                <a:schemeClr val="tx1"/>
              </a:solidFill>
            </a:rPr>
            <a:t>e.g. something needs to be written on flip charts</a:t>
          </a:r>
        </a:p>
      </dgm:t>
    </dgm:pt>
    <dgm:pt modelId="{CF168AAD-AB57-394E-B75D-7E0D2B405B75}" type="parTrans" cxnId="{9FF8ABD6-4C6A-8645-A513-5DE106E9127A}">
      <dgm:prSet/>
      <dgm:spPr/>
      <dgm:t>
        <a:bodyPr/>
        <a:lstStyle/>
        <a:p>
          <a:endParaRPr lang="en-GB" sz="2400">
            <a:solidFill>
              <a:schemeClr val="tx1"/>
            </a:solidFill>
          </a:endParaRPr>
        </a:p>
      </dgm:t>
    </dgm:pt>
    <dgm:pt modelId="{CC775DB7-0678-054C-885F-3BDB9310944E}" type="sibTrans" cxnId="{9FF8ABD6-4C6A-8645-A513-5DE106E9127A}">
      <dgm:prSet/>
      <dgm:spPr/>
      <dgm:t>
        <a:bodyPr/>
        <a:lstStyle/>
        <a:p>
          <a:endParaRPr lang="en-GB" sz="2400">
            <a:solidFill>
              <a:schemeClr val="tx1"/>
            </a:solidFill>
          </a:endParaRPr>
        </a:p>
      </dgm:t>
    </dgm:pt>
    <dgm:pt modelId="{3B6C330C-DD4E-A94F-BCAB-39DC231AD3E8}">
      <dgm:prSet custT="1"/>
      <dgm:spPr>
        <a:solidFill>
          <a:srgbClr val="FF40FF"/>
        </a:solidFill>
      </dgm:spPr>
      <dgm:t>
        <a:bodyPr/>
        <a:lstStyle/>
        <a:p>
          <a:pPr>
            <a:buFont typeface="Arial" panose="020B0604020202020204" pitchFamily="34" charset="0"/>
            <a:buChar char="•"/>
          </a:pPr>
          <a:r>
            <a:rPr lang="en-GB" sz="2400" b="0" i="0">
              <a:solidFill>
                <a:schemeClr val="bg2">
                  <a:lumMod val="10000"/>
                </a:schemeClr>
              </a:solidFill>
            </a:rPr>
            <a:t>how to prepare the learning environment</a:t>
          </a:r>
        </a:p>
      </dgm:t>
    </dgm:pt>
    <dgm:pt modelId="{3500FF11-E0DD-D14E-80D4-418558628474}" type="parTrans" cxnId="{ACC25CF1-DF84-FA41-9A93-50AE9602AC02}">
      <dgm:prSet/>
      <dgm:spPr/>
      <dgm:t>
        <a:bodyPr/>
        <a:lstStyle/>
        <a:p>
          <a:endParaRPr lang="en-GB" sz="2400">
            <a:solidFill>
              <a:schemeClr val="tx1"/>
            </a:solidFill>
          </a:endParaRPr>
        </a:p>
      </dgm:t>
    </dgm:pt>
    <dgm:pt modelId="{08F54743-0994-FF47-BB14-247AA33DDD94}" type="sibTrans" cxnId="{ACC25CF1-DF84-FA41-9A93-50AE9602AC02}">
      <dgm:prSet/>
      <dgm:spPr/>
      <dgm:t>
        <a:bodyPr/>
        <a:lstStyle/>
        <a:p>
          <a:endParaRPr lang="en-GB" sz="2400">
            <a:solidFill>
              <a:schemeClr val="tx1"/>
            </a:solidFill>
          </a:endParaRPr>
        </a:p>
      </dgm:t>
    </dgm:pt>
    <dgm:pt modelId="{3DB04C29-28AA-3340-8834-40E481A6B7E1}">
      <dgm:prSet custT="1"/>
      <dgm:spPr/>
      <dgm:t>
        <a:bodyPr/>
        <a:lstStyle/>
        <a:p>
          <a:pPr>
            <a:buFont typeface="Arial" panose="020B0604020202020204" pitchFamily="34" charset="0"/>
            <a:buChar char="•"/>
          </a:pPr>
          <a:r>
            <a:rPr lang="en-GB" sz="1800" b="0" i="0">
              <a:solidFill>
                <a:schemeClr val="tx1"/>
              </a:solidFill>
            </a:rPr>
            <a:t>room layout and any other specifics (e.g. name tags, sign-in sheet, etc.)</a:t>
          </a:r>
        </a:p>
      </dgm:t>
    </dgm:pt>
    <dgm:pt modelId="{139A0B0F-9952-2048-950E-204287014DE8}" type="parTrans" cxnId="{1BC7EFA2-5476-DA49-8DC4-9B444960B39D}">
      <dgm:prSet/>
      <dgm:spPr/>
      <dgm:t>
        <a:bodyPr/>
        <a:lstStyle/>
        <a:p>
          <a:endParaRPr lang="en-GB" sz="2400">
            <a:solidFill>
              <a:schemeClr val="tx1"/>
            </a:solidFill>
          </a:endParaRPr>
        </a:p>
      </dgm:t>
    </dgm:pt>
    <dgm:pt modelId="{86600DD8-8413-7D4A-94BA-300FA4C0DAD8}" type="sibTrans" cxnId="{1BC7EFA2-5476-DA49-8DC4-9B444960B39D}">
      <dgm:prSet/>
      <dgm:spPr/>
      <dgm:t>
        <a:bodyPr/>
        <a:lstStyle/>
        <a:p>
          <a:endParaRPr lang="en-GB" sz="2400">
            <a:solidFill>
              <a:schemeClr val="tx1"/>
            </a:solidFill>
          </a:endParaRPr>
        </a:p>
      </dgm:t>
    </dgm:pt>
    <dgm:pt modelId="{D6BA6F4C-5B53-F446-8676-69902657DA50}">
      <dgm:prSet custT="1"/>
      <dgm:spPr/>
      <dgm:t>
        <a:bodyPr/>
        <a:lstStyle/>
        <a:p>
          <a:pPr>
            <a:buFont typeface="Arial" panose="020B0604020202020204" pitchFamily="34" charset="0"/>
            <a:buChar char="•"/>
          </a:pPr>
          <a:r>
            <a:rPr lang="en-GB" sz="1800" b="0" i="0" dirty="0">
              <a:solidFill>
                <a:schemeClr val="tx1"/>
              </a:solidFill>
            </a:rPr>
            <a:t>in case of an online training this includes preparation of the virtual room, providing access, sending out or publishing reading materials, ...</a:t>
          </a:r>
        </a:p>
      </dgm:t>
    </dgm:pt>
    <dgm:pt modelId="{36DD40ED-19F4-B042-AF40-65F25ED1893D}" type="parTrans" cxnId="{AF0A7F9E-9D09-2A48-9887-50611E566E65}">
      <dgm:prSet/>
      <dgm:spPr/>
      <dgm:t>
        <a:bodyPr/>
        <a:lstStyle/>
        <a:p>
          <a:endParaRPr lang="en-GB" sz="2400">
            <a:solidFill>
              <a:schemeClr val="tx1"/>
            </a:solidFill>
          </a:endParaRPr>
        </a:p>
      </dgm:t>
    </dgm:pt>
    <dgm:pt modelId="{8BF0AEAA-A0A8-A44A-BB6A-3BB9FE3B71A6}" type="sibTrans" cxnId="{AF0A7F9E-9D09-2A48-9887-50611E566E65}">
      <dgm:prSet/>
      <dgm:spPr/>
      <dgm:t>
        <a:bodyPr/>
        <a:lstStyle/>
        <a:p>
          <a:endParaRPr lang="en-GB" sz="2400">
            <a:solidFill>
              <a:schemeClr val="tx1"/>
            </a:solidFill>
          </a:endParaRPr>
        </a:p>
      </dgm:t>
    </dgm:pt>
    <dgm:pt modelId="{D2D83872-3775-194E-871D-E5054F93D898}" type="pres">
      <dgm:prSet presAssocID="{4873CC9C-3BF5-3348-BFDF-5A74B7369279}" presName="linear" presStyleCnt="0">
        <dgm:presLayoutVars>
          <dgm:animLvl val="lvl"/>
          <dgm:resizeHandles val="exact"/>
        </dgm:presLayoutVars>
      </dgm:prSet>
      <dgm:spPr/>
    </dgm:pt>
    <dgm:pt modelId="{917D9EC6-DE2D-E947-8632-66C392E92D01}" type="pres">
      <dgm:prSet presAssocID="{2441EB28-1DEA-5C49-BA86-1DCEFCA047F1}" presName="parentText" presStyleLbl="node1" presStyleIdx="0" presStyleCnt="4">
        <dgm:presLayoutVars>
          <dgm:chMax val="0"/>
          <dgm:bulletEnabled val="1"/>
        </dgm:presLayoutVars>
      </dgm:prSet>
      <dgm:spPr/>
    </dgm:pt>
    <dgm:pt modelId="{B5997A81-F8F5-5B4B-8A2A-5C4371B0A374}" type="pres">
      <dgm:prSet presAssocID="{2441EB28-1DEA-5C49-BA86-1DCEFCA047F1}" presName="childText" presStyleLbl="revTx" presStyleIdx="0" presStyleCnt="4">
        <dgm:presLayoutVars>
          <dgm:bulletEnabled val="1"/>
        </dgm:presLayoutVars>
      </dgm:prSet>
      <dgm:spPr/>
    </dgm:pt>
    <dgm:pt modelId="{522C6ECB-138B-1543-89BE-8FC4B967E4EF}" type="pres">
      <dgm:prSet presAssocID="{147A7B97-86AE-754E-AD86-B5F2CC60FB31}" presName="parentText" presStyleLbl="node1" presStyleIdx="1" presStyleCnt="4">
        <dgm:presLayoutVars>
          <dgm:chMax val="0"/>
          <dgm:bulletEnabled val="1"/>
        </dgm:presLayoutVars>
      </dgm:prSet>
      <dgm:spPr/>
    </dgm:pt>
    <dgm:pt modelId="{A2761A4B-A079-504B-B77E-28E1D7AB82FB}" type="pres">
      <dgm:prSet presAssocID="{147A7B97-86AE-754E-AD86-B5F2CC60FB31}" presName="childText" presStyleLbl="revTx" presStyleIdx="1" presStyleCnt="4">
        <dgm:presLayoutVars>
          <dgm:bulletEnabled val="1"/>
        </dgm:presLayoutVars>
      </dgm:prSet>
      <dgm:spPr/>
    </dgm:pt>
    <dgm:pt modelId="{335730E3-150E-704B-92A0-FFFAAA62D02C}" type="pres">
      <dgm:prSet presAssocID="{7386A058-F6C7-9348-9229-DFC59E31C215}" presName="parentText" presStyleLbl="node1" presStyleIdx="2" presStyleCnt="4">
        <dgm:presLayoutVars>
          <dgm:chMax val="0"/>
          <dgm:bulletEnabled val="1"/>
        </dgm:presLayoutVars>
      </dgm:prSet>
      <dgm:spPr/>
    </dgm:pt>
    <dgm:pt modelId="{C7C85879-75DD-A14B-8386-5988FAA8E361}" type="pres">
      <dgm:prSet presAssocID="{7386A058-F6C7-9348-9229-DFC59E31C215}" presName="childText" presStyleLbl="revTx" presStyleIdx="2" presStyleCnt="4">
        <dgm:presLayoutVars>
          <dgm:bulletEnabled val="1"/>
        </dgm:presLayoutVars>
      </dgm:prSet>
      <dgm:spPr/>
    </dgm:pt>
    <dgm:pt modelId="{8E957AF8-C1A7-7B43-9D06-EA16BDB5D105}" type="pres">
      <dgm:prSet presAssocID="{3B6C330C-DD4E-A94F-BCAB-39DC231AD3E8}" presName="parentText" presStyleLbl="node1" presStyleIdx="3" presStyleCnt="4">
        <dgm:presLayoutVars>
          <dgm:chMax val="0"/>
          <dgm:bulletEnabled val="1"/>
        </dgm:presLayoutVars>
      </dgm:prSet>
      <dgm:spPr/>
    </dgm:pt>
    <dgm:pt modelId="{851E7D1B-35CD-644B-A126-8DAFFB297DC2}" type="pres">
      <dgm:prSet presAssocID="{3B6C330C-DD4E-A94F-BCAB-39DC231AD3E8}" presName="childText" presStyleLbl="revTx" presStyleIdx="3" presStyleCnt="4">
        <dgm:presLayoutVars>
          <dgm:bulletEnabled val="1"/>
        </dgm:presLayoutVars>
      </dgm:prSet>
      <dgm:spPr/>
    </dgm:pt>
  </dgm:ptLst>
  <dgm:cxnLst>
    <dgm:cxn modelId="{D16FAC07-69C3-2C46-82C9-731EBFE513F2}" type="presOf" srcId="{7386A058-F6C7-9348-9229-DFC59E31C215}" destId="{335730E3-150E-704B-92A0-FFFAAA62D02C}" srcOrd="0" destOrd="0" presId="urn:microsoft.com/office/officeart/2005/8/layout/vList2"/>
    <dgm:cxn modelId="{0249B816-10B7-A44A-AEE7-7B74CFBDDDF5}" type="presOf" srcId="{910F9065-4B44-7B48-BD1A-15F14F442E57}" destId="{A2761A4B-A079-504B-B77E-28E1D7AB82FB}" srcOrd="0" destOrd="1" presId="urn:microsoft.com/office/officeart/2005/8/layout/vList2"/>
    <dgm:cxn modelId="{D8DA902C-82FF-DC44-860F-3B9B98A9256E}" type="presOf" srcId="{3DB04C29-28AA-3340-8834-40E481A6B7E1}" destId="{851E7D1B-35CD-644B-A126-8DAFFB297DC2}" srcOrd="0" destOrd="0" presId="urn:microsoft.com/office/officeart/2005/8/layout/vList2"/>
    <dgm:cxn modelId="{A2772038-C664-BD45-9033-5C23AE285070}" srcId="{910F9065-4B44-7B48-BD1A-15F14F442E57}" destId="{165BAD0A-C3FE-4F4C-88B6-7F708D709C59}" srcOrd="0" destOrd="0" parTransId="{7DC7DC87-8281-804D-AA99-7BA0BB2B8252}" sibTransId="{581A4136-2366-2347-83B7-A6799A504CFC}"/>
    <dgm:cxn modelId="{F829C150-11D3-C149-8A2A-D188D0B14BC8}" srcId="{147A7B97-86AE-754E-AD86-B5F2CC60FB31}" destId="{55D0C15F-A6ED-764F-BFC7-33708126D9EF}" srcOrd="0" destOrd="0" parTransId="{2EB8BBEC-AC0E-D44F-9DB3-134DB3A7B398}" sibTransId="{EEC59C71-60AE-5940-AE10-0314CB7BA212}"/>
    <dgm:cxn modelId="{C4E89655-FD02-E842-85D5-706043314FBD}" type="presOf" srcId="{93B3C07A-2F52-A149-A4F0-4A829426A12C}" destId="{C7C85879-75DD-A14B-8386-5988FAA8E361}" srcOrd="0" destOrd="0" presId="urn:microsoft.com/office/officeart/2005/8/layout/vList2"/>
    <dgm:cxn modelId="{ABB2348A-999E-4C4F-8C59-F2952DF2D8DC}" srcId="{4873CC9C-3BF5-3348-BFDF-5A74B7369279}" destId="{2441EB28-1DEA-5C49-BA86-1DCEFCA047F1}" srcOrd="0" destOrd="0" parTransId="{EF4AD7EC-3978-D04B-804B-E5F21650CF51}" sibTransId="{8E6AA5C6-8129-6541-AE02-0D3562D580A5}"/>
    <dgm:cxn modelId="{A662B78E-E8C8-B64F-A1EB-93C366D248B7}" type="presOf" srcId="{4873CC9C-3BF5-3348-BFDF-5A74B7369279}" destId="{D2D83872-3775-194E-871D-E5054F93D898}" srcOrd="0" destOrd="0" presId="urn:microsoft.com/office/officeart/2005/8/layout/vList2"/>
    <dgm:cxn modelId="{5F00C88E-7848-7348-AB85-B070F783F533}" type="presOf" srcId="{2441EB28-1DEA-5C49-BA86-1DCEFCA047F1}" destId="{917D9EC6-DE2D-E947-8632-66C392E92D01}" srcOrd="0" destOrd="0" presId="urn:microsoft.com/office/officeart/2005/8/layout/vList2"/>
    <dgm:cxn modelId="{38A0AB90-1DFA-F244-90FE-617D1B1F2A72}" srcId="{2441EB28-1DEA-5C49-BA86-1DCEFCA047F1}" destId="{7FC1A66B-5A54-0448-B730-656ED93FEB33}" srcOrd="0" destOrd="0" parTransId="{265F5F6E-F6A3-C945-875B-D03F8CD0D77A}" sibTransId="{C5884DEA-BC3A-D445-8808-0C0A47ABDCA9}"/>
    <dgm:cxn modelId="{441ABD91-1FD9-A14E-A911-2CF6B1DB0BE1}" srcId="{147A7B97-86AE-754E-AD86-B5F2CC60FB31}" destId="{910F9065-4B44-7B48-BD1A-15F14F442E57}" srcOrd="1" destOrd="0" parTransId="{B79BC47A-428E-414C-9D16-686565EB889D}" sibTransId="{D7C5F1FA-8369-8A43-B53D-C08CD8092803}"/>
    <dgm:cxn modelId="{76591F95-F46F-8C45-84C8-88D62CD4B9CF}" type="presOf" srcId="{147A7B97-86AE-754E-AD86-B5F2CC60FB31}" destId="{522C6ECB-138B-1543-89BE-8FC4B967E4EF}" srcOrd="0" destOrd="0" presId="urn:microsoft.com/office/officeart/2005/8/layout/vList2"/>
    <dgm:cxn modelId="{C08C4D98-50B6-0847-92F8-67E17F70C5FB}" srcId="{4873CC9C-3BF5-3348-BFDF-5A74B7369279}" destId="{147A7B97-86AE-754E-AD86-B5F2CC60FB31}" srcOrd="1" destOrd="0" parTransId="{A677D7B8-BF98-B44C-96FD-14F90E0B7F58}" sibTransId="{58852ADE-3FC6-184E-A6FB-5AD1B26D0B49}"/>
    <dgm:cxn modelId="{AF0A7F9E-9D09-2A48-9887-50611E566E65}" srcId="{3B6C330C-DD4E-A94F-BCAB-39DC231AD3E8}" destId="{D6BA6F4C-5B53-F446-8676-69902657DA50}" srcOrd="1" destOrd="0" parTransId="{36DD40ED-19F4-B042-AF40-65F25ED1893D}" sibTransId="{8BF0AEAA-A0A8-A44A-BB6A-3BB9FE3B71A6}"/>
    <dgm:cxn modelId="{1BC7EFA2-5476-DA49-8DC4-9B444960B39D}" srcId="{3B6C330C-DD4E-A94F-BCAB-39DC231AD3E8}" destId="{3DB04C29-28AA-3340-8834-40E481A6B7E1}" srcOrd="0" destOrd="0" parTransId="{139A0B0F-9952-2048-950E-204287014DE8}" sibTransId="{86600DD8-8413-7D4A-94BA-300FA4C0DAD8}"/>
    <dgm:cxn modelId="{75C124A8-C986-D841-B66D-4EB01671C525}" type="presOf" srcId="{55D0C15F-A6ED-764F-BFC7-33708126D9EF}" destId="{A2761A4B-A079-504B-B77E-28E1D7AB82FB}" srcOrd="0" destOrd="0" presId="urn:microsoft.com/office/officeart/2005/8/layout/vList2"/>
    <dgm:cxn modelId="{4F4B61A8-7B0C-CE41-96E8-F1C88DB0D875}" type="presOf" srcId="{3B6C330C-DD4E-A94F-BCAB-39DC231AD3E8}" destId="{8E957AF8-C1A7-7B43-9D06-EA16BDB5D105}" srcOrd="0" destOrd="0" presId="urn:microsoft.com/office/officeart/2005/8/layout/vList2"/>
    <dgm:cxn modelId="{E23C59C2-C108-9B4D-BB9D-D38E370986A9}" srcId="{4873CC9C-3BF5-3348-BFDF-5A74B7369279}" destId="{7386A058-F6C7-9348-9229-DFC59E31C215}" srcOrd="2" destOrd="0" parTransId="{D2F0DCF0-4147-884A-8041-5FB99524D7AA}" sibTransId="{40735888-2D6E-B942-A5EE-C6AA65970383}"/>
    <dgm:cxn modelId="{2C99C9D1-C532-F54D-91F3-8A726831BB5C}" type="presOf" srcId="{7FC1A66B-5A54-0448-B730-656ED93FEB33}" destId="{B5997A81-F8F5-5B4B-8A2A-5C4371B0A374}" srcOrd="0" destOrd="0" presId="urn:microsoft.com/office/officeart/2005/8/layout/vList2"/>
    <dgm:cxn modelId="{9FF8ABD6-4C6A-8645-A513-5DE106E9127A}" srcId="{7386A058-F6C7-9348-9229-DFC59E31C215}" destId="{93B3C07A-2F52-A149-A4F0-4A829426A12C}" srcOrd="0" destOrd="0" parTransId="{CF168AAD-AB57-394E-B75D-7E0D2B405B75}" sibTransId="{CC775DB7-0678-054C-885F-3BDB9310944E}"/>
    <dgm:cxn modelId="{ACC25CF1-DF84-FA41-9A93-50AE9602AC02}" srcId="{4873CC9C-3BF5-3348-BFDF-5A74B7369279}" destId="{3B6C330C-DD4E-A94F-BCAB-39DC231AD3E8}" srcOrd="3" destOrd="0" parTransId="{3500FF11-E0DD-D14E-80D4-418558628474}" sibTransId="{08F54743-0994-FF47-BB14-247AA33DDD94}"/>
    <dgm:cxn modelId="{A4F18FF1-3CD1-6747-9C9C-2ADF3E59D2DE}" type="presOf" srcId="{D6BA6F4C-5B53-F446-8676-69902657DA50}" destId="{851E7D1B-35CD-644B-A126-8DAFFB297DC2}" srcOrd="0" destOrd="1" presId="urn:microsoft.com/office/officeart/2005/8/layout/vList2"/>
    <dgm:cxn modelId="{89C854FC-1A55-C040-9E3D-C1D2BFCAEAC9}" type="presOf" srcId="{165BAD0A-C3FE-4F4C-88B6-7F708D709C59}" destId="{A2761A4B-A079-504B-B77E-28E1D7AB82FB}" srcOrd="0" destOrd="2" presId="urn:microsoft.com/office/officeart/2005/8/layout/vList2"/>
    <dgm:cxn modelId="{D68B940D-19E0-9C42-AC6C-76F7253B4A0D}" type="presParOf" srcId="{D2D83872-3775-194E-871D-E5054F93D898}" destId="{917D9EC6-DE2D-E947-8632-66C392E92D01}" srcOrd="0" destOrd="0" presId="urn:microsoft.com/office/officeart/2005/8/layout/vList2"/>
    <dgm:cxn modelId="{87A0033C-D704-294A-9C10-C3A5BF412C52}" type="presParOf" srcId="{D2D83872-3775-194E-871D-E5054F93D898}" destId="{B5997A81-F8F5-5B4B-8A2A-5C4371B0A374}" srcOrd="1" destOrd="0" presId="urn:microsoft.com/office/officeart/2005/8/layout/vList2"/>
    <dgm:cxn modelId="{EBF500E8-ADE2-EE45-8A34-3E2B9D22CC4D}" type="presParOf" srcId="{D2D83872-3775-194E-871D-E5054F93D898}" destId="{522C6ECB-138B-1543-89BE-8FC4B967E4EF}" srcOrd="2" destOrd="0" presId="urn:microsoft.com/office/officeart/2005/8/layout/vList2"/>
    <dgm:cxn modelId="{84F739FE-D78D-2444-B364-A5114FDF1122}" type="presParOf" srcId="{D2D83872-3775-194E-871D-E5054F93D898}" destId="{A2761A4B-A079-504B-B77E-28E1D7AB82FB}" srcOrd="3" destOrd="0" presId="urn:microsoft.com/office/officeart/2005/8/layout/vList2"/>
    <dgm:cxn modelId="{B1B04C5D-DB15-9049-A341-7BDC7EF4AAB8}" type="presParOf" srcId="{D2D83872-3775-194E-871D-E5054F93D898}" destId="{335730E3-150E-704B-92A0-FFFAAA62D02C}" srcOrd="4" destOrd="0" presId="urn:microsoft.com/office/officeart/2005/8/layout/vList2"/>
    <dgm:cxn modelId="{134CEB3B-8774-864F-B2F9-DBBF21D70795}" type="presParOf" srcId="{D2D83872-3775-194E-871D-E5054F93D898}" destId="{C7C85879-75DD-A14B-8386-5988FAA8E361}" srcOrd="5" destOrd="0" presId="urn:microsoft.com/office/officeart/2005/8/layout/vList2"/>
    <dgm:cxn modelId="{D961F160-07A8-8149-BC65-FBD318053E74}" type="presParOf" srcId="{D2D83872-3775-194E-871D-E5054F93D898}" destId="{8E957AF8-C1A7-7B43-9D06-EA16BDB5D105}" srcOrd="6" destOrd="0" presId="urn:microsoft.com/office/officeart/2005/8/layout/vList2"/>
    <dgm:cxn modelId="{61B7DCF7-2A42-9549-9DBC-8CD5A9C33D9E}" type="presParOf" srcId="{D2D83872-3775-194E-871D-E5054F93D898}" destId="{851E7D1B-35CD-644B-A126-8DAFFB297DC2}" srcOrd="7"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6C7812C3-68FF-6D4C-8D35-AA731CEBB639}" type="doc">
      <dgm:prSet loTypeId="urn:microsoft.com/office/officeart/2005/8/layout/arrow1" loCatId="" qsTypeId="urn:microsoft.com/office/officeart/2005/8/quickstyle/simple1" qsCatId="simple" csTypeId="urn:microsoft.com/office/officeart/2005/8/colors/accent1_2" csCatId="accent1" phldr="1"/>
      <dgm:spPr/>
      <dgm:t>
        <a:bodyPr/>
        <a:lstStyle/>
        <a:p>
          <a:endParaRPr lang="en-GB"/>
        </a:p>
      </dgm:t>
    </dgm:pt>
    <dgm:pt modelId="{20010EB3-F99F-9A43-BA78-52D617755A92}">
      <dgm:prSet phldrT="[Text]"/>
      <dgm:spPr>
        <a:solidFill>
          <a:srgbClr val="0070C0"/>
        </a:solidFill>
      </dgm:spPr>
      <dgm:t>
        <a:bodyPr/>
        <a:lstStyle/>
        <a:p>
          <a:r>
            <a:rPr lang="en-GB" dirty="0"/>
            <a:t>Quantitative</a:t>
          </a:r>
        </a:p>
      </dgm:t>
    </dgm:pt>
    <dgm:pt modelId="{38A425D5-C834-C546-AAC1-2830C790F1F3}" type="parTrans" cxnId="{74B242CA-BDD4-EF41-9FB3-5D3C271039DC}">
      <dgm:prSet/>
      <dgm:spPr/>
      <dgm:t>
        <a:bodyPr/>
        <a:lstStyle/>
        <a:p>
          <a:endParaRPr lang="en-GB"/>
        </a:p>
      </dgm:t>
    </dgm:pt>
    <dgm:pt modelId="{F894D6BE-5D88-034A-9276-EDB823391C80}" type="sibTrans" cxnId="{74B242CA-BDD4-EF41-9FB3-5D3C271039DC}">
      <dgm:prSet/>
      <dgm:spPr/>
      <dgm:t>
        <a:bodyPr/>
        <a:lstStyle/>
        <a:p>
          <a:endParaRPr lang="en-GB"/>
        </a:p>
      </dgm:t>
    </dgm:pt>
    <dgm:pt modelId="{85F88610-7814-CE49-9B2F-5CBB59CADD83}">
      <dgm:prSet phldrT="[Text]"/>
      <dgm:spPr>
        <a:solidFill>
          <a:srgbClr val="92D050"/>
        </a:solidFill>
      </dgm:spPr>
      <dgm:t>
        <a:bodyPr/>
        <a:lstStyle/>
        <a:p>
          <a:r>
            <a:rPr lang="en-GB" dirty="0">
              <a:solidFill>
                <a:schemeClr val="tx1"/>
              </a:solidFill>
            </a:rPr>
            <a:t>Qualitative</a:t>
          </a:r>
        </a:p>
      </dgm:t>
    </dgm:pt>
    <dgm:pt modelId="{D2C19B94-9929-8F4C-B20E-2A64CBFDF27E}" type="parTrans" cxnId="{FF24A656-9DB2-FE4D-AB07-4A2471B5348F}">
      <dgm:prSet/>
      <dgm:spPr/>
      <dgm:t>
        <a:bodyPr/>
        <a:lstStyle/>
        <a:p>
          <a:endParaRPr lang="en-GB"/>
        </a:p>
      </dgm:t>
    </dgm:pt>
    <dgm:pt modelId="{8EB5A449-54D0-C746-8EBF-C507A339B0D7}" type="sibTrans" cxnId="{FF24A656-9DB2-FE4D-AB07-4A2471B5348F}">
      <dgm:prSet/>
      <dgm:spPr/>
      <dgm:t>
        <a:bodyPr/>
        <a:lstStyle/>
        <a:p>
          <a:endParaRPr lang="en-GB"/>
        </a:p>
      </dgm:t>
    </dgm:pt>
    <dgm:pt modelId="{4FC0C8B2-8C01-F54A-8FB4-B0D6A7A8FAA2}" type="pres">
      <dgm:prSet presAssocID="{6C7812C3-68FF-6D4C-8D35-AA731CEBB639}" presName="cycle" presStyleCnt="0">
        <dgm:presLayoutVars>
          <dgm:dir/>
          <dgm:resizeHandles val="exact"/>
        </dgm:presLayoutVars>
      </dgm:prSet>
      <dgm:spPr/>
    </dgm:pt>
    <dgm:pt modelId="{5F2CE0EC-1CA5-674B-BC8C-C3C809091B08}" type="pres">
      <dgm:prSet presAssocID="{20010EB3-F99F-9A43-BA78-52D617755A92}" presName="arrow" presStyleLbl="node1" presStyleIdx="0" presStyleCnt="2">
        <dgm:presLayoutVars>
          <dgm:bulletEnabled val="1"/>
        </dgm:presLayoutVars>
      </dgm:prSet>
      <dgm:spPr/>
    </dgm:pt>
    <dgm:pt modelId="{C6E7C1E4-86AB-B643-B0DB-5ABBA9B9CE86}" type="pres">
      <dgm:prSet presAssocID="{85F88610-7814-CE49-9B2F-5CBB59CADD83}" presName="arrow" presStyleLbl="node1" presStyleIdx="1" presStyleCnt="2" custRadScaleRad="101711">
        <dgm:presLayoutVars>
          <dgm:bulletEnabled val="1"/>
        </dgm:presLayoutVars>
      </dgm:prSet>
      <dgm:spPr/>
    </dgm:pt>
  </dgm:ptLst>
  <dgm:cxnLst>
    <dgm:cxn modelId="{7ADFAE10-0800-B04D-AFA8-89376FD296A5}" type="presOf" srcId="{85F88610-7814-CE49-9B2F-5CBB59CADD83}" destId="{C6E7C1E4-86AB-B643-B0DB-5ABBA9B9CE86}" srcOrd="0" destOrd="0" presId="urn:microsoft.com/office/officeart/2005/8/layout/arrow1"/>
    <dgm:cxn modelId="{15A55547-2772-0047-A061-27F4FED89164}" type="presOf" srcId="{20010EB3-F99F-9A43-BA78-52D617755A92}" destId="{5F2CE0EC-1CA5-674B-BC8C-C3C809091B08}" srcOrd="0" destOrd="0" presId="urn:microsoft.com/office/officeart/2005/8/layout/arrow1"/>
    <dgm:cxn modelId="{FF24A656-9DB2-FE4D-AB07-4A2471B5348F}" srcId="{6C7812C3-68FF-6D4C-8D35-AA731CEBB639}" destId="{85F88610-7814-CE49-9B2F-5CBB59CADD83}" srcOrd="1" destOrd="0" parTransId="{D2C19B94-9929-8F4C-B20E-2A64CBFDF27E}" sibTransId="{8EB5A449-54D0-C746-8EBF-C507A339B0D7}"/>
    <dgm:cxn modelId="{74B242CA-BDD4-EF41-9FB3-5D3C271039DC}" srcId="{6C7812C3-68FF-6D4C-8D35-AA731CEBB639}" destId="{20010EB3-F99F-9A43-BA78-52D617755A92}" srcOrd="0" destOrd="0" parTransId="{38A425D5-C834-C546-AAC1-2830C790F1F3}" sibTransId="{F894D6BE-5D88-034A-9276-EDB823391C80}"/>
    <dgm:cxn modelId="{B38C52DB-5B0C-AB4C-9B1E-33125FA0732E}" type="presOf" srcId="{6C7812C3-68FF-6D4C-8D35-AA731CEBB639}" destId="{4FC0C8B2-8C01-F54A-8FB4-B0D6A7A8FAA2}" srcOrd="0" destOrd="0" presId="urn:microsoft.com/office/officeart/2005/8/layout/arrow1"/>
    <dgm:cxn modelId="{F4D1CFF4-6728-1243-9E61-6BD3DEC43F40}" type="presParOf" srcId="{4FC0C8B2-8C01-F54A-8FB4-B0D6A7A8FAA2}" destId="{5F2CE0EC-1CA5-674B-BC8C-C3C809091B08}" srcOrd="0" destOrd="0" presId="urn:microsoft.com/office/officeart/2005/8/layout/arrow1"/>
    <dgm:cxn modelId="{C4C14BA4-120A-3548-9572-EE58A8C62BAC}" type="presParOf" srcId="{4FC0C8B2-8C01-F54A-8FB4-B0D6A7A8FAA2}" destId="{C6E7C1E4-86AB-B643-B0DB-5ABBA9B9CE86}" srcOrd="1" destOrd="0" presId="urn:microsoft.com/office/officeart/2005/8/layout/arrow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4BEA1560-4855-4D4C-8580-190861AB5D39}"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82B03090-956E-9548-BCFB-B6E20B47FCD1}">
      <dgm:prSet/>
      <dgm:spPr/>
      <dgm:t>
        <a:bodyPr/>
        <a:lstStyle/>
        <a:p>
          <a:r>
            <a:rPr lang="en-GB" b="0" i="0" dirty="0">
              <a:solidFill>
                <a:schemeClr val="tx1"/>
              </a:solidFill>
            </a:rPr>
            <a:t>Saving all files in a shared cloud drive with sequential file names (e.g., "Module1_v1," "Module1_v2"). </a:t>
          </a:r>
          <a:endParaRPr lang="en-MK" dirty="0">
            <a:solidFill>
              <a:schemeClr val="tx1"/>
            </a:solidFill>
          </a:endParaRPr>
        </a:p>
      </dgm:t>
    </dgm:pt>
    <dgm:pt modelId="{09B74FDA-A582-9049-991D-ED091B3EAA61}" type="parTrans" cxnId="{1DA239AE-63A3-3B42-BBC4-60205609C843}">
      <dgm:prSet/>
      <dgm:spPr/>
      <dgm:t>
        <a:bodyPr/>
        <a:lstStyle/>
        <a:p>
          <a:endParaRPr lang="en-GB">
            <a:solidFill>
              <a:schemeClr val="tx1"/>
            </a:solidFill>
          </a:endParaRPr>
        </a:p>
      </dgm:t>
    </dgm:pt>
    <dgm:pt modelId="{3F0D64EC-A38D-8F4A-A64B-2BB4BD0BC58D}" type="sibTrans" cxnId="{1DA239AE-63A3-3B42-BBC4-60205609C843}">
      <dgm:prSet/>
      <dgm:spPr/>
      <dgm:t>
        <a:bodyPr/>
        <a:lstStyle/>
        <a:p>
          <a:endParaRPr lang="en-GB">
            <a:solidFill>
              <a:schemeClr val="tx1"/>
            </a:solidFill>
          </a:endParaRPr>
        </a:p>
      </dgm:t>
    </dgm:pt>
    <dgm:pt modelId="{26ACA79D-27F5-284E-8895-41EE46017EDD}">
      <dgm:prSet/>
      <dgm:spPr/>
      <dgm:t>
        <a:bodyPr/>
        <a:lstStyle/>
        <a:p>
          <a:r>
            <a:rPr lang="en-GB" b="0" i="0" dirty="0">
              <a:solidFill>
                <a:schemeClr val="tx1"/>
              </a:solidFill>
            </a:rPr>
            <a:t>Using a dedicated version control and collaboration system to track changes, manage contributions, and facilitate collaborative editing. </a:t>
          </a:r>
          <a:endParaRPr lang="en-MK" dirty="0">
            <a:solidFill>
              <a:schemeClr val="tx1"/>
            </a:solidFill>
          </a:endParaRPr>
        </a:p>
      </dgm:t>
    </dgm:pt>
    <dgm:pt modelId="{4211D1C1-EAAB-A443-9EAE-0388ACA311C6}" type="parTrans" cxnId="{C5A8CD68-1E41-0541-BBC4-9D0CD7F7E402}">
      <dgm:prSet/>
      <dgm:spPr/>
      <dgm:t>
        <a:bodyPr/>
        <a:lstStyle/>
        <a:p>
          <a:endParaRPr lang="en-GB">
            <a:solidFill>
              <a:schemeClr val="tx1"/>
            </a:solidFill>
          </a:endParaRPr>
        </a:p>
      </dgm:t>
    </dgm:pt>
    <dgm:pt modelId="{0F8392F2-3739-BC44-8440-58A2DCD78AE1}" type="sibTrans" cxnId="{C5A8CD68-1E41-0541-BBC4-9D0CD7F7E402}">
      <dgm:prSet/>
      <dgm:spPr/>
      <dgm:t>
        <a:bodyPr/>
        <a:lstStyle/>
        <a:p>
          <a:endParaRPr lang="en-GB">
            <a:solidFill>
              <a:schemeClr val="tx1"/>
            </a:solidFill>
          </a:endParaRPr>
        </a:p>
      </dgm:t>
    </dgm:pt>
    <dgm:pt modelId="{B58F34B6-C7A2-AB4E-BA71-E8C56512FDB7}">
      <dgm:prSet/>
      <dgm:spPr/>
      <dgm:t>
        <a:bodyPr/>
        <a:lstStyle/>
        <a:p>
          <a:r>
            <a:rPr lang="en-GB" b="0" i="0" dirty="0">
              <a:solidFill>
                <a:schemeClr val="tx1"/>
              </a:solidFill>
            </a:rPr>
            <a:t>Sending updated files via email to all collaborators and maintaining a master copy on a personal computer. </a:t>
          </a:r>
          <a:endParaRPr lang="en-MK" dirty="0">
            <a:solidFill>
              <a:schemeClr val="tx1"/>
            </a:solidFill>
          </a:endParaRPr>
        </a:p>
      </dgm:t>
    </dgm:pt>
    <dgm:pt modelId="{193336E8-4EEB-BD4C-B58D-92FC15AFA6CE}" type="parTrans" cxnId="{F2A25C16-7A5D-B441-BA27-3A42E5E63ECB}">
      <dgm:prSet/>
      <dgm:spPr/>
      <dgm:t>
        <a:bodyPr/>
        <a:lstStyle/>
        <a:p>
          <a:endParaRPr lang="en-GB">
            <a:solidFill>
              <a:schemeClr val="tx1"/>
            </a:solidFill>
          </a:endParaRPr>
        </a:p>
      </dgm:t>
    </dgm:pt>
    <dgm:pt modelId="{5C9BDEDC-5A0C-A748-BC32-ED8CBD5EB566}" type="sibTrans" cxnId="{F2A25C16-7A5D-B441-BA27-3A42E5E63ECB}">
      <dgm:prSet/>
      <dgm:spPr/>
      <dgm:t>
        <a:bodyPr/>
        <a:lstStyle/>
        <a:p>
          <a:endParaRPr lang="en-GB">
            <a:solidFill>
              <a:schemeClr val="tx1"/>
            </a:solidFill>
          </a:endParaRPr>
        </a:p>
      </dgm:t>
    </dgm:pt>
    <dgm:pt modelId="{922B2403-04F9-0746-AE9D-8140A152BBA1}">
      <dgm:prSet/>
      <dgm:spPr/>
      <dgm:t>
        <a:bodyPr/>
        <a:lstStyle/>
        <a:p>
          <a:r>
            <a:rPr lang="en-GB" b="0" i="0" dirty="0">
              <a:solidFill>
                <a:schemeClr val="tx1"/>
              </a:solidFill>
            </a:rPr>
            <a:t>Documenting all changes in a separate text file and manually updating the main document.</a:t>
          </a:r>
          <a:endParaRPr lang="en-MK" dirty="0">
            <a:solidFill>
              <a:schemeClr val="tx1"/>
            </a:solidFill>
          </a:endParaRPr>
        </a:p>
      </dgm:t>
    </dgm:pt>
    <dgm:pt modelId="{32336790-A9B3-1A4A-B875-EA8D3AD36841}" type="parTrans" cxnId="{DCDB5646-6197-434D-AF3B-6BE7F3166135}">
      <dgm:prSet/>
      <dgm:spPr/>
      <dgm:t>
        <a:bodyPr/>
        <a:lstStyle/>
        <a:p>
          <a:endParaRPr lang="en-GB">
            <a:solidFill>
              <a:schemeClr val="tx1"/>
            </a:solidFill>
          </a:endParaRPr>
        </a:p>
      </dgm:t>
    </dgm:pt>
    <dgm:pt modelId="{EFD70E66-F956-E848-8BFC-2BD6767790E5}" type="sibTrans" cxnId="{DCDB5646-6197-434D-AF3B-6BE7F3166135}">
      <dgm:prSet/>
      <dgm:spPr/>
      <dgm:t>
        <a:bodyPr/>
        <a:lstStyle/>
        <a:p>
          <a:endParaRPr lang="en-GB">
            <a:solidFill>
              <a:schemeClr val="tx1"/>
            </a:solidFill>
          </a:endParaRPr>
        </a:p>
      </dgm:t>
    </dgm:pt>
    <dgm:pt modelId="{9E4C7F78-8C74-6E42-81DF-8286BF9F3544}" type="pres">
      <dgm:prSet presAssocID="{4BEA1560-4855-4D4C-8580-190861AB5D39}" presName="linear" presStyleCnt="0">
        <dgm:presLayoutVars>
          <dgm:animLvl val="lvl"/>
          <dgm:resizeHandles val="exact"/>
        </dgm:presLayoutVars>
      </dgm:prSet>
      <dgm:spPr/>
    </dgm:pt>
    <dgm:pt modelId="{4D623FBB-05FC-B945-B512-96802B82C010}" type="pres">
      <dgm:prSet presAssocID="{82B03090-956E-9548-BCFB-B6E20B47FCD1}" presName="parentText" presStyleLbl="node1" presStyleIdx="0" presStyleCnt="4">
        <dgm:presLayoutVars>
          <dgm:chMax val="0"/>
          <dgm:bulletEnabled val="1"/>
        </dgm:presLayoutVars>
      </dgm:prSet>
      <dgm:spPr/>
    </dgm:pt>
    <dgm:pt modelId="{FC231308-B1F6-CC47-98CE-2A2CE3086AF5}" type="pres">
      <dgm:prSet presAssocID="{3F0D64EC-A38D-8F4A-A64B-2BB4BD0BC58D}" presName="spacer" presStyleCnt="0"/>
      <dgm:spPr/>
    </dgm:pt>
    <dgm:pt modelId="{7AE3E3CE-B500-324A-A881-88BEA3F6E468}" type="pres">
      <dgm:prSet presAssocID="{26ACA79D-27F5-284E-8895-41EE46017EDD}" presName="parentText" presStyleLbl="node1" presStyleIdx="1" presStyleCnt="4">
        <dgm:presLayoutVars>
          <dgm:chMax val="0"/>
          <dgm:bulletEnabled val="1"/>
        </dgm:presLayoutVars>
      </dgm:prSet>
      <dgm:spPr/>
    </dgm:pt>
    <dgm:pt modelId="{5757E829-F9DA-7F41-ABFC-4956B17C154F}" type="pres">
      <dgm:prSet presAssocID="{0F8392F2-3739-BC44-8440-58A2DCD78AE1}" presName="spacer" presStyleCnt="0"/>
      <dgm:spPr/>
    </dgm:pt>
    <dgm:pt modelId="{FD4C2B24-0EC1-5540-8CB2-ACE39D0BB23E}" type="pres">
      <dgm:prSet presAssocID="{B58F34B6-C7A2-AB4E-BA71-E8C56512FDB7}" presName="parentText" presStyleLbl="node1" presStyleIdx="2" presStyleCnt="4">
        <dgm:presLayoutVars>
          <dgm:chMax val="0"/>
          <dgm:bulletEnabled val="1"/>
        </dgm:presLayoutVars>
      </dgm:prSet>
      <dgm:spPr/>
    </dgm:pt>
    <dgm:pt modelId="{665F2D84-03E4-BB4E-A595-CCE624ECAE62}" type="pres">
      <dgm:prSet presAssocID="{5C9BDEDC-5A0C-A748-BC32-ED8CBD5EB566}" presName="spacer" presStyleCnt="0"/>
      <dgm:spPr/>
    </dgm:pt>
    <dgm:pt modelId="{8AB99D0E-8D44-A347-8BA3-515313253DFD}" type="pres">
      <dgm:prSet presAssocID="{922B2403-04F9-0746-AE9D-8140A152BBA1}" presName="parentText" presStyleLbl="node1" presStyleIdx="3" presStyleCnt="4">
        <dgm:presLayoutVars>
          <dgm:chMax val="0"/>
          <dgm:bulletEnabled val="1"/>
        </dgm:presLayoutVars>
      </dgm:prSet>
      <dgm:spPr/>
    </dgm:pt>
  </dgm:ptLst>
  <dgm:cxnLst>
    <dgm:cxn modelId="{F2A25C16-7A5D-B441-BA27-3A42E5E63ECB}" srcId="{4BEA1560-4855-4D4C-8580-190861AB5D39}" destId="{B58F34B6-C7A2-AB4E-BA71-E8C56512FDB7}" srcOrd="2" destOrd="0" parTransId="{193336E8-4EEB-BD4C-B58D-92FC15AFA6CE}" sibTransId="{5C9BDEDC-5A0C-A748-BC32-ED8CBD5EB566}"/>
    <dgm:cxn modelId="{DCDB5646-6197-434D-AF3B-6BE7F3166135}" srcId="{4BEA1560-4855-4D4C-8580-190861AB5D39}" destId="{922B2403-04F9-0746-AE9D-8140A152BBA1}" srcOrd="3" destOrd="0" parTransId="{32336790-A9B3-1A4A-B875-EA8D3AD36841}" sibTransId="{EFD70E66-F956-E848-8BFC-2BD6767790E5}"/>
    <dgm:cxn modelId="{A7B34E53-4FB4-2F46-A8CD-022C9B349E32}" type="presOf" srcId="{B58F34B6-C7A2-AB4E-BA71-E8C56512FDB7}" destId="{FD4C2B24-0EC1-5540-8CB2-ACE39D0BB23E}" srcOrd="0" destOrd="0" presId="urn:microsoft.com/office/officeart/2005/8/layout/vList2"/>
    <dgm:cxn modelId="{7451EE5A-2CF1-E04B-BA5A-C5AF642BBF03}" type="presOf" srcId="{922B2403-04F9-0746-AE9D-8140A152BBA1}" destId="{8AB99D0E-8D44-A347-8BA3-515313253DFD}" srcOrd="0" destOrd="0" presId="urn:microsoft.com/office/officeart/2005/8/layout/vList2"/>
    <dgm:cxn modelId="{738BFE60-2A97-5B48-887B-7C35B819CBB3}" type="presOf" srcId="{4BEA1560-4855-4D4C-8580-190861AB5D39}" destId="{9E4C7F78-8C74-6E42-81DF-8286BF9F3544}" srcOrd="0" destOrd="0" presId="urn:microsoft.com/office/officeart/2005/8/layout/vList2"/>
    <dgm:cxn modelId="{1C222B61-8363-FA47-B7E3-ED249DD1C166}" type="presOf" srcId="{26ACA79D-27F5-284E-8895-41EE46017EDD}" destId="{7AE3E3CE-B500-324A-A881-88BEA3F6E468}" srcOrd="0" destOrd="0" presId="urn:microsoft.com/office/officeart/2005/8/layout/vList2"/>
    <dgm:cxn modelId="{C5A8CD68-1E41-0541-BBC4-9D0CD7F7E402}" srcId="{4BEA1560-4855-4D4C-8580-190861AB5D39}" destId="{26ACA79D-27F5-284E-8895-41EE46017EDD}" srcOrd="1" destOrd="0" parTransId="{4211D1C1-EAAB-A443-9EAE-0388ACA311C6}" sibTransId="{0F8392F2-3739-BC44-8440-58A2DCD78AE1}"/>
    <dgm:cxn modelId="{1DA239AE-63A3-3B42-BBC4-60205609C843}" srcId="{4BEA1560-4855-4D4C-8580-190861AB5D39}" destId="{82B03090-956E-9548-BCFB-B6E20B47FCD1}" srcOrd="0" destOrd="0" parTransId="{09B74FDA-A582-9049-991D-ED091B3EAA61}" sibTransId="{3F0D64EC-A38D-8F4A-A64B-2BB4BD0BC58D}"/>
    <dgm:cxn modelId="{9B83CDC7-404B-694E-A435-AE9620BBA7FA}" type="presOf" srcId="{82B03090-956E-9548-BCFB-B6E20B47FCD1}" destId="{4D623FBB-05FC-B945-B512-96802B82C010}" srcOrd="0" destOrd="0" presId="urn:microsoft.com/office/officeart/2005/8/layout/vList2"/>
    <dgm:cxn modelId="{E29363A8-6FF7-BC42-9B46-E09C1824399A}" type="presParOf" srcId="{9E4C7F78-8C74-6E42-81DF-8286BF9F3544}" destId="{4D623FBB-05FC-B945-B512-96802B82C010}" srcOrd="0" destOrd="0" presId="urn:microsoft.com/office/officeart/2005/8/layout/vList2"/>
    <dgm:cxn modelId="{7AD3F1CA-1E9B-6C46-B06C-10028DD6E6D1}" type="presParOf" srcId="{9E4C7F78-8C74-6E42-81DF-8286BF9F3544}" destId="{FC231308-B1F6-CC47-98CE-2A2CE3086AF5}" srcOrd="1" destOrd="0" presId="urn:microsoft.com/office/officeart/2005/8/layout/vList2"/>
    <dgm:cxn modelId="{31DAC022-5491-254E-92BB-8FC8380A3FCE}" type="presParOf" srcId="{9E4C7F78-8C74-6E42-81DF-8286BF9F3544}" destId="{7AE3E3CE-B500-324A-A881-88BEA3F6E468}" srcOrd="2" destOrd="0" presId="urn:microsoft.com/office/officeart/2005/8/layout/vList2"/>
    <dgm:cxn modelId="{88A36BC6-5CFE-A74A-9E18-4C12B9EABB5B}" type="presParOf" srcId="{9E4C7F78-8C74-6E42-81DF-8286BF9F3544}" destId="{5757E829-F9DA-7F41-ABFC-4956B17C154F}" srcOrd="3" destOrd="0" presId="urn:microsoft.com/office/officeart/2005/8/layout/vList2"/>
    <dgm:cxn modelId="{02704653-2E81-8348-B628-3FDCE2237BEE}" type="presParOf" srcId="{9E4C7F78-8C74-6E42-81DF-8286BF9F3544}" destId="{FD4C2B24-0EC1-5540-8CB2-ACE39D0BB23E}" srcOrd="4" destOrd="0" presId="urn:microsoft.com/office/officeart/2005/8/layout/vList2"/>
    <dgm:cxn modelId="{7ECC8216-2899-5A48-A570-36CE2FD4F0CE}" type="presParOf" srcId="{9E4C7F78-8C74-6E42-81DF-8286BF9F3544}" destId="{665F2D84-03E4-BB4E-A595-CCE624ECAE62}" srcOrd="5" destOrd="0" presId="urn:microsoft.com/office/officeart/2005/8/layout/vList2"/>
    <dgm:cxn modelId="{BAAFD2E7-476C-6E4C-98D0-1BF8BDB1D7BB}" type="presParOf" srcId="{9E4C7F78-8C74-6E42-81DF-8286BF9F3544}" destId="{8AB99D0E-8D44-A347-8BA3-515313253DFD}"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9765674-BC56-4AAB-8E7C-DC81E11F213C}" type="doc">
      <dgm:prSet loTypeId="urn:microsoft.com/office/officeart/2005/8/layout/vList5" loCatId="list" qsTypeId="urn:microsoft.com/office/officeart/2005/8/quickstyle/simple1" qsCatId="simple" csTypeId="urn:microsoft.com/office/officeart/2005/8/colors/colorful1" csCatId="colorful" phldr="1"/>
      <dgm:spPr/>
      <dgm:t>
        <a:bodyPr/>
        <a:lstStyle/>
        <a:p>
          <a:endParaRPr lang="en-US"/>
        </a:p>
      </dgm:t>
    </dgm:pt>
    <dgm:pt modelId="{2A5A95A7-2B12-4E28-B52D-DBBC19FA41D0}">
      <dgm:prSet custT="1"/>
      <dgm:spPr>
        <a:solidFill>
          <a:srgbClr val="0070C0"/>
        </a:solidFill>
      </dgm:spPr>
      <dgm:t>
        <a:bodyPr/>
        <a:lstStyle/>
        <a:p>
          <a:r>
            <a:rPr lang="en-GB" sz="5400" b="0">
              <a:solidFill>
                <a:schemeClr val="bg1"/>
              </a:solidFill>
            </a:rPr>
            <a:t>F</a:t>
          </a:r>
          <a:endParaRPr lang="en-US" sz="5400" b="0">
            <a:solidFill>
              <a:schemeClr val="bg1"/>
            </a:solidFill>
          </a:endParaRPr>
        </a:p>
      </dgm:t>
    </dgm:pt>
    <dgm:pt modelId="{69229165-6DDB-42B0-B0F4-75B98120BC2B}" type="parTrans" cxnId="{4ACA96BB-EF9A-443E-AA88-97406083C8D7}">
      <dgm:prSet/>
      <dgm:spPr/>
      <dgm:t>
        <a:bodyPr/>
        <a:lstStyle/>
        <a:p>
          <a:endParaRPr lang="en-US" sz="2000" b="0">
            <a:solidFill>
              <a:schemeClr val="tx1"/>
            </a:solidFill>
          </a:endParaRPr>
        </a:p>
      </dgm:t>
    </dgm:pt>
    <dgm:pt modelId="{9F527B12-486F-46AF-BC63-3AD5EF691D77}" type="sibTrans" cxnId="{4ACA96BB-EF9A-443E-AA88-97406083C8D7}">
      <dgm:prSet/>
      <dgm:spPr/>
      <dgm:t>
        <a:bodyPr/>
        <a:lstStyle/>
        <a:p>
          <a:endParaRPr lang="en-US" sz="2000" b="0">
            <a:solidFill>
              <a:schemeClr val="tx1"/>
            </a:solidFill>
          </a:endParaRPr>
        </a:p>
      </dgm:t>
    </dgm:pt>
    <dgm:pt modelId="{64F44DA3-5480-4D69-BD95-6CC9520F058D}">
      <dgm:prSet custT="1"/>
      <dgm:spPr/>
      <dgm:t>
        <a:bodyPr/>
        <a:lstStyle/>
        <a:p>
          <a:r>
            <a:rPr lang="en-GB" sz="2200" b="1" dirty="0">
              <a:solidFill>
                <a:schemeClr val="tx1"/>
              </a:solidFill>
            </a:rPr>
            <a:t>Metadata</a:t>
          </a:r>
          <a:r>
            <a:rPr lang="en-GB" sz="2200" b="0" dirty="0">
              <a:solidFill>
                <a:schemeClr val="tx1"/>
              </a:solidFill>
            </a:rPr>
            <a:t> is provided in human- and machine-readable format</a:t>
          </a:r>
          <a:endParaRPr lang="en-US" sz="2200" b="0" dirty="0">
            <a:solidFill>
              <a:schemeClr val="tx1"/>
            </a:solidFill>
          </a:endParaRPr>
        </a:p>
      </dgm:t>
    </dgm:pt>
    <dgm:pt modelId="{79D3F8EC-76BB-4808-B958-3C5AB63CA44A}" type="parTrans" cxnId="{943F8D3F-8244-4D94-9CA0-8F1DBD198AB9}">
      <dgm:prSet/>
      <dgm:spPr/>
      <dgm:t>
        <a:bodyPr/>
        <a:lstStyle/>
        <a:p>
          <a:endParaRPr lang="en-US" sz="2000" b="0">
            <a:solidFill>
              <a:schemeClr val="tx1"/>
            </a:solidFill>
          </a:endParaRPr>
        </a:p>
      </dgm:t>
    </dgm:pt>
    <dgm:pt modelId="{90DCC09E-609D-4406-A2BD-770FA3373EAC}" type="sibTrans" cxnId="{943F8D3F-8244-4D94-9CA0-8F1DBD198AB9}">
      <dgm:prSet/>
      <dgm:spPr/>
      <dgm:t>
        <a:bodyPr/>
        <a:lstStyle/>
        <a:p>
          <a:endParaRPr lang="en-US" sz="2000" b="0">
            <a:solidFill>
              <a:schemeClr val="tx1"/>
            </a:solidFill>
          </a:endParaRPr>
        </a:p>
      </dgm:t>
    </dgm:pt>
    <dgm:pt modelId="{2E753464-03FD-43AA-A0DB-182E1DFAE833}">
      <dgm:prSet custT="1"/>
      <dgm:spPr/>
      <dgm:t>
        <a:bodyPr/>
        <a:lstStyle/>
        <a:p>
          <a:r>
            <a:rPr lang="en-GB" sz="2200" b="0" dirty="0">
              <a:solidFill>
                <a:schemeClr val="tx1"/>
              </a:solidFill>
            </a:rPr>
            <a:t>Resource is </a:t>
          </a:r>
          <a:r>
            <a:rPr lang="en-GB" sz="2200" b="1" dirty="0">
              <a:solidFill>
                <a:schemeClr val="tx1"/>
              </a:solidFill>
            </a:rPr>
            <a:t>indexed</a:t>
          </a:r>
          <a:r>
            <a:rPr lang="en-GB" sz="2200" b="0" dirty="0">
              <a:solidFill>
                <a:schemeClr val="tx1"/>
              </a:solidFill>
            </a:rPr>
            <a:t> in at least one searchable repository</a:t>
          </a:r>
          <a:endParaRPr lang="en-US" sz="2200" b="0" dirty="0">
            <a:solidFill>
              <a:schemeClr val="tx1"/>
            </a:solidFill>
          </a:endParaRPr>
        </a:p>
      </dgm:t>
    </dgm:pt>
    <dgm:pt modelId="{302B58BA-35FF-40AB-B233-C1B13E26096E}" type="parTrans" cxnId="{77517BC3-DFDB-4273-9D36-B49E2D663017}">
      <dgm:prSet/>
      <dgm:spPr/>
      <dgm:t>
        <a:bodyPr/>
        <a:lstStyle/>
        <a:p>
          <a:endParaRPr lang="en-US" sz="2000" b="0">
            <a:solidFill>
              <a:schemeClr val="tx1"/>
            </a:solidFill>
          </a:endParaRPr>
        </a:p>
      </dgm:t>
    </dgm:pt>
    <dgm:pt modelId="{DA60478A-E6AE-42C7-B4EF-3AEA8A70AD12}" type="sibTrans" cxnId="{77517BC3-DFDB-4273-9D36-B49E2D663017}">
      <dgm:prSet/>
      <dgm:spPr/>
      <dgm:t>
        <a:bodyPr/>
        <a:lstStyle/>
        <a:p>
          <a:endParaRPr lang="en-US" sz="2000" b="0">
            <a:solidFill>
              <a:schemeClr val="tx1"/>
            </a:solidFill>
          </a:endParaRPr>
        </a:p>
      </dgm:t>
    </dgm:pt>
    <dgm:pt modelId="{63680EC2-B79F-4521-A4B5-532403091AFB}">
      <dgm:prSet custT="1"/>
      <dgm:spPr>
        <a:solidFill>
          <a:srgbClr val="92D050"/>
        </a:solidFill>
      </dgm:spPr>
      <dgm:t>
        <a:bodyPr/>
        <a:lstStyle/>
        <a:p>
          <a:r>
            <a:rPr lang="en-GB" sz="5400" b="0">
              <a:solidFill>
                <a:schemeClr val="tx1"/>
              </a:solidFill>
            </a:rPr>
            <a:t>A</a:t>
          </a:r>
          <a:endParaRPr lang="en-US" sz="5400" b="0">
            <a:solidFill>
              <a:schemeClr val="tx1"/>
            </a:solidFill>
          </a:endParaRPr>
        </a:p>
      </dgm:t>
    </dgm:pt>
    <dgm:pt modelId="{5F4E15F3-03E8-4F5F-B484-A6C6D86E7525}" type="parTrans" cxnId="{CA4C0E47-FF4F-401B-8439-0C077A9CB340}">
      <dgm:prSet/>
      <dgm:spPr/>
      <dgm:t>
        <a:bodyPr/>
        <a:lstStyle/>
        <a:p>
          <a:endParaRPr lang="en-US" sz="2000" b="0">
            <a:solidFill>
              <a:schemeClr val="tx1"/>
            </a:solidFill>
          </a:endParaRPr>
        </a:p>
      </dgm:t>
    </dgm:pt>
    <dgm:pt modelId="{612145E9-673F-40DB-8AB4-D1E9E4A85E1F}" type="sibTrans" cxnId="{CA4C0E47-FF4F-401B-8439-0C077A9CB340}">
      <dgm:prSet/>
      <dgm:spPr/>
      <dgm:t>
        <a:bodyPr/>
        <a:lstStyle/>
        <a:p>
          <a:endParaRPr lang="en-US" sz="2000" b="0">
            <a:solidFill>
              <a:schemeClr val="tx1"/>
            </a:solidFill>
          </a:endParaRPr>
        </a:p>
      </dgm:t>
    </dgm:pt>
    <dgm:pt modelId="{AD9D8B8F-C79D-46DC-9B40-C110073DC1FB}">
      <dgm:prSet custT="1"/>
      <dgm:spPr/>
      <dgm:t>
        <a:bodyPr/>
        <a:lstStyle/>
        <a:p>
          <a:r>
            <a:rPr lang="en-GB" sz="2200" b="1" dirty="0">
              <a:solidFill>
                <a:schemeClr val="tx1"/>
              </a:solidFill>
            </a:rPr>
            <a:t>Accessibility</a:t>
          </a:r>
          <a:r>
            <a:rPr lang="en-GB" sz="2200" b="0" dirty="0">
              <a:solidFill>
                <a:schemeClr val="tx1"/>
              </a:solidFill>
            </a:rPr>
            <a:t> of all learning resource files checked</a:t>
          </a:r>
          <a:endParaRPr lang="en-US" sz="2200" b="0" dirty="0">
            <a:solidFill>
              <a:schemeClr val="tx1"/>
            </a:solidFill>
          </a:endParaRPr>
        </a:p>
      </dgm:t>
    </dgm:pt>
    <dgm:pt modelId="{25BEBD07-C397-4AF1-B4AA-E5CBC08D78C7}" type="parTrans" cxnId="{C90AA7D8-E363-4BE0-9272-8BC0D4F765D6}">
      <dgm:prSet/>
      <dgm:spPr/>
      <dgm:t>
        <a:bodyPr/>
        <a:lstStyle/>
        <a:p>
          <a:endParaRPr lang="en-US" sz="2000" b="0">
            <a:solidFill>
              <a:schemeClr val="tx1"/>
            </a:solidFill>
          </a:endParaRPr>
        </a:p>
      </dgm:t>
    </dgm:pt>
    <dgm:pt modelId="{CC7AE35B-D0D3-4126-B28A-671AC7036659}" type="sibTrans" cxnId="{C90AA7D8-E363-4BE0-9272-8BC0D4F765D6}">
      <dgm:prSet/>
      <dgm:spPr/>
      <dgm:t>
        <a:bodyPr/>
        <a:lstStyle/>
        <a:p>
          <a:endParaRPr lang="en-US" sz="2000" b="0">
            <a:solidFill>
              <a:schemeClr val="tx1"/>
            </a:solidFill>
          </a:endParaRPr>
        </a:p>
      </dgm:t>
    </dgm:pt>
    <dgm:pt modelId="{5C7619D8-B8A3-48E6-B093-EA204681B1EA}">
      <dgm:prSet custT="1"/>
      <dgm:spPr/>
      <dgm:t>
        <a:bodyPr/>
        <a:lstStyle/>
        <a:p>
          <a:r>
            <a:rPr lang="en-GB" sz="2200" b="1" dirty="0">
              <a:solidFill>
                <a:schemeClr val="tx1"/>
              </a:solidFill>
            </a:rPr>
            <a:t>Access rules </a:t>
          </a:r>
          <a:r>
            <a:rPr lang="en-GB" sz="2200" b="0" dirty="0">
              <a:solidFill>
                <a:schemeClr val="tx1"/>
              </a:solidFill>
            </a:rPr>
            <a:t>(authentication &amp; authorisation) defined for the learning resource</a:t>
          </a:r>
          <a:endParaRPr lang="en-US" sz="2200" b="0" dirty="0">
            <a:solidFill>
              <a:schemeClr val="tx1"/>
            </a:solidFill>
          </a:endParaRPr>
        </a:p>
      </dgm:t>
    </dgm:pt>
    <dgm:pt modelId="{BDAB377A-BADF-40D9-872C-BB6AEB1586A8}" type="parTrans" cxnId="{86F50CED-D92D-448C-9B48-BEEC31C1B0EA}">
      <dgm:prSet/>
      <dgm:spPr/>
      <dgm:t>
        <a:bodyPr/>
        <a:lstStyle/>
        <a:p>
          <a:endParaRPr lang="en-US" sz="2000" b="0">
            <a:solidFill>
              <a:schemeClr val="tx1"/>
            </a:solidFill>
          </a:endParaRPr>
        </a:p>
      </dgm:t>
    </dgm:pt>
    <dgm:pt modelId="{0CDF3B9F-2CEA-4597-85FB-80CA5ACB6455}" type="sibTrans" cxnId="{86F50CED-D92D-448C-9B48-BEEC31C1B0EA}">
      <dgm:prSet/>
      <dgm:spPr/>
      <dgm:t>
        <a:bodyPr/>
        <a:lstStyle/>
        <a:p>
          <a:endParaRPr lang="en-US" sz="2000" b="0">
            <a:solidFill>
              <a:schemeClr val="tx1"/>
            </a:solidFill>
          </a:endParaRPr>
        </a:p>
      </dgm:t>
    </dgm:pt>
    <dgm:pt modelId="{5473F290-412A-4B44-86BB-FFDDC0B64266}">
      <dgm:prSet custT="1"/>
      <dgm:spPr>
        <a:solidFill>
          <a:srgbClr val="FF9300"/>
        </a:solidFill>
      </dgm:spPr>
      <dgm:t>
        <a:bodyPr/>
        <a:lstStyle/>
        <a:p>
          <a:r>
            <a:rPr lang="en-GB" sz="5400" b="0">
              <a:solidFill>
                <a:schemeClr val="tx1"/>
              </a:solidFill>
            </a:rPr>
            <a:t>I</a:t>
          </a:r>
          <a:endParaRPr lang="en-US" sz="5400" b="0">
            <a:solidFill>
              <a:schemeClr val="tx1"/>
            </a:solidFill>
          </a:endParaRPr>
        </a:p>
      </dgm:t>
    </dgm:pt>
    <dgm:pt modelId="{05DC318D-6B15-4B47-9EBA-7528C987E978}" type="parTrans" cxnId="{12441A5D-64A4-4977-B814-4139577D4AD8}">
      <dgm:prSet/>
      <dgm:spPr/>
      <dgm:t>
        <a:bodyPr/>
        <a:lstStyle/>
        <a:p>
          <a:endParaRPr lang="en-US" sz="2000" b="0">
            <a:solidFill>
              <a:schemeClr val="tx1"/>
            </a:solidFill>
          </a:endParaRPr>
        </a:p>
      </dgm:t>
    </dgm:pt>
    <dgm:pt modelId="{B1CA6759-77DC-4BC5-B106-FE77865C811E}" type="sibTrans" cxnId="{12441A5D-64A4-4977-B814-4139577D4AD8}">
      <dgm:prSet/>
      <dgm:spPr/>
      <dgm:t>
        <a:bodyPr/>
        <a:lstStyle/>
        <a:p>
          <a:endParaRPr lang="en-US" sz="2000" b="0">
            <a:solidFill>
              <a:schemeClr val="tx1"/>
            </a:solidFill>
          </a:endParaRPr>
        </a:p>
      </dgm:t>
    </dgm:pt>
    <dgm:pt modelId="{2EACFFDF-355D-44C5-8A0D-24103AB15D5D}">
      <dgm:prSet custT="1"/>
      <dgm:spPr/>
      <dgm:t>
        <a:bodyPr/>
        <a:lstStyle/>
        <a:p>
          <a:r>
            <a:rPr lang="en-GB" sz="2200" b="0" dirty="0">
              <a:solidFill>
                <a:schemeClr val="tx1"/>
              </a:solidFill>
            </a:rPr>
            <a:t>The RDA minimal (or domain specific) </a:t>
          </a:r>
          <a:r>
            <a:rPr lang="en-GB" sz="2200" b="1" dirty="0">
              <a:solidFill>
                <a:schemeClr val="tx1"/>
              </a:solidFill>
            </a:rPr>
            <a:t>metadata schema </a:t>
          </a:r>
          <a:r>
            <a:rPr lang="en-GB" sz="2200" b="0" dirty="0">
              <a:solidFill>
                <a:schemeClr val="tx1"/>
              </a:solidFill>
            </a:rPr>
            <a:t>is used</a:t>
          </a:r>
          <a:endParaRPr lang="en-US" sz="2200" b="0" dirty="0">
            <a:solidFill>
              <a:schemeClr val="tx1"/>
            </a:solidFill>
          </a:endParaRPr>
        </a:p>
      </dgm:t>
    </dgm:pt>
    <dgm:pt modelId="{2CC8619C-AD76-4234-9E60-862D881CE48E}" type="parTrans" cxnId="{82E5E4CD-103A-4695-84E5-7BBAC9115B3A}">
      <dgm:prSet/>
      <dgm:spPr/>
      <dgm:t>
        <a:bodyPr/>
        <a:lstStyle/>
        <a:p>
          <a:endParaRPr lang="en-US" sz="2000" b="0">
            <a:solidFill>
              <a:schemeClr val="tx1"/>
            </a:solidFill>
          </a:endParaRPr>
        </a:p>
      </dgm:t>
    </dgm:pt>
    <dgm:pt modelId="{F16B3980-7932-4E09-B31A-89C346BE00E3}" type="sibTrans" cxnId="{82E5E4CD-103A-4695-84E5-7BBAC9115B3A}">
      <dgm:prSet/>
      <dgm:spPr/>
      <dgm:t>
        <a:bodyPr/>
        <a:lstStyle/>
        <a:p>
          <a:endParaRPr lang="en-US" sz="2000" b="0">
            <a:solidFill>
              <a:schemeClr val="tx1"/>
            </a:solidFill>
          </a:endParaRPr>
        </a:p>
      </dgm:t>
    </dgm:pt>
    <dgm:pt modelId="{2EF5BD07-E58B-4EB4-BE61-C6F7A69F3111}">
      <dgm:prSet custT="1"/>
      <dgm:spPr/>
      <dgm:t>
        <a:bodyPr/>
        <a:lstStyle/>
        <a:p>
          <a:r>
            <a:rPr lang="en-GB" sz="2200" b="0" dirty="0">
              <a:solidFill>
                <a:schemeClr val="tx1"/>
              </a:solidFill>
            </a:rPr>
            <a:t>Resource is available in </a:t>
          </a:r>
          <a:r>
            <a:rPr lang="en-GB" sz="2200" b="1" dirty="0">
              <a:solidFill>
                <a:schemeClr val="tx1"/>
              </a:solidFill>
            </a:rPr>
            <a:t>open file formats</a:t>
          </a:r>
          <a:endParaRPr lang="en-US" sz="2200" b="1" dirty="0">
            <a:solidFill>
              <a:schemeClr val="tx1"/>
            </a:solidFill>
          </a:endParaRPr>
        </a:p>
      </dgm:t>
    </dgm:pt>
    <dgm:pt modelId="{B94DDA5B-DA2D-4558-AD35-97645BA1C6F9}" type="parTrans" cxnId="{909760D4-7C62-48D5-BA3F-B9DC8EF16005}">
      <dgm:prSet/>
      <dgm:spPr/>
      <dgm:t>
        <a:bodyPr/>
        <a:lstStyle/>
        <a:p>
          <a:endParaRPr lang="en-US" sz="2000" b="0">
            <a:solidFill>
              <a:schemeClr val="tx1"/>
            </a:solidFill>
          </a:endParaRPr>
        </a:p>
      </dgm:t>
    </dgm:pt>
    <dgm:pt modelId="{0B5D510B-12B3-45A4-A8E9-CE8C5CDF9865}" type="sibTrans" cxnId="{909760D4-7C62-48D5-BA3F-B9DC8EF16005}">
      <dgm:prSet/>
      <dgm:spPr/>
      <dgm:t>
        <a:bodyPr/>
        <a:lstStyle/>
        <a:p>
          <a:endParaRPr lang="en-US" sz="2000" b="0">
            <a:solidFill>
              <a:schemeClr val="tx1"/>
            </a:solidFill>
          </a:endParaRPr>
        </a:p>
      </dgm:t>
    </dgm:pt>
    <dgm:pt modelId="{002A2CC0-D41D-42F3-9F42-9DCB76B90CBF}">
      <dgm:prSet custT="1"/>
      <dgm:spPr>
        <a:solidFill>
          <a:srgbClr val="FF40FF"/>
        </a:solidFill>
      </dgm:spPr>
      <dgm:t>
        <a:bodyPr/>
        <a:lstStyle/>
        <a:p>
          <a:r>
            <a:rPr lang="en-GB" sz="5400" b="0">
              <a:solidFill>
                <a:schemeClr val="bg2">
                  <a:lumMod val="10000"/>
                </a:schemeClr>
              </a:solidFill>
            </a:rPr>
            <a:t>R</a:t>
          </a:r>
          <a:endParaRPr lang="en-US" sz="5400" b="0">
            <a:solidFill>
              <a:schemeClr val="bg2">
                <a:lumMod val="10000"/>
              </a:schemeClr>
            </a:solidFill>
          </a:endParaRPr>
        </a:p>
      </dgm:t>
    </dgm:pt>
    <dgm:pt modelId="{CF59B939-31D3-443D-A0E1-A39AB85590D3}" type="parTrans" cxnId="{3BCFD3D2-A2D8-447E-B982-71981AE46DDC}">
      <dgm:prSet/>
      <dgm:spPr/>
      <dgm:t>
        <a:bodyPr/>
        <a:lstStyle/>
        <a:p>
          <a:endParaRPr lang="en-US" sz="2000" b="0">
            <a:solidFill>
              <a:schemeClr val="tx1"/>
            </a:solidFill>
          </a:endParaRPr>
        </a:p>
      </dgm:t>
    </dgm:pt>
    <dgm:pt modelId="{D9E922B3-62EB-40E6-898A-A1CB380D929E}" type="sibTrans" cxnId="{3BCFD3D2-A2D8-447E-B982-71981AE46DDC}">
      <dgm:prSet/>
      <dgm:spPr/>
      <dgm:t>
        <a:bodyPr/>
        <a:lstStyle/>
        <a:p>
          <a:endParaRPr lang="en-US" sz="2000" b="0">
            <a:solidFill>
              <a:schemeClr val="tx1"/>
            </a:solidFill>
          </a:endParaRPr>
        </a:p>
      </dgm:t>
    </dgm:pt>
    <dgm:pt modelId="{F452390F-6377-4557-817B-2F52C48593C4}">
      <dgm:prSet custT="1"/>
      <dgm:spPr/>
      <dgm:t>
        <a:bodyPr/>
        <a:lstStyle/>
        <a:p>
          <a:r>
            <a:rPr lang="en-GB" sz="2200" b="0" dirty="0">
              <a:solidFill>
                <a:schemeClr val="tx1"/>
              </a:solidFill>
            </a:rPr>
            <a:t>Clear </a:t>
          </a:r>
          <a:r>
            <a:rPr lang="en-GB" sz="2200" b="1" dirty="0">
              <a:solidFill>
                <a:schemeClr val="tx1"/>
              </a:solidFill>
            </a:rPr>
            <a:t>attribution</a:t>
          </a:r>
          <a:r>
            <a:rPr lang="en-GB" sz="2200" b="0" dirty="0">
              <a:solidFill>
                <a:schemeClr val="tx1"/>
              </a:solidFill>
            </a:rPr>
            <a:t> is provided for all reused resources with compatible licenses</a:t>
          </a:r>
          <a:endParaRPr lang="en-US" sz="2200" b="0" dirty="0">
            <a:solidFill>
              <a:schemeClr val="tx1"/>
            </a:solidFill>
          </a:endParaRPr>
        </a:p>
      </dgm:t>
    </dgm:pt>
    <dgm:pt modelId="{658ABB34-704D-49FB-A201-9173DBD5BA2F}" type="parTrans" cxnId="{166705B1-A42F-4617-8CF6-AAB762658B79}">
      <dgm:prSet/>
      <dgm:spPr/>
      <dgm:t>
        <a:bodyPr/>
        <a:lstStyle/>
        <a:p>
          <a:endParaRPr lang="en-US" sz="2000" b="0">
            <a:solidFill>
              <a:schemeClr val="tx1"/>
            </a:solidFill>
          </a:endParaRPr>
        </a:p>
      </dgm:t>
    </dgm:pt>
    <dgm:pt modelId="{C5377493-1BF2-4FAA-803B-D75300E0C9E2}" type="sibTrans" cxnId="{166705B1-A42F-4617-8CF6-AAB762658B79}">
      <dgm:prSet/>
      <dgm:spPr/>
      <dgm:t>
        <a:bodyPr/>
        <a:lstStyle/>
        <a:p>
          <a:endParaRPr lang="en-US" sz="2000" b="0">
            <a:solidFill>
              <a:schemeClr val="tx1"/>
            </a:solidFill>
          </a:endParaRPr>
        </a:p>
      </dgm:t>
    </dgm:pt>
    <dgm:pt modelId="{E9F77EAF-5FDD-4C70-8420-BB97633CCF00}">
      <dgm:prSet custT="1"/>
      <dgm:spPr/>
      <dgm:t>
        <a:bodyPr/>
        <a:lstStyle/>
        <a:p>
          <a:r>
            <a:rPr lang="en-GB" sz="2200" b="0" dirty="0">
              <a:solidFill>
                <a:schemeClr val="tx1"/>
              </a:solidFill>
            </a:rPr>
            <a:t>Resource has a </a:t>
          </a:r>
          <a:r>
            <a:rPr lang="en-GB" sz="2200" b="1" dirty="0">
              <a:solidFill>
                <a:schemeClr val="tx1"/>
              </a:solidFill>
            </a:rPr>
            <a:t>permissible license</a:t>
          </a:r>
          <a:r>
            <a:rPr lang="en-GB" sz="2200" b="0" dirty="0">
              <a:solidFill>
                <a:schemeClr val="tx1"/>
              </a:solidFill>
            </a:rPr>
            <a:t> that allows derivations</a:t>
          </a:r>
          <a:endParaRPr lang="en-US" sz="2200" b="0" dirty="0">
            <a:solidFill>
              <a:schemeClr val="tx1"/>
            </a:solidFill>
          </a:endParaRPr>
        </a:p>
      </dgm:t>
    </dgm:pt>
    <dgm:pt modelId="{C45BF48C-01D2-4AFD-9AFD-90B4B5B5E823}" type="parTrans" cxnId="{430E1853-D1FC-4EA5-BBE5-CB9947ACE7C4}">
      <dgm:prSet/>
      <dgm:spPr/>
      <dgm:t>
        <a:bodyPr/>
        <a:lstStyle/>
        <a:p>
          <a:endParaRPr lang="en-US" sz="2000" b="0">
            <a:solidFill>
              <a:schemeClr val="tx1"/>
            </a:solidFill>
          </a:endParaRPr>
        </a:p>
      </dgm:t>
    </dgm:pt>
    <dgm:pt modelId="{BD81B246-B193-46D3-822E-1625C00BFB42}" type="sibTrans" cxnId="{430E1853-D1FC-4EA5-BBE5-CB9947ACE7C4}">
      <dgm:prSet/>
      <dgm:spPr/>
      <dgm:t>
        <a:bodyPr/>
        <a:lstStyle/>
        <a:p>
          <a:endParaRPr lang="en-US" sz="2000" b="0">
            <a:solidFill>
              <a:schemeClr val="tx1"/>
            </a:solidFill>
          </a:endParaRPr>
        </a:p>
      </dgm:t>
    </dgm:pt>
    <dgm:pt modelId="{2E4F3264-F1CA-544B-9F0E-555E0307AD31}" type="pres">
      <dgm:prSet presAssocID="{99765674-BC56-4AAB-8E7C-DC81E11F213C}" presName="Name0" presStyleCnt="0">
        <dgm:presLayoutVars>
          <dgm:dir/>
          <dgm:animLvl val="lvl"/>
          <dgm:resizeHandles val="exact"/>
        </dgm:presLayoutVars>
      </dgm:prSet>
      <dgm:spPr/>
    </dgm:pt>
    <dgm:pt modelId="{B113E9AF-58B4-8A47-88F9-26200D33DD35}" type="pres">
      <dgm:prSet presAssocID="{2A5A95A7-2B12-4E28-B52D-DBBC19FA41D0}" presName="linNode" presStyleCnt="0"/>
      <dgm:spPr/>
    </dgm:pt>
    <dgm:pt modelId="{625EEC1A-3863-C747-8C04-5043D7CB724D}" type="pres">
      <dgm:prSet presAssocID="{2A5A95A7-2B12-4E28-B52D-DBBC19FA41D0}" presName="parentText" presStyleLbl="node1" presStyleIdx="0" presStyleCnt="4" custScaleX="37019">
        <dgm:presLayoutVars>
          <dgm:chMax val="1"/>
          <dgm:bulletEnabled val="1"/>
        </dgm:presLayoutVars>
      </dgm:prSet>
      <dgm:spPr/>
    </dgm:pt>
    <dgm:pt modelId="{FCB11420-C6AD-7D49-83C3-FC2861604080}" type="pres">
      <dgm:prSet presAssocID="{2A5A95A7-2B12-4E28-B52D-DBBC19FA41D0}" presName="descendantText" presStyleLbl="alignAccFollowNode1" presStyleIdx="0" presStyleCnt="4" custScaleX="122551">
        <dgm:presLayoutVars>
          <dgm:bulletEnabled val="1"/>
        </dgm:presLayoutVars>
      </dgm:prSet>
      <dgm:spPr/>
    </dgm:pt>
    <dgm:pt modelId="{9E6C8AA4-F54A-264A-BDF6-1120283675FB}" type="pres">
      <dgm:prSet presAssocID="{9F527B12-486F-46AF-BC63-3AD5EF691D77}" presName="sp" presStyleCnt="0"/>
      <dgm:spPr/>
    </dgm:pt>
    <dgm:pt modelId="{1A65A776-55F9-6C4E-BE5D-CED0E76585FD}" type="pres">
      <dgm:prSet presAssocID="{63680EC2-B79F-4521-A4B5-532403091AFB}" presName="linNode" presStyleCnt="0"/>
      <dgm:spPr/>
    </dgm:pt>
    <dgm:pt modelId="{0CA19A52-392D-8248-8D98-312BEF6C8ED6}" type="pres">
      <dgm:prSet presAssocID="{63680EC2-B79F-4521-A4B5-532403091AFB}" presName="parentText" presStyleLbl="node1" presStyleIdx="1" presStyleCnt="4" custScaleX="37019">
        <dgm:presLayoutVars>
          <dgm:chMax val="1"/>
          <dgm:bulletEnabled val="1"/>
        </dgm:presLayoutVars>
      </dgm:prSet>
      <dgm:spPr/>
    </dgm:pt>
    <dgm:pt modelId="{6A732E2D-BF35-214D-8199-F3241582741D}" type="pres">
      <dgm:prSet presAssocID="{63680EC2-B79F-4521-A4B5-532403091AFB}" presName="descendantText" presStyleLbl="alignAccFollowNode1" presStyleIdx="1" presStyleCnt="4" custScaleX="122551">
        <dgm:presLayoutVars>
          <dgm:bulletEnabled val="1"/>
        </dgm:presLayoutVars>
      </dgm:prSet>
      <dgm:spPr/>
    </dgm:pt>
    <dgm:pt modelId="{BEEADE49-495F-AC4B-8A1D-FF31FDEAA047}" type="pres">
      <dgm:prSet presAssocID="{612145E9-673F-40DB-8AB4-D1E9E4A85E1F}" presName="sp" presStyleCnt="0"/>
      <dgm:spPr/>
    </dgm:pt>
    <dgm:pt modelId="{332F215F-6564-A345-9724-BB458883B070}" type="pres">
      <dgm:prSet presAssocID="{5473F290-412A-4B44-86BB-FFDDC0B64266}" presName="linNode" presStyleCnt="0"/>
      <dgm:spPr/>
    </dgm:pt>
    <dgm:pt modelId="{4E3ABB70-3A00-C246-976D-B1D82548EA13}" type="pres">
      <dgm:prSet presAssocID="{5473F290-412A-4B44-86BB-FFDDC0B64266}" presName="parentText" presStyleLbl="node1" presStyleIdx="2" presStyleCnt="4" custScaleX="37019">
        <dgm:presLayoutVars>
          <dgm:chMax val="1"/>
          <dgm:bulletEnabled val="1"/>
        </dgm:presLayoutVars>
      </dgm:prSet>
      <dgm:spPr/>
    </dgm:pt>
    <dgm:pt modelId="{746AA1C7-039B-EA4A-8D73-C61D08DF923C}" type="pres">
      <dgm:prSet presAssocID="{5473F290-412A-4B44-86BB-FFDDC0B64266}" presName="descendantText" presStyleLbl="alignAccFollowNode1" presStyleIdx="2" presStyleCnt="4" custScaleX="122551">
        <dgm:presLayoutVars>
          <dgm:bulletEnabled val="1"/>
        </dgm:presLayoutVars>
      </dgm:prSet>
      <dgm:spPr/>
    </dgm:pt>
    <dgm:pt modelId="{1F4DF368-3182-BA45-8341-F171F08EC84B}" type="pres">
      <dgm:prSet presAssocID="{B1CA6759-77DC-4BC5-B106-FE77865C811E}" presName="sp" presStyleCnt="0"/>
      <dgm:spPr/>
    </dgm:pt>
    <dgm:pt modelId="{911192B2-8200-ED41-B463-B9FEFC3E8364}" type="pres">
      <dgm:prSet presAssocID="{002A2CC0-D41D-42F3-9F42-9DCB76B90CBF}" presName="linNode" presStyleCnt="0"/>
      <dgm:spPr/>
    </dgm:pt>
    <dgm:pt modelId="{08DF054E-B449-864F-B55F-CE71A8FD7701}" type="pres">
      <dgm:prSet presAssocID="{002A2CC0-D41D-42F3-9F42-9DCB76B90CBF}" presName="parentText" presStyleLbl="node1" presStyleIdx="3" presStyleCnt="4" custScaleX="37019">
        <dgm:presLayoutVars>
          <dgm:chMax val="1"/>
          <dgm:bulletEnabled val="1"/>
        </dgm:presLayoutVars>
      </dgm:prSet>
      <dgm:spPr/>
    </dgm:pt>
    <dgm:pt modelId="{4FF82C6E-D06C-7740-80C1-C48C0A769BB0}" type="pres">
      <dgm:prSet presAssocID="{002A2CC0-D41D-42F3-9F42-9DCB76B90CBF}" presName="descendantText" presStyleLbl="alignAccFollowNode1" presStyleIdx="3" presStyleCnt="4" custScaleX="122551">
        <dgm:presLayoutVars>
          <dgm:bulletEnabled val="1"/>
        </dgm:presLayoutVars>
      </dgm:prSet>
      <dgm:spPr/>
    </dgm:pt>
  </dgm:ptLst>
  <dgm:cxnLst>
    <dgm:cxn modelId="{A0D0AF10-3D78-AA44-B360-8CDF2FF8BF29}" type="presOf" srcId="{E9F77EAF-5FDD-4C70-8420-BB97633CCF00}" destId="{4FF82C6E-D06C-7740-80C1-C48C0A769BB0}" srcOrd="0" destOrd="1" presId="urn:microsoft.com/office/officeart/2005/8/layout/vList5"/>
    <dgm:cxn modelId="{B52A0931-689E-024D-A2C4-B819D7DB3C53}" type="presOf" srcId="{63680EC2-B79F-4521-A4B5-532403091AFB}" destId="{0CA19A52-392D-8248-8D98-312BEF6C8ED6}" srcOrd="0" destOrd="0" presId="urn:microsoft.com/office/officeart/2005/8/layout/vList5"/>
    <dgm:cxn modelId="{943F8D3F-8244-4D94-9CA0-8F1DBD198AB9}" srcId="{2A5A95A7-2B12-4E28-B52D-DBBC19FA41D0}" destId="{64F44DA3-5480-4D69-BD95-6CC9520F058D}" srcOrd="0" destOrd="0" parTransId="{79D3F8EC-76BB-4808-B958-3C5AB63CA44A}" sibTransId="{90DCC09E-609D-4406-A2BD-770FA3373EAC}"/>
    <dgm:cxn modelId="{AFD51640-7827-CB41-8A00-BC0F93D59B32}" type="presOf" srcId="{64F44DA3-5480-4D69-BD95-6CC9520F058D}" destId="{FCB11420-C6AD-7D49-83C3-FC2861604080}" srcOrd="0" destOrd="0" presId="urn:microsoft.com/office/officeart/2005/8/layout/vList5"/>
    <dgm:cxn modelId="{CA4C0E47-FF4F-401B-8439-0C077A9CB340}" srcId="{99765674-BC56-4AAB-8E7C-DC81E11F213C}" destId="{63680EC2-B79F-4521-A4B5-532403091AFB}" srcOrd="1" destOrd="0" parTransId="{5F4E15F3-03E8-4F5F-B484-A6C6D86E7525}" sibTransId="{612145E9-673F-40DB-8AB4-D1E9E4A85E1F}"/>
    <dgm:cxn modelId="{C6A0864D-D526-8147-96EE-D82992BDD9D8}" type="presOf" srcId="{F452390F-6377-4557-817B-2F52C48593C4}" destId="{4FF82C6E-D06C-7740-80C1-C48C0A769BB0}" srcOrd="0" destOrd="0" presId="urn:microsoft.com/office/officeart/2005/8/layout/vList5"/>
    <dgm:cxn modelId="{1EE30253-7F99-4240-A1A4-82F501CD0612}" type="presOf" srcId="{2EF5BD07-E58B-4EB4-BE61-C6F7A69F3111}" destId="{746AA1C7-039B-EA4A-8D73-C61D08DF923C}" srcOrd="0" destOrd="1" presId="urn:microsoft.com/office/officeart/2005/8/layout/vList5"/>
    <dgm:cxn modelId="{430E1853-D1FC-4EA5-BBE5-CB9947ACE7C4}" srcId="{002A2CC0-D41D-42F3-9F42-9DCB76B90CBF}" destId="{E9F77EAF-5FDD-4C70-8420-BB97633CCF00}" srcOrd="1" destOrd="0" parTransId="{C45BF48C-01D2-4AFD-9AFD-90B4B5B5E823}" sibTransId="{BD81B246-B193-46D3-822E-1625C00BFB42}"/>
    <dgm:cxn modelId="{12441A5D-64A4-4977-B814-4139577D4AD8}" srcId="{99765674-BC56-4AAB-8E7C-DC81E11F213C}" destId="{5473F290-412A-4B44-86BB-FFDDC0B64266}" srcOrd="2" destOrd="0" parTransId="{05DC318D-6B15-4B47-9EBA-7528C987E978}" sibTransId="{B1CA6759-77DC-4BC5-B106-FE77865C811E}"/>
    <dgm:cxn modelId="{8A85E069-1838-CD45-9250-167CDD90A6E4}" type="presOf" srcId="{2EACFFDF-355D-44C5-8A0D-24103AB15D5D}" destId="{746AA1C7-039B-EA4A-8D73-C61D08DF923C}" srcOrd="0" destOrd="0" presId="urn:microsoft.com/office/officeart/2005/8/layout/vList5"/>
    <dgm:cxn modelId="{978C256E-48A8-D54E-9821-A394A2418378}" type="presOf" srcId="{AD9D8B8F-C79D-46DC-9B40-C110073DC1FB}" destId="{6A732E2D-BF35-214D-8199-F3241582741D}" srcOrd="0" destOrd="0" presId="urn:microsoft.com/office/officeart/2005/8/layout/vList5"/>
    <dgm:cxn modelId="{735C9290-4EB3-9D4D-B7AB-AE63668D4E51}" type="presOf" srcId="{5473F290-412A-4B44-86BB-FFDDC0B64266}" destId="{4E3ABB70-3A00-C246-976D-B1D82548EA13}" srcOrd="0" destOrd="0" presId="urn:microsoft.com/office/officeart/2005/8/layout/vList5"/>
    <dgm:cxn modelId="{8F604094-4BAF-B34C-912A-134AA3CD366C}" type="presOf" srcId="{5C7619D8-B8A3-48E6-B093-EA204681B1EA}" destId="{6A732E2D-BF35-214D-8199-F3241582741D}" srcOrd="0" destOrd="1" presId="urn:microsoft.com/office/officeart/2005/8/layout/vList5"/>
    <dgm:cxn modelId="{F8683EA4-5587-F645-9D4F-8F8F49E9B99F}" type="presOf" srcId="{002A2CC0-D41D-42F3-9F42-9DCB76B90CBF}" destId="{08DF054E-B449-864F-B55F-CE71A8FD7701}" srcOrd="0" destOrd="0" presId="urn:microsoft.com/office/officeart/2005/8/layout/vList5"/>
    <dgm:cxn modelId="{13107FAC-7AB6-3448-88EE-0C032FF0E3C5}" type="presOf" srcId="{2A5A95A7-2B12-4E28-B52D-DBBC19FA41D0}" destId="{625EEC1A-3863-C747-8C04-5043D7CB724D}" srcOrd="0" destOrd="0" presId="urn:microsoft.com/office/officeart/2005/8/layout/vList5"/>
    <dgm:cxn modelId="{166705B1-A42F-4617-8CF6-AAB762658B79}" srcId="{002A2CC0-D41D-42F3-9F42-9DCB76B90CBF}" destId="{F452390F-6377-4557-817B-2F52C48593C4}" srcOrd="0" destOrd="0" parTransId="{658ABB34-704D-49FB-A201-9173DBD5BA2F}" sibTransId="{C5377493-1BF2-4FAA-803B-D75300E0C9E2}"/>
    <dgm:cxn modelId="{4ACA96BB-EF9A-443E-AA88-97406083C8D7}" srcId="{99765674-BC56-4AAB-8E7C-DC81E11F213C}" destId="{2A5A95A7-2B12-4E28-B52D-DBBC19FA41D0}" srcOrd="0" destOrd="0" parTransId="{69229165-6DDB-42B0-B0F4-75B98120BC2B}" sibTransId="{9F527B12-486F-46AF-BC63-3AD5EF691D77}"/>
    <dgm:cxn modelId="{8B646DC0-F654-2F40-ADA3-4677B6CBF3B8}" type="presOf" srcId="{2E753464-03FD-43AA-A0DB-182E1DFAE833}" destId="{FCB11420-C6AD-7D49-83C3-FC2861604080}" srcOrd="0" destOrd="1" presId="urn:microsoft.com/office/officeart/2005/8/layout/vList5"/>
    <dgm:cxn modelId="{77517BC3-DFDB-4273-9D36-B49E2D663017}" srcId="{2A5A95A7-2B12-4E28-B52D-DBBC19FA41D0}" destId="{2E753464-03FD-43AA-A0DB-182E1DFAE833}" srcOrd="1" destOrd="0" parTransId="{302B58BA-35FF-40AB-B233-C1B13E26096E}" sibTransId="{DA60478A-E6AE-42C7-B4EF-3AEA8A70AD12}"/>
    <dgm:cxn modelId="{ED35E4CD-1E6C-2147-B4AB-31E2A638F2CC}" type="presOf" srcId="{99765674-BC56-4AAB-8E7C-DC81E11F213C}" destId="{2E4F3264-F1CA-544B-9F0E-555E0307AD31}" srcOrd="0" destOrd="0" presId="urn:microsoft.com/office/officeart/2005/8/layout/vList5"/>
    <dgm:cxn modelId="{82E5E4CD-103A-4695-84E5-7BBAC9115B3A}" srcId="{5473F290-412A-4B44-86BB-FFDDC0B64266}" destId="{2EACFFDF-355D-44C5-8A0D-24103AB15D5D}" srcOrd="0" destOrd="0" parTransId="{2CC8619C-AD76-4234-9E60-862D881CE48E}" sibTransId="{F16B3980-7932-4E09-B31A-89C346BE00E3}"/>
    <dgm:cxn modelId="{3BCFD3D2-A2D8-447E-B982-71981AE46DDC}" srcId="{99765674-BC56-4AAB-8E7C-DC81E11F213C}" destId="{002A2CC0-D41D-42F3-9F42-9DCB76B90CBF}" srcOrd="3" destOrd="0" parTransId="{CF59B939-31D3-443D-A0E1-A39AB85590D3}" sibTransId="{D9E922B3-62EB-40E6-898A-A1CB380D929E}"/>
    <dgm:cxn modelId="{909760D4-7C62-48D5-BA3F-B9DC8EF16005}" srcId="{5473F290-412A-4B44-86BB-FFDDC0B64266}" destId="{2EF5BD07-E58B-4EB4-BE61-C6F7A69F3111}" srcOrd="1" destOrd="0" parTransId="{B94DDA5B-DA2D-4558-AD35-97645BA1C6F9}" sibTransId="{0B5D510B-12B3-45A4-A8E9-CE8C5CDF9865}"/>
    <dgm:cxn modelId="{C90AA7D8-E363-4BE0-9272-8BC0D4F765D6}" srcId="{63680EC2-B79F-4521-A4B5-532403091AFB}" destId="{AD9D8B8F-C79D-46DC-9B40-C110073DC1FB}" srcOrd="0" destOrd="0" parTransId="{25BEBD07-C397-4AF1-B4AA-E5CBC08D78C7}" sibTransId="{CC7AE35B-D0D3-4126-B28A-671AC7036659}"/>
    <dgm:cxn modelId="{86F50CED-D92D-448C-9B48-BEEC31C1B0EA}" srcId="{63680EC2-B79F-4521-A4B5-532403091AFB}" destId="{5C7619D8-B8A3-48E6-B093-EA204681B1EA}" srcOrd="1" destOrd="0" parTransId="{BDAB377A-BADF-40D9-872C-BB6AEB1586A8}" sibTransId="{0CDF3B9F-2CEA-4597-85FB-80CA5ACB6455}"/>
    <dgm:cxn modelId="{E71BE1B5-841B-B047-A4B7-06B65A9124CC}" type="presParOf" srcId="{2E4F3264-F1CA-544B-9F0E-555E0307AD31}" destId="{B113E9AF-58B4-8A47-88F9-26200D33DD35}" srcOrd="0" destOrd="0" presId="urn:microsoft.com/office/officeart/2005/8/layout/vList5"/>
    <dgm:cxn modelId="{CEF73001-A65C-0D41-9558-DCE4C311E8E6}" type="presParOf" srcId="{B113E9AF-58B4-8A47-88F9-26200D33DD35}" destId="{625EEC1A-3863-C747-8C04-5043D7CB724D}" srcOrd="0" destOrd="0" presId="urn:microsoft.com/office/officeart/2005/8/layout/vList5"/>
    <dgm:cxn modelId="{F9F16516-806B-D049-A4D1-410463242BC5}" type="presParOf" srcId="{B113E9AF-58B4-8A47-88F9-26200D33DD35}" destId="{FCB11420-C6AD-7D49-83C3-FC2861604080}" srcOrd="1" destOrd="0" presId="urn:microsoft.com/office/officeart/2005/8/layout/vList5"/>
    <dgm:cxn modelId="{36D92952-E5F0-B141-8018-95B693D6A421}" type="presParOf" srcId="{2E4F3264-F1CA-544B-9F0E-555E0307AD31}" destId="{9E6C8AA4-F54A-264A-BDF6-1120283675FB}" srcOrd="1" destOrd="0" presId="urn:microsoft.com/office/officeart/2005/8/layout/vList5"/>
    <dgm:cxn modelId="{C1721342-ECD9-F94B-A53A-4C8397BB55FF}" type="presParOf" srcId="{2E4F3264-F1CA-544B-9F0E-555E0307AD31}" destId="{1A65A776-55F9-6C4E-BE5D-CED0E76585FD}" srcOrd="2" destOrd="0" presId="urn:microsoft.com/office/officeart/2005/8/layout/vList5"/>
    <dgm:cxn modelId="{C24C4E22-F4B0-4F47-B97E-FF3D931CE616}" type="presParOf" srcId="{1A65A776-55F9-6C4E-BE5D-CED0E76585FD}" destId="{0CA19A52-392D-8248-8D98-312BEF6C8ED6}" srcOrd="0" destOrd="0" presId="urn:microsoft.com/office/officeart/2005/8/layout/vList5"/>
    <dgm:cxn modelId="{77A1B1A4-EF87-2F4D-9921-201E31F3288D}" type="presParOf" srcId="{1A65A776-55F9-6C4E-BE5D-CED0E76585FD}" destId="{6A732E2D-BF35-214D-8199-F3241582741D}" srcOrd="1" destOrd="0" presId="urn:microsoft.com/office/officeart/2005/8/layout/vList5"/>
    <dgm:cxn modelId="{581C08AA-7160-0748-A139-4C6B78A4657E}" type="presParOf" srcId="{2E4F3264-F1CA-544B-9F0E-555E0307AD31}" destId="{BEEADE49-495F-AC4B-8A1D-FF31FDEAA047}" srcOrd="3" destOrd="0" presId="urn:microsoft.com/office/officeart/2005/8/layout/vList5"/>
    <dgm:cxn modelId="{9EFC7D5E-CCC5-8741-8D18-64F907684EFD}" type="presParOf" srcId="{2E4F3264-F1CA-544B-9F0E-555E0307AD31}" destId="{332F215F-6564-A345-9724-BB458883B070}" srcOrd="4" destOrd="0" presId="urn:microsoft.com/office/officeart/2005/8/layout/vList5"/>
    <dgm:cxn modelId="{F9BA01E4-7F71-DE41-9794-12CB9C063EDA}" type="presParOf" srcId="{332F215F-6564-A345-9724-BB458883B070}" destId="{4E3ABB70-3A00-C246-976D-B1D82548EA13}" srcOrd="0" destOrd="0" presId="urn:microsoft.com/office/officeart/2005/8/layout/vList5"/>
    <dgm:cxn modelId="{6BE752F3-6772-7F47-81D6-7F5A8584CD32}" type="presParOf" srcId="{332F215F-6564-A345-9724-BB458883B070}" destId="{746AA1C7-039B-EA4A-8D73-C61D08DF923C}" srcOrd="1" destOrd="0" presId="urn:microsoft.com/office/officeart/2005/8/layout/vList5"/>
    <dgm:cxn modelId="{D07DC3C6-CCFC-7E4C-9337-5F1622F89B16}" type="presParOf" srcId="{2E4F3264-F1CA-544B-9F0E-555E0307AD31}" destId="{1F4DF368-3182-BA45-8341-F171F08EC84B}" srcOrd="5" destOrd="0" presId="urn:microsoft.com/office/officeart/2005/8/layout/vList5"/>
    <dgm:cxn modelId="{5F54CAB9-2683-A242-AEE2-91B2598AA6D7}" type="presParOf" srcId="{2E4F3264-F1CA-544B-9F0E-555E0307AD31}" destId="{911192B2-8200-ED41-B463-B9FEFC3E8364}" srcOrd="6" destOrd="0" presId="urn:microsoft.com/office/officeart/2005/8/layout/vList5"/>
    <dgm:cxn modelId="{90726487-AD0C-3B48-8B6F-662620E67590}" type="presParOf" srcId="{911192B2-8200-ED41-B463-B9FEFC3E8364}" destId="{08DF054E-B449-864F-B55F-CE71A8FD7701}" srcOrd="0" destOrd="0" presId="urn:microsoft.com/office/officeart/2005/8/layout/vList5"/>
    <dgm:cxn modelId="{D2E789D9-1D0D-CB4D-B61F-C56F5564FA6C}" type="presParOf" srcId="{911192B2-8200-ED41-B463-B9FEFC3E8364}" destId="{4FF82C6E-D06C-7740-80C1-C48C0A769BB0}"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03D4E192-279E-4785-8A87-45564F947CA8}"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CA0AC48E-33C7-4C1F-B6F7-59C4942B6C0F}">
      <dgm:prSet/>
      <dgm:spPr/>
      <dgm:t>
        <a:bodyPr/>
        <a:lstStyle/>
        <a:p>
          <a:r>
            <a:rPr lang="en-GB" dirty="0"/>
            <a:t>Editable content -&gt; MD (+ PPTX)</a:t>
          </a:r>
          <a:endParaRPr lang="en-US" dirty="0"/>
        </a:p>
      </dgm:t>
    </dgm:pt>
    <dgm:pt modelId="{4D765B74-7FC9-4AB4-BFBA-2276452B5239}" type="parTrans" cxnId="{13AB41B2-9C18-4381-9B82-FF0305E7E1C6}">
      <dgm:prSet/>
      <dgm:spPr/>
      <dgm:t>
        <a:bodyPr/>
        <a:lstStyle/>
        <a:p>
          <a:endParaRPr lang="en-US"/>
        </a:p>
      </dgm:t>
    </dgm:pt>
    <dgm:pt modelId="{6F3E1557-E430-49F4-877D-E4CF2A458291}" type="sibTrans" cxnId="{13AB41B2-9C18-4381-9B82-FF0305E7E1C6}">
      <dgm:prSet/>
      <dgm:spPr/>
      <dgm:t>
        <a:bodyPr/>
        <a:lstStyle/>
        <a:p>
          <a:endParaRPr lang="en-US"/>
        </a:p>
      </dgm:t>
    </dgm:pt>
    <dgm:pt modelId="{CA4AF415-C42F-4A5D-B4F5-D19C56802C38}">
      <dgm:prSet/>
      <dgm:spPr/>
      <dgm:t>
        <a:bodyPr/>
        <a:lstStyle/>
        <a:p>
          <a:r>
            <a:rPr lang="en-GB" dirty="0"/>
            <a:t>Final content -&gt; HTML + PDF</a:t>
          </a:r>
          <a:endParaRPr lang="en-US" dirty="0"/>
        </a:p>
      </dgm:t>
    </dgm:pt>
    <dgm:pt modelId="{35241117-3E91-4767-A3AE-8FB06076F229}" type="parTrans" cxnId="{F0982961-1EC5-47E9-8F34-4DDC90977A0B}">
      <dgm:prSet/>
      <dgm:spPr/>
      <dgm:t>
        <a:bodyPr/>
        <a:lstStyle/>
        <a:p>
          <a:endParaRPr lang="en-US"/>
        </a:p>
      </dgm:t>
    </dgm:pt>
    <dgm:pt modelId="{2E1C49E3-7516-4468-9C99-326B58EE7B54}" type="sibTrans" cxnId="{F0982961-1EC5-47E9-8F34-4DDC90977A0B}">
      <dgm:prSet/>
      <dgm:spPr/>
      <dgm:t>
        <a:bodyPr/>
        <a:lstStyle/>
        <a:p>
          <a:endParaRPr lang="en-US"/>
        </a:p>
      </dgm:t>
    </dgm:pt>
    <dgm:pt modelId="{4875F20D-6F59-4C11-9242-474DCE6926CE}">
      <dgm:prSet/>
      <dgm:spPr/>
      <dgm:t>
        <a:bodyPr/>
        <a:lstStyle/>
        <a:p>
          <a:r>
            <a:rPr lang="en-GB" dirty="0"/>
            <a:t>Granular versioning and collaborative environment -&gt; GitHub</a:t>
          </a:r>
          <a:endParaRPr lang="en-US" dirty="0"/>
        </a:p>
      </dgm:t>
    </dgm:pt>
    <dgm:pt modelId="{E8785A39-CB21-49F5-8A62-278652198264}" type="parTrans" cxnId="{6E50FEAF-2A59-4734-9A83-22EF6E9FE78C}">
      <dgm:prSet/>
      <dgm:spPr/>
      <dgm:t>
        <a:bodyPr/>
        <a:lstStyle/>
        <a:p>
          <a:endParaRPr lang="en-US"/>
        </a:p>
      </dgm:t>
    </dgm:pt>
    <dgm:pt modelId="{D6921165-82F3-4B75-9202-D104EE87D2A4}" type="sibTrans" cxnId="{6E50FEAF-2A59-4734-9A83-22EF6E9FE78C}">
      <dgm:prSet/>
      <dgm:spPr/>
      <dgm:t>
        <a:bodyPr/>
        <a:lstStyle/>
        <a:p>
          <a:endParaRPr lang="en-US"/>
        </a:p>
      </dgm:t>
    </dgm:pt>
    <dgm:pt modelId="{1424E1F5-79B1-064A-BC3E-679E8C593F4F}" type="pres">
      <dgm:prSet presAssocID="{03D4E192-279E-4785-8A87-45564F947CA8}" presName="hierChild1" presStyleCnt="0">
        <dgm:presLayoutVars>
          <dgm:chPref val="1"/>
          <dgm:dir/>
          <dgm:animOne val="branch"/>
          <dgm:animLvl val="lvl"/>
          <dgm:resizeHandles/>
        </dgm:presLayoutVars>
      </dgm:prSet>
      <dgm:spPr/>
    </dgm:pt>
    <dgm:pt modelId="{BA3714A4-7E7C-404B-B0EF-AEB5733E588F}" type="pres">
      <dgm:prSet presAssocID="{CA0AC48E-33C7-4C1F-B6F7-59C4942B6C0F}" presName="hierRoot1" presStyleCnt="0"/>
      <dgm:spPr/>
    </dgm:pt>
    <dgm:pt modelId="{05F6BCA2-958A-534B-BE54-CF82C4762118}" type="pres">
      <dgm:prSet presAssocID="{CA0AC48E-33C7-4C1F-B6F7-59C4942B6C0F}" presName="composite" presStyleCnt="0"/>
      <dgm:spPr/>
    </dgm:pt>
    <dgm:pt modelId="{7352F27A-7DB6-CB4E-85FA-BF67407BAAE4}" type="pres">
      <dgm:prSet presAssocID="{CA0AC48E-33C7-4C1F-B6F7-59C4942B6C0F}" presName="background" presStyleLbl="node0" presStyleIdx="0" presStyleCnt="3"/>
      <dgm:spPr>
        <a:solidFill>
          <a:srgbClr val="0070C0"/>
        </a:solidFill>
      </dgm:spPr>
    </dgm:pt>
    <dgm:pt modelId="{8D3F39B7-56C4-454D-8858-F9F4F21C3F35}" type="pres">
      <dgm:prSet presAssocID="{CA0AC48E-33C7-4C1F-B6F7-59C4942B6C0F}" presName="text" presStyleLbl="fgAcc0" presStyleIdx="0" presStyleCnt="3">
        <dgm:presLayoutVars>
          <dgm:chPref val="3"/>
        </dgm:presLayoutVars>
      </dgm:prSet>
      <dgm:spPr/>
    </dgm:pt>
    <dgm:pt modelId="{A968D3A5-9D46-9443-8118-FF09F8E6D3B5}" type="pres">
      <dgm:prSet presAssocID="{CA0AC48E-33C7-4C1F-B6F7-59C4942B6C0F}" presName="hierChild2" presStyleCnt="0"/>
      <dgm:spPr/>
    </dgm:pt>
    <dgm:pt modelId="{CDA5BCDF-6FD9-6044-9291-A62180E2D0C6}" type="pres">
      <dgm:prSet presAssocID="{CA4AF415-C42F-4A5D-B4F5-D19C56802C38}" presName="hierRoot1" presStyleCnt="0"/>
      <dgm:spPr/>
    </dgm:pt>
    <dgm:pt modelId="{9B6AF122-FBF3-664F-B0EE-C565EEE43B27}" type="pres">
      <dgm:prSet presAssocID="{CA4AF415-C42F-4A5D-B4F5-D19C56802C38}" presName="composite" presStyleCnt="0"/>
      <dgm:spPr/>
    </dgm:pt>
    <dgm:pt modelId="{B0DDB1B8-4500-2547-BDBD-FC1E4C969B2C}" type="pres">
      <dgm:prSet presAssocID="{CA4AF415-C42F-4A5D-B4F5-D19C56802C38}" presName="background" presStyleLbl="node0" presStyleIdx="1" presStyleCnt="3"/>
      <dgm:spPr>
        <a:solidFill>
          <a:srgbClr val="0070C0"/>
        </a:solidFill>
      </dgm:spPr>
    </dgm:pt>
    <dgm:pt modelId="{5D360E76-DB1B-D743-8BBF-E5DC36C38441}" type="pres">
      <dgm:prSet presAssocID="{CA4AF415-C42F-4A5D-B4F5-D19C56802C38}" presName="text" presStyleLbl="fgAcc0" presStyleIdx="1" presStyleCnt="3">
        <dgm:presLayoutVars>
          <dgm:chPref val="3"/>
        </dgm:presLayoutVars>
      </dgm:prSet>
      <dgm:spPr/>
    </dgm:pt>
    <dgm:pt modelId="{524F7DBD-2DC8-5841-BD0B-9D518BC29AF0}" type="pres">
      <dgm:prSet presAssocID="{CA4AF415-C42F-4A5D-B4F5-D19C56802C38}" presName="hierChild2" presStyleCnt="0"/>
      <dgm:spPr/>
    </dgm:pt>
    <dgm:pt modelId="{5DA7CD5E-9DD5-9B42-85BC-D90F4859EE7F}" type="pres">
      <dgm:prSet presAssocID="{4875F20D-6F59-4C11-9242-474DCE6926CE}" presName="hierRoot1" presStyleCnt="0"/>
      <dgm:spPr/>
    </dgm:pt>
    <dgm:pt modelId="{B7F3B69D-B3E6-6642-9B0C-E7E087BB5527}" type="pres">
      <dgm:prSet presAssocID="{4875F20D-6F59-4C11-9242-474DCE6926CE}" presName="composite" presStyleCnt="0"/>
      <dgm:spPr/>
    </dgm:pt>
    <dgm:pt modelId="{96BE7DEE-AEAF-A14A-8D6E-2C11ACFCB055}" type="pres">
      <dgm:prSet presAssocID="{4875F20D-6F59-4C11-9242-474DCE6926CE}" presName="background" presStyleLbl="node0" presStyleIdx="2" presStyleCnt="3"/>
      <dgm:spPr>
        <a:solidFill>
          <a:srgbClr val="0070C0"/>
        </a:solidFill>
      </dgm:spPr>
    </dgm:pt>
    <dgm:pt modelId="{4C0991DA-BB53-0E49-99E7-A2B9B57F76AB}" type="pres">
      <dgm:prSet presAssocID="{4875F20D-6F59-4C11-9242-474DCE6926CE}" presName="text" presStyleLbl="fgAcc0" presStyleIdx="2" presStyleCnt="3">
        <dgm:presLayoutVars>
          <dgm:chPref val="3"/>
        </dgm:presLayoutVars>
      </dgm:prSet>
      <dgm:spPr/>
    </dgm:pt>
    <dgm:pt modelId="{F216960D-3074-DE44-837B-8D0586931376}" type="pres">
      <dgm:prSet presAssocID="{4875F20D-6F59-4C11-9242-474DCE6926CE}" presName="hierChild2" presStyleCnt="0"/>
      <dgm:spPr/>
    </dgm:pt>
  </dgm:ptLst>
  <dgm:cxnLst>
    <dgm:cxn modelId="{F4288204-49E8-BB40-BF01-DAF1B7C4E2FE}" type="presOf" srcId="{4875F20D-6F59-4C11-9242-474DCE6926CE}" destId="{4C0991DA-BB53-0E49-99E7-A2B9B57F76AB}" srcOrd="0" destOrd="0" presId="urn:microsoft.com/office/officeart/2005/8/layout/hierarchy1"/>
    <dgm:cxn modelId="{9F38180B-77EB-014E-8FCD-15422AA15713}" type="presOf" srcId="{CA0AC48E-33C7-4C1F-B6F7-59C4942B6C0F}" destId="{8D3F39B7-56C4-454D-8858-F9F4F21C3F35}" srcOrd="0" destOrd="0" presId="urn:microsoft.com/office/officeart/2005/8/layout/hierarchy1"/>
    <dgm:cxn modelId="{F0982961-1EC5-47E9-8F34-4DDC90977A0B}" srcId="{03D4E192-279E-4785-8A87-45564F947CA8}" destId="{CA4AF415-C42F-4A5D-B4F5-D19C56802C38}" srcOrd="1" destOrd="0" parTransId="{35241117-3E91-4767-A3AE-8FB06076F229}" sibTransId="{2E1C49E3-7516-4468-9C99-326B58EE7B54}"/>
    <dgm:cxn modelId="{000063A8-C7C3-8547-969E-8FBC1AD0BEB2}" type="presOf" srcId="{CA4AF415-C42F-4A5D-B4F5-D19C56802C38}" destId="{5D360E76-DB1B-D743-8BBF-E5DC36C38441}" srcOrd="0" destOrd="0" presId="urn:microsoft.com/office/officeart/2005/8/layout/hierarchy1"/>
    <dgm:cxn modelId="{6E50FEAF-2A59-4734-9A83-22EF6E9FE78C}" srcId="{03D4E192-279E-4785-8A87-45564F947CA8}" destId="{4875F20D-6F59-4C11-9242-474DCE6926CE}" srcOrd="2" destOrd="0" parTransId="{E8785A39-CB21-49F5-8A62-278652198264}" sibTransId="{D6921165-82F3-4B75-9202-D104EE87D2A4}"/>
    <dgm:cxn modelId="{13AB41B2-9C18-4381-9B82-FF0305E7E1C6}" srcId="{03D4E192-279E-4785-8A87-45564F947CA8}" destId="{CA0AC48E-33C7-4C1F-B6F7-59C4942B6C0F}" srcOrd="0" destOrd="0" parTransId="{4D765B74-7FC9-4AB4-BFBA-2276452B5239}" sibTransId="{6F3E1557-E430-49F4-877D-E4CF2A458291}"/>
    <dgm:cxn modelId="{C31149BA-EE98-C144-BB0F-F7E8175EA6B4}" type="presOf" srcId="{03D4E192-279E-4785-8A87-45564F947CA8}" destId="{1424E1F5-79B1-064A-BC3E-679E8C593F4F}" srcOrd="0" destOrd="0" presId="urn:microsoft.com/office/officeart/2005/8/layout/hierarchy1"/>
    <dgm:cxn modelId="{DABBFC07-EF22-F641-98E4-CC5F261D34D5}" type="presParOf" srcId="{1424E1F5-79B1-064A-BC3E-679E8C593F4F}" destId="{BA3714A4-7E7C-404B-B0EF-AEB5733E588F}" srcOrd="0" destOrd="0" presId="urn:microsoft.com/office/officeart/2005/8/layout/hierarchy1"/>
    <dgm:cxn modelId="{32D491DB-B7A1-2945-8D2F-397BD91EB87D}" type="presParOf" srcId="{BA3714A4-7E7C-404B-B0EF-AEB5733E588F}" destId="{05F6BCA2-958A-534B-BE54-CF82C4762118}" srcOrd="0" destOrd="0" presId="urn:microsoft.com/office/officeart/2005/8/layout/hierarchy1"/>
    <dgm:cxn modelId="{C173E9A7-C57B-1043-A14D-2363DC28AECB}" type="presParOf" srcId="{05F6BCA2-958A-534B-BE54-CF82C4762118}" destId="{7352F27A-7DB6-CB4E-85FA-BF67407BAAE4}" srcOrd="0" destOrd="0" presId="urn:microsoft.com/office/officeart/2005/8/layout/hierarchy1"/>
    <dgm:cxn modelId="{DB6C929E-AD9B-974F-BBF4-85656A683C72}" type="presParOf" srcId="{05F6BCA2-958A-534B-BE54-CF82C4762118}" destId="{8D3F39B7-56C4-454D-8858-F9F4F21C3F35}" srcOrd="1" destOrd="0" presId="urn:microsoft.com/office/officeart/2005/8/layout/hierarchy1"/>
    <dgm:cxn modelId="{54378585-A834-044C-AFC8-5BE8B05177DF}" type="presParOf" srcId="{BA3714A4-7E7C-404B-B0EF-AEB5733E588F}" destId="{A968D3A5-9D46-9443-8118-FF09F8E6D3B5}" srcOrd="1" destOrd="0" presId="urn:microsoft.com/office/officeart/2005/8/layout/hierarchy1"/>
    <dgm:cxn modelId="{53E91C8C-8E6A-A34E-B15B-0C45001F4697}" type="presParOf" srcId="{1424E1F5-79B1-064A-BC3E-679E8C593F4F}" destId="{CDA5BCDF-6FD9-6044-9291-A62180E2D0C6}" srcOrd="1" destOrd="0" presId="urn:microsoft.com/office/officeart/2005/8/layout/hierarchy1"/>
    <dgm:cxn modelId="{18068270-FBB5-574D-BC5C-8E838C2E0BEF}" type="presParOf" srcId="{CDA5BCDF-6FD9-6044-9291-A62180E2D0C6}" destId="{9B6AF122-FBF3-664F-B0EE-C565EEE43B27}" srcOrd="0" destOrd="0" presId="urn:microsoft.com/office/officeart/2005/8/layout/hierarchy1"/>
    <dgm:cxn modelId="{8C54A269-1B8B-024C-A25A-841D828A825D}" type="presParOf" srcId="{9B6AF122-FBF3-664F-B0EE-C565EEE43B27}" destId="{B0DDB1B8-4500-2547-BDBD-FC1E4C969B2C}" srcOrd="0" destOrd="0" presId="urn:microsoft.com/office/officeart/2005/8/layout/hierarchy1"/>
    <dgm:cxn modelId="{2C09E819-14AE-DC4E-9CB6-59B4A61609EA}" type="presParOf" srcId="{9B6AF122-FBF3-664F-B0EE-C565EEE43B27}" destId="{5D360E76-DB1B-D743-8BBF-E5DC36C38441}" srcOrd="1" destOrd="0" presId="urn:microsoft.com/office/officeart/2005/8/layout/hierarchy1"/>
    <dgm:cxn modelId="{7B3C0772-83DE-E04D-9ACF-6C930CE56B74}" type="presParOf" srcId="{CDA5BCDF-6FD9-6044-9291-A62180E2D0C6}" destId="{524F7DBD-2DC8-5841-BD0B-9D518BC29AF0}" srcOrd="1" destOrd="0" presId="urn:microsoft.com/office/officeart/2005/8/layout/hierarchy1"/>
    <dgm:cxn modelId="{D1395A7B-6949-1F49-A9D0-44CFDD31C691}" type="presParOf" srcId="{1424E1F5-79B1-064A-BC3E-679E8C593F4F}" destId="{5DA7CD5E-9DD5-9B42-85BC-D90F4859EE7F}" srcOrd="2" destOrd="0" presId="urn:microsoft.com/office/officeart/2005/8/layout/hierarchy1"/>
    <dgm:cxn modelId="{B20B8DD4-E8BE-EA4C-B2F6-BA14F7B3329C}" type="presParOf" srcId="{5DA7CD5E-9DD5-9B42-85BC-D90F4859EE7F}" destId="{B7F3B69D-B3E6-6642-9B0C-E7E087BB5527}" srcOrd="0" destOrd="0" presId="urn:microsoft.com/office/officeart/2005/8/layout/hierarchy1"/>
    <dgm:cxn modelId="{0E61F44C-EEB4-A34B-9EA1-22CB506CA99A}" type="presParOf" srcId="{B7F3B69D-B3E6-6642-9B0C-E7E087BB5527}" destId="{96BE7DEE-AEAF-A14A-8D6E-2C11ACFCB055}" srcOrd="0" destOrd="0" presId="urn:microsoft.com/office/officeart/2005/8/layout/hierarchy1"/>
    <dgm:cxn modelId="{E94A7E60-B44E-4B48-AC1C-9913A27FB8AD}" type="presParOf" srcId="{B7F3B69D-B3E6-6642-9B0C-E7E087BB5527}" destId="{4C0991DA-BB53-0E49-99E7-A2B9B57F76AB}" srcOrd="1" destOrd="0" presId="urn:microsoft.com/office/officeart/2005/8/layout/hierarchy1"/>
    <dgm:cxn modelId="{14260FA4-01A9-5C4C-A62F-635D8279D953}" type="presParOf" srcId="{5DA7CD5E-9DD5-9B42-85BC-D90F4859EE7F}" destId="{F216960D-3074-DE44-837B-8D0586931376}"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1.xml><?xml version="1.0" encoding="utf-8"?>
<dgm:dataModel xmlns:dgm="http://schemas.openxmlformats.org/drawingml/2006/diagram" xmlns:a="http://schemas.openxmlformats.org/drawingml/2006/main">
  <dgm:ptLst>
    <dgm:pt modelId="{DCD03473-8E23-804E-B720-0E61C58477F3}"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GB"/>
        </a:p>
      </dgm:t>
    </dgm:pt>
    <dgm:pt modelId="{9DFFC049-DDB8-2A4B-802C-F9C48E8EFE9E}">
      <dgm:prSet custT="1"/>
      <dgm:spPr/>
      <dgm:t>
        <a:bodyPr/>
        <a:lstStyle/>
        <a:p>
          <a:r>
            <a:rPr lang="en-GB" sz="2800" b="1" i="0" dirty="0">
              <a:solidFill>
                <a:schemeClr val="tx1"/>
              </a:solidFill>
            </a:rPr>
            <a:t>Novice Learners </a:t>
          </a:r>
          <a:br>
            <a:rPr lang="en-GB" sz="2800" b="1" i="0" dirty="0">
              <a:solidFill>
                <a:schemeClr val="tx1"/>
              </a:solidFill>
            </a:rPr>
          </a:br>
          <a:r>
            <a:rPr lang="en-GB" sz="2800" b="1" i="0" dirty="0">
              <a:solidFill>
                <a:schemeClr val="tx1"/>
              </a:solidFill>
            </a:rPr>
            <a:t>(Low Skill Level)</a:t>
          </a:r>
          <a:endParaRPr lang="en-MK" sz="2800" dirty="0">
            <a:solidFill>
              <a:schemeClr val="tx1"/>
            </a:solidFill>
          </a:endParaRPr>
        </a:p>
      </dgm:t>
    </dgm:pt>
    <dgm:pt modelId="{9C32FC4C-1DBA-2945-BB1A-F9D9B96743D3}" type="parTrans" cxnId="{A590CD6A-BA11-ED43-BBDA-A35CC5D1A449}">
      <dgm:prSet/>
      <dgm:spPr/>
      <dgm:t>
        <a:bodyPr/>
        <a:lstStyle/>
        <a:p>
          <a:endParaRPr lang="en-GB"/>
        </a:p>
      </dgm:t>
    </dgm:pt>
    <dgm:pt modelId="{05BE6798-4AD5-414C-AC9D-0A73E4F5A541}" type="sibTrans" cxnId="{A590CD6A-BA11-ED43-BBDA-A35CC5D1A449}">
      <dgm:prSet/>
      <dgm:spPr/>
      <dgm:t>
        <a:bodyPr/>
        <a:lstStyle/>
        <a:p>
          <a:endParaRPr lang="en-GB"/>
        </a:p>
      </dgm:t>
    </dgm:pt>
    <dgm:pt modelId="{79CD60C9-48A3-2940-85D5-5200670CD854}">
      <dgm:prSet custT="1"/>
      <dgm:spPr/>
      <dgm:t>
        <a:bodyPr/>
        <a:lstStyle/>
        <a:p>
          <a:r>
            <a:rPr lang="en-GB" sz="2000" b="1" i="0" dirty="0">
              <a:solidFill>
                <a:srgbClr val="92D050"/>
              </a:solidFill>
            </a:rPr>
            <a:t>Visual &amp; Kinaesthetic</a:t>
          </a:r>
          <a:endParaRPr lang="en-MK" sz="2000" dirty="0">
            <a:solidFill>
              <a:srgbClr val="92D050"/>
            </a:solidFill>
          </a:endParaRPr>
        </a:p>
      </dgm:t>
    </dgm:pt>
    <dgm:pt modelId="{BECF522A-0F80-FB4A-B19B-A759E9BF8CD7}" type="parTrans" cxnId="{1E593F86-A455-FA41-B37B-959826129253}">
      <dgm:prSet/>
      <dgm:spPr/>
      <dgm:t>
        <a:bodyPr/>
        <a:lstStyle/>
        <a:p>
          <a:endParaRPr lang="en-GB"/>
        </a:p>
      </dgm:t>
    </dgm:pt>
    <dgm:pt modelId="{43D7504C-725C-AA42-9831-CAACC20AF788}" type="sibTrans" cxnId="{1E593F86-A455-FA41-B37B-959826129253}">
      <dgm:prSet/>
      <dgm:spPr/>
      <dgm:t>
        <a:bodyPr/>
        <a:lstStyle/>
        <a:p>
          <a:endParaRPr lang="en-GB"/>
        </a:p>
      </dgm:t>
    </dgm:pt>
    <dgm:pt modelId="{6BAEF3EA-6FA7-8246-AAB5-F9B007D5ADE8}">
      <dgm:prSet custT="1"/>
      <dgm:spPr/>
      <dgm:t>
        <a:bodyPr/>
        <a:lstStyle/>
        <a:p>
          <a:r>
            <a:rPr lang="en-GB" sz="2000" b="1" i="0" dirty="0">
              <a:solidFill>
                <a:schemeClr val="tx1"/>
              </a:solidFill>
            </a:rPr>
            <a:t>Visual aids</a:t>
          </a:r>
          <a:endParaRPr lang="en-MK" sz="2000" dirty="0">
            <a:solidFill>
              <a:schemeClr val="tx1"/>
            </a:solidFill>
          </a:endParaRPr>
        </a:p>
      </dgm:t>
    </dgm:pt>
    <dgm:pt modelId="{BE3772EF-D94C-A040-9360-43F3473A45BE}" type="parTrans" cxnId="{23DAFCE6-07AC-134D-B488-F9BA98E1DACC}">
      <dgm:prSet/>
      <dgm:spPr/>
      <dgm:t>
        <a:bodyPr/>
        <a:lstStyle/>
        <a:p>
          <a:endParaRPr lang="en-GB"/>
        </a:p>
      </dgm:t>
    </dgm:pt>
    <dgm:pt modelId="{085776F1-D055-744D-AD30-45B8E8BAD9A0}" type="sibTrans" cxnId="{23DAFCE6-07AC-134D-B488-F9BA98E1DACC}">
      <dgm:prSet/>
      <dgm:spPr/>
      <dgm:t>
        <a:bodyPr/>
        <a:lstStyle/>
        <a:p>
          <a:endParaRPr lang="en-GB"/>
        </a:p>
      </dgm:t>
    </dgm:pt>
    <dgm:pt modelId="{79FBEB99-0693-534D-A6E9-9BA1C5857C01}">
      <dgm:prSet custT="1"/>
      <dgm:spPr/>
      <dgm:t>
        <a:bodyPr/>
        <a:lstStyle/>
        <a:p>
          <a:r>
            <a:rPr lang="en-GB" sz="2000" b="1" i="0" dirty="0">
              <a:solidFill>
                <a:schemeClr val="tx1"/>
              </a:solidFill>
            </a:rPr>
            <a:t>Step-by-step demonstrations</a:t>
          </a:r>
          <a:endParaRPr lang="en-MK" sz="2000" dirty="0">
            <a:solidFill>
              <a:schemeClr val="tx1"/>
            </a:solidFill>
          </a:endParaRPr>
        </a:p>
      </dgm:t>
    </dgm:pt>
    <dgm:pt modelId="{3983B094-F1FB-A244-AF5F-0B3AB3C1C554}" type="parTrans" cxnId="{4F6F6F1A-E435-2949-A6B7-A42B1B3F7F6B}">
      <dgm:prSet/>
      <dgm:spPr/>
      <dgm:t>
        <a:bodyPr/>
        <a:lstStyle/>
        <a:p>
          <a:endParaRPr lang="en-GB"/>
        </a:p>
      </dgm:t>
    </dgm:pt>
    <dgm:pt modelId="{85E3D30E-D9CF-5F49-BF6A-516A8EDCE95D}" type="sibTrans" cxnId="{4F6F6F1A-E435-2949-A6B7-A42B1B3F7F6B}">
      <dgm:prSet/>
      <dgm:spPr/>
      <dgm:t>
        <a:bodyPr/>
        <a:lstStyle/>
        <a:p>
          <a:endParaRPr lang="en-GB"/>
        </a:p>
      </dgm:t>
    </dgm:pt>
    <dgm:pt modelId="{691A623E-E8DD-3644-B0C2-105386011C32}">
      <dgm:prSet custT="1"/>
      <dgm:spPr/>
      <dgm:t>
        <a:bodyPr/>
        <a:lstStyle/>
        <a:p>
          <a:r>
            <a:rPr lang="en-GB" sz="2000" b="1" i="0" dirty="0">
              <a:solidFill>
                <a:schemeClr val="tx1"/>
              </a:solidFill>
            </a:rPr>
            <a:t>Hands-on tasks</a:t>
          </a:r>
          <a:endParaRPr lang="en-MK" sz="2000" dirty="0">
            <a:solidFill>
              <a:schemeClr val="tx1"/>
            </a:solidFill>
          </a:endParaRPr>
        </a:p>
      </dgm:t>
    </dgm:pt>
    <dgm:pt modelId="{2C8DA145-8640-4142-898D-1A612E313563}" type="parTrans" cxnId="{EF3EFDAC-886A-3A4D-892A-A8A54CBFEA04}">
      <dgm:prSet/>
      <dgm:spPr/>
      <dgm:t>
        <a:bodyPr/>
        <a:lstStyle/>
        <a:p>
          <a:endParaRPr lang="en-GB"/>
        </a:p>
      </dgm:t>
    </dgm:pt>
    <dgm:pt modelId="{59F27900-06D4-2045-A254-BA1C497EF73A}" type="sibTrans" cxnId="{EF3EFDAC-886A-3A4D-892A-A8A54CBFEA04}">
      <dgm:prSet/>
      <dgm:spPr/>
      <dgm:t>
        <a:bodyPr/>
        <a:lstStyle/>
        <a:p>
          <a:endParaRPr lang="en-GB"/>
        </a:p>
      </dgm:t>
    </dgm:pt>
    <dgm:pt modelId="{0770AB4A-87CD-3149-B8F4-68653D16D36A}">
      <dgm:prSet custT="1"/>
      <dgm:spPr/>
      <dgm:t>
        <a:bodyPr/>
        <a:lstStyle/>
        <a:p>
          <a:r>
            <a:rPr lang="en-GB" sz="2800" b="1" i="0" dirty="0">
              <a:solidFill>
                <a:schemeClr val="tx1"/>
              </a:solidFill>
            </a:rPr>
            <a:t>Intermediate Learners Developing Proficiency</a:t>
          </a:r>
          <a:endParaRPr lang="en-MK" sz="2800" dirty="0">
            <a:solidFill>
              <a:schemeClr val="tx1"/>
            </a:solidFill>
          </a:endParaRPr>
        </a:p>
      </dgm:t>
    </dgm:pt>
    <dgm:pt modelId="{13C02BB7-5EF4-564E-B2F2-877158088DD0}" type="parTrans" cxnId="{E82F9021-9C14-3244-8E00-B7268C4F67BE}">
      <dgm:prSet/>
      <dgm:spPr/>
      <dgm:t>
        <a:bodyPr/>
        <a:lstStyle/>
        <a:p>
          <a:endParaRPr lang="en-GB"/>
        </a:p>
      </dgm:t>
    </dgm:pt>
    <dgm:pt modelId="{98281E87-F7A8-9A4B-A195-E4FB033F1983}" type="sibTrans" cxnId="{E82F9021-9C14-3244-8E00-B7268C4F67BE}">
      <dgm:prSet/>
      <dgm:spPr/>
      <dgm:t>
        <a:bodyPr/>
        <a:lstStyle/>
        <a:p>
          <a:endParaRPr lang="en-GB"/>
        </a:p>
      </dgm:t>
    </dgm:pt>
    <dgm:pt modelId="{9F401570-22E8-5448-A5DA-9D4411735262}">
      <dgm:prSet custT="1"/>
      <dgm:spPr/>
      <dgm:t>
        <a:bodyPr/>
        <a:lstStyle/>
        <a:p>
          <a:r>
            <a:rPr lang="en-GB" sz="2000" b="1" i="0" dirty="0">
              <a:solidFill>
                <a:srgbClr val="92D050"/>
              </a:solidFill>
            </a:rPr>
            <a:t>Aural &amp; Read/Write</a:t>
          </a:r>
          <a:endParaRPr lang="en-MK" sz="2000" dirty="0">
            <a:solidFill>
              <a:srgbClr val="92D050"/>
            </a:solidFill>
          </a:endParaRPr>
        </a:p>
      </dgm:t>
    </dgm:pt>
    <dgm:pt modelId="{DB7C3E61-17BF-184D-A950-BE8BC9314C32}" type="parTrans" cxnId="{C37C3197-6A2B-3D4C-A915-31C1444A97B7}">
      <dgm:prSet/>
      <dgm:spPr/>
      <dgm:t>
        <a:bodyPr/>
        <a:lstStyle/>
        <a:p>
          <a:endParaRPr lang="en-GB"/>
        </a:p>
      </dgm:t>
    </dgm:pt>
    <dgm:pt modelId="{B5C87434-8717-2D4D-8823-9152B3F053EB}" type="sibTrans" cxnId="{C37C3197-6A2B-3D4C-A915-31C1444A97B7}">
      <dgm:prSet/>
      <dgm:spPr/>
      <dgm:t>
        <a:bodyPr/>
        <a:lstStyle/>
        <a:p>
          <a:endParaRPr lang="en-GB"/>
        </a:p>
      </dgm:t>
    </dgm:pt>
    <dgm:pt modelId="{9D495D32-EB2B-854A-89CC-DE7E6F2124F3}">
      <dgm:prSet custT="1"/>
      <dgm:spPr/>
      <dgm:t>
        <a:bodyPr/>
        <a:lstStyle/>
        <a:p>
          <a:r>
            <a:rPr lang="en-GB" sz="2000" b="1" i="0">
              <a:solidFill>
                <a:schemeClr val="tx1"/>
              </a:solidFill>
            </a:rPr>
            <a:t>Discussions, podcasts, or narrated presentations</a:t>
          </a:r>
          <a:r>
            <a:rPr lang="en-GB" sz="2000" b="0" i="0">
              <a:solidFill>
                <a:schemeClr val="tx1"/>
              </a:solidFill>
            </a:rPr>
            <a:t> to reinforce concepts</a:t>
          </a:r>
          <a:endParaRPr lang="en-MK" sz="2000">
            <a:solidFill>
              <a:schemeClr val="tx1"/>
            </a:solidFill>
          </a:endParaRPr>
        </a:p>
      </dgm:t>
    </dgm:pt>
    <dgm:pt modelId="{9D177E70-8D08-8B4F-A8EC-84D43B05A6EC}" type="parTrans" cxnId="{40C1AD91-0170-884B-A565-D8248C8F3AF9}">
      <dgm:prSet/>
      <dgm:spPr/>
      <dgm:t>
        <a:bodyPr/>
        <a:lstStyle/>
        <a:p>
          <a:endParaRPr lang="en-GB"/>
        </a:p>
      </dgm:t>
    </dgm:pt>
    <dgm:pt modelId="{1E02C739-9DA6-B748-B23A-EB9E7226BC13}" type="sibTrans" cxnId="{40C1AD91-0170-884B-A565-D8248C8F3AF9}">
      <dgm:prSet/>
      <dgm:spPr/>
      <dgm:t>
        <a:bodyPr/>
        <a:lstStyle/>
        <a:p>
          <a:endParaRPr lang="en-GB"/>
        </a:p>
      </dgm:t>
    </dgm:pt>
    <dgm:pt modelId="{3BD7AA89-3537-F249-BDF9-A5E06D3C8DF3}">
      <dgm:prSet custT="1"/>
      <dgm:spPr/>
      <dgm:t>
        <a:bodyPr/>
        <a:lstStyle/>
        <a:p>
          <a:r>
            <a:rPr lang="en-GB" sz="2000" b="1" i="0" dirty="0">
              <a:solidFill>
                <a:schemeClr val="tx1"/>
              </a:solidFill>
            </a:rPr>
            <a:t>Self-explanation tasks</a:t>
          </a:r>
          <a:endParaRPr lang="en-MK" sz="2000" dirty="0">
            <a:solidFill>
              <a:schemeClr val="tx1"/>
            </a:solidFill>
          </a:endParaRPr>
        </a:p>
      </dgm:t>
    </dgm:pt>
    <dgm:pt modelId="{E8F5ABD1-FCDA-2F47-812C-02BACE602E7B}" type="parTrans" cxnId="{D3E647E7-5E4B-D54F-9767-1964271260E6}">
      <dgm:prSet/>
      <dgm:spPr/>
      <dgm:t>
        <a:bodyPr/>
        <a:lstStyle/>
        <a:p>
          <a:endParaRPr lang="en-GB"/>
        </a:p>
      </dgm:t>
    </dgm:pt>
    <dgm:pt modelId="{528DF0EB-E7F0-0E4B-8505-8D51EC69C466}" type="sibTrans" cxnId="{D3E647E7-5E4B-D54F-9767-1964271260E6}">
      <dgm:prSet/>
      <dgm:spPr/>
      <dgm:t>
        <a:bodyPr/>
        <a:lstStyle/>
        <a:p>
          <a:endParaRPr lang="en-GB"/>
        </a:p>
      </dgm:t>
    </dgm:pt>
    <dgm:pt modelId="{DFFB369C-0E18-C54C-B14E-193286FBEEA5}">
      <dgm:prSet custT="1"/>
      <dgm:spPr/>
      <dgm:t>
        <a:bodyPr/>
        <a:lstStyle/>
        <a:p>
          <a:r>
            <a:rPr lang="en-GB" sz="2000" b="1" i="0" dirty="0">
              <a:solidFill>
                <a:schemeClr val="tx1"/>
              </a:solidFill>
            </a:rPr>
            <a:t>More text-based materials</a:t>
          </a:r>
          <a:endParaRPr lang="en-MK" sz="2000" dirty="0">
            <a:solidFill>
              <a:schemeClr val="tx1"/>
            </a:solidFill>
          </a:endParaRPr>
        </a:p>
      </dgm:t>
    </dgm:pt>
    <dgm:pt modelId="{CA29C808-939B-2B48-8E0C-943DC20BEDA4}" type="parTrans" cxnId="{A72DDB7F-1575-5940-8B73-AC8F043D995B}">
      <dgm:prSet/>
      <dgm:spPr/>
      <dgm:t>
        <a:bodyPr/>
        <a:lstStyle/>
        <a:p>
          <a:endParaRPr lang="en-GB"/>
        </a:p>
      </dgm:t>
    </dgm:pt>
    <dgm:pt modelId="{48E86269-E1CE-634C-B714-F565A1BCD8BE}" type="sibTrans" cxnId="{A72DDB7F-1575-5940-8B73-AC8F043D995B}">
      <dgm:prSet/>
      <dgm:spPr/>
      <dgm:t>
        <a:bodyPr/>
        <a:lstStyle/>
        <a:p>
          <a:endParaRPr lang="en-GB"/>
        </a:p>
      </dgm:t>
    </dgm:pt>
    <dgm:pt modelId="{1C6FD17D-2B95-6D40-BEC4-32BBDDF21F16}">
      <dgm:prSet custT="1"/>
      <dgm:spPr/>
      <dgm:t>
        <a:bodyPr/>
        <a:lstStyle/>
        <a:p>
          <a:r>
            <a:rPr lang="en-GB" sz="2800" b="1" i="0" dirty="0">
              <a:solidFill>
                <a:schemeClr val="tx1"/>
              </a:solidFill>
            </a:rPr>
            <a:t>Advanced Learners High Skill Level, Expert</a:t>
          </a:r>
          <a:endParaRPr lang="en-MK" sz="2800" dirty="0">
            <a:solidFill>
              <a:schemeClr val="tx1"/>
            </a:solidFill>
          </a:endParaRPr>
        </a:p>
      </dgm:t>
    </dgm:pt>
    <dgm:pt modelId="{B18DA88D-BA74-4249-9D76-FCE8B9E7F834}" type="parTrans" cxnId="{CD90884E-E3EF-AA43-BBFB-C75E8CF42071}">
      <dgm:prSet/>
      <dgm:spPr/>
      <dgm:t>
        <a:bodyPr/>
        <a:lstStyle/>
        <a:p>
          <a:endParaRPr lang="en-GB"/>
        </a:p>
      </dgm:t>
    </dgm:pt>
    <dgm:pt modelId="{1CE671F1-7C5F-D548-931F-2BA741ED0814}" type="sibTrans" cxnId="{CD90884E-E3EF-AA43-BBFB-C75E8CF42071}">
      <dgm:prSet/>
      <dgm:spPr/>
      <dgm:t>
        <a:bodyPr/>
        <a:lstStyle/>
        <a:p>
          <a:endParaRPr lang="en-GB"/>
        </a:p>
      </dgm:t>
    </dgm:pt>
    <dgm:pt modelId="{C9EB88EF-B67C-B24D-B95C-9C8D323EC870}">
      <dgm:prSet custT="1"/>
      <dgm:spPr/>
      <dgm:t>
        <a:bodyPr/>
        <a:lstStyle/>
        <a:p>
          <a:r>
            <a:rPr lang="en-GB" sz="2000" b="1" i="0" dirty="0">
              <a:solidFill>
                <a:srgbClr val="92D050"/>
              </a:solidFill>
            </a:rPr>
            <a:t>Kinaesthetic &amp; Aural</a:t>
          </a:r>
          <a:endParaRPr lang="en-MK" sz="2000" dirty="0">
            <a:solidFill>
              <a:schemeClr val="tx1"/>
            </a:solidFill>
          </a:endParaRPr>
        </a:p>
      </dgm:t>
    </dgm:pt>
    <dgm:pt modelId="{8B5761EA-CB2A-6D41-9277-7E884DDE544C}" type="parTrans" cxnId="{C69053EF-1291-224D-9F2A-08310E51AC92}">
      <dgm:prSet/>
      <dgm:spPr/>
      <dgm:t>
        <a:bodyPr/>
        <a:lstStyle/>
        <a:p>
          <a:endParaRPr lang="en-GB"/>
        </a:p>
      </dgm:t>
    </dgm:pt>
    <dgm:pt modelId="{851C200F-1340-6C48-AD8F-2A8C013D3A64}" type="sibTrans" cxnId="{C69053EF-1291-224D-9F2A-08310E51AC92}">
      <dgm:prSet/>
      <dgm:spPr/>
      <dgm:t>
        <a:bodyPr/>
        <a:lstStyle/>
        <a:p>
          <a:endParaRPr lang="en-GB"/>
        </a:p>
      </dgm:t>
    </dgm:pt>
    <dgm:pt modelId="{F0CE3F72-C594-3E47-B62B-F110C6E70C72}">
      <dgm:prSet custT="1"/>
      <dgm:spPr/>
      <dgm:t>
        <a:bodyPr/>
        <a:lstStyle/>
        <a:p>
          <a:r>
            <a:rPr lang="en-GB" sz="2000" b="1" i="0" dirty="0">
              <a:solidFill>
                <a:schemeClr val="tx1"/>
              </a:solidFill>
            </a:rPr>
            <a:t>Debates, presentations, peer-teaching</a:t>
          </a:r>
          <a:endParaRPr lang="en-MK" sz="2000" dirty="0">
            <a:solidFill>
              <a:schemeClr val="tx1"/>
            </a:solidFill>
          </a:endParaRPr>
        </a:p>
      </dgm:t>
    </dgm:pt>
    <dgm:pt modelId="{D1FB76E5-9A68-6B4E-8E6C-C30235B27575}" type="parTrans" cxnId="{BC59D26F-0D4E-2B43-9484-A748BE5A0DCE}">
      <dgm:prSet/>
      <dgm:spPr/>
      <dgm:t>
        <a:bodyPr/>
        <a:lstStyle/>
        <a:p>
          <a:endParaRPr lang="en-GB"/>
        </a:p>
      </dgm:t>
    </dgm:pt>
    <dgm:pt modelId="{C61593DE-C003-1844-B01B-0BDC49EC1FCC}" type="sibTrans" cxnId="{BC59D26F-0D4E-2B43-9484-A748BE5A0DCE}">
      <dgm:prSet/>
      <dgm:spPr/>
      <dgm:t>
        <a:bodyPr/>
        <a:lstStyle/>
        <a:p>
          <a:endParaRPr lang="en-GB"/>
        </a:p>
      </dgm:t>
    </dgm:pt>
    <dgm:pt modelId="{21B37ED8-D6AA-7E4F-8A97-D2A5FD24E107}">
      <dgm:prSet custT="1"/>
      <dgm:spPr/>
      <dgm:t>
        <a:bodyPr/>
        <a:lstStyle/>
        <a:p>
          <a:r>
            <a:rPr lang="en-GB" sz="2000" b="1" i="0" dirty="0">
              <a:solidFill>
                <a:schemeClr val="tx1"/>
              </a:solidFill>
            </a:rPr>
            <a:t>Unstructured real-world problems</a:t>
          </a:r>
          <a:endParaRPr lang="en-MK" sz="2000" dirty="0">
            <a:solidFill>
              <a:schemeClr val="tx1"/>
            </a:solidFill>
          </a:endParaRPr>
        </a:p>
      </dgm:t>
    </dgm:pt>
    <dgm:pt modelId="{28316443-D521-9144-8039-F918D1EFB53A}" type="parTrans" cxnId="{AC8F1770-792D-F949-B704-BB79C237B446}">
      <dgm:prSet/>
      <dgm:spPr/>
      <dgm:t>
        <a:bodyPr/>
        <a:lstStyle/>
        <a:p>
          <a:endParaRPr lang="en-GB"/>
        </a:p>
      </dgm:t>
    </dgm:pt>
    <dgm:pt modelId="{783FBF8E-4123-6444-B819-D85AD544950C}" type="sibTrans" cxnId="{AC8F1770-792D-F949-B704-BB79C237B446}">
      <dgm:prSet/>
      <dgm:spPr/>
      <dgm:t>
        <a:bodyPr/>
        <a:lstStyle/>
        <a:p>
          <a:endParaRPr lang="en-GB"/>
        </a:p>
      </dgm:t>
    </dgm:pt>
    <dgm:pt modelId="{36F67AFF-F1AE-CD4B-BD7B-36FE31334958}">
      <dgm:prSet custT="1"/>
      <dgm:spPr/>
      <dgm:t>
        <a:bodyPr/>
        <a:lstStyle/>
        <a:p>
          <a:r>
            <a:rPr lang="en-GB" sz="2000" b="1" i="0" dirty="0">
              <a:solidFill>
                <a:schemeClr val="tx1"/>
              </a:solidFill>
            </a:rPr>
            <a:t>Mentorship and coaching sessions</a:t>
          </a:r>
          <a:r>
            <a:rPr lang="en-GB" sz="2000" b="0" i="0" dirty="0">
              <a:solidFill>
                <a:schemeClr val="tx1"/>
              </a:solidFill>
            </a:rPr>
            <a:t> where learners engage in discussion with experts</a:t>
          </a:r>
          <a:endParaRPr lang="en-MK" sz="2000" dirty="0">
            <a:solidFill>
              <a:schemeClr val="tx1"/>
            </a:solidFill>
          </a:endParaRPr>
        </a:p>
      </dgm:t>
    </dgm:pt>
    <dgm:pt modelId="{FAF4BDFE-48C9-2642-9018-C8155AEB0BC5}" type="parTrans" cxnId="{6A12053A-0A38-2645-9B1A-7EF8D21CCE59}">
      <dgm:prSet/>
      <dgm:spPr/>
      <dgm:t>
        <a:bodyPr/>
        <a:lstStyle/>
        <a:p>
          <a:endParaRPr lang="en-GB"/>
        </a:p>
      </dgm:t>
    </dgm:pt>
    <dgm:pt modelId="{2842E33E-74B4-A445-8009-B946EA3C5056}" type="sibTrans" cxnId="{6A12053A-0A38-2645-9B1A-7EF8D21CCE59}">
      <dgm:prSet/>
      <dgm:spPr/>
      <dgm:t>
        <a:bodyPr/>
        <a:lstStyle/>
        <a:p>
          <a:endParaRPr lang="en-GB"/>
        </a:p>
      </dgm:t>
    </dgm:pt>
    <dgm:pt modelId="{2A750E8E-A32E-B046-9E3B-A72B15A30012}">
      <dgm:prSet custT="1"/>
      <dgm:spPr/>
      <dgm:t>
        <a:bodyPr/>
        <a:lstStyle/>
        <a:p>
          <a:r>
            <a:rPr lang="en-GB" sz="2000" b="0" i="0" dirty="0">
              <a:solidFill>
                <a:schemeClr val="tx1"/>
              </a:solidFill>
            </a:rPr>
            <a:t>flowcharts, infographics, color-coded guides</a:t>
          </a:r>
          <a:endParaRPr lang="en-MK" sz="2000" dirty="0">
            <a:solidFill>
              <a:schemeClr val="tx1"/>
            </a:solidFill>
          </a:endParaRPr>
        </a:p>
      </dgm:t>
    </dgm:pt>
    <dgm:pt modelId="{11BF8A71-344F-AD4D-8C22-10483B9B6C49}" type="parTrans" cxnId="{98B144BD-7783-154F-9587-8CA39C7ADE86}">
      <dgm:prSet/>
      <dgm:spPr/>
      <dgm:t>
        <a:bodyPr/>
        <a:lstStyle/>
        <a:p>
          <a:endParaRPr lang="en-GB"/>
        </a:p>
      </dgm:t>
    </dgm:pt>
    <dgm:pt modelId="{81E9B43B-50E2-BE4D-8968-B8057669F9E7}" type="sibTrans" cxnId="{98B144BD-7783-154F-9587-8CA39C7ADE86}">
      <dgm:prSet/>
      <dgm:spPr/>
      <dgm:t>
        <a:bodyPr/>
        <a:lstStyle/>
        <a:p>
          <a:endParaRPr lang="en-GB"/>
        </a:p>
      </dgm:t>
    </dgm:pt>
    <dgm:pt modelId="{A726E777-760E-9F4D-BD29-A9458A7577A6}">
      <dgm:prSet custT="1"/>
      <dgm:spPr/>
      <dgm:t>
        <a:bodyPr/>
        <a:lstStyle/>
        <a:p>
          <a:r>
            <a:rPr lang="en-GB" sz="2000" b="0" i="0" dirty="0">
              <a:solidFill>
                <a:schemeClr val="tx1"/>
              </a:solidFill>
            </a:rPr>
            <a:t>videos, guided practice</a:t>
          </a:r>
          <a:endParaRPr lang="en-MK" sz="2000" dirty="0">
            <a:solidFill>
              <a:schemeClr val="tx1"/>
            </a:solidFill>
          </a:endParaRPr>
        </a:p>
      </dgm:t>
    </dgm:pt>
    <dgm:pt modelId="{9E10F162-691B-FE4E-B491-3992FCE597BB}" type="parTrans" cxnId="{7CCE8B03-CF53-8D4D-92E6-E083597C01EA}">
      <dgm:prSet/>
      <dgm:spPr/>
      <dgm:t>
        <a:bodyPr/>
        <a:lstStyle/>
        <a:p>
          <a:endParaRPr lang="en-GB"/>
        </a:p>
      </dgm:t>
    </dgm:pt>
    <dgm:pt modelId="{4477313C-2288-4244-9C8A-80921802E8A1}" type="sibTrans" cxnId="{7CCE8B03-CF53-8D4D-92E6-E083597C01EA}">
      <dgm:prSet/>
      <dgm:spPr/>
      <dgm:t>
        <a:bodyPr/>
        <a:lstStyle/>
        <a:p>
          <a:endParaRPr lang="en-GB"/>
        </a:p>
      </dgm:t>
    </dgm:pt>
    <dgm:pt modelId="{D99CA249-9A59-2546-900C-B004E8171D21}">
      <dgm:prSet custT="1"/>
      <dgm:spPr/>
      <dgm:t>
        <a:bodyPr/>
        <a:lstStyle/>
        <a:p>
          <a:r>
            <a:rPr lang="en-GB" sz="2000" b="0" i="0" dirty="0">
              <a:solidFill>
                <a:schemeClr val="tx1"/>
              </a:solidFill>
            </a:rPr>
            <a:t>labs, structured problem-solving exercises</a:t>
          </a:r>
          <a:endParaRPr lang="en-MK" sz="2000" dirty="0">
            <a:solidFill>
              <a:schemeClr val="tx1"/>
            </a:solidFill>
          </a:endParaRPr>
        </a:p>
      </dgm:t>
    </dgm:pt>
    <dgm:pt modelId="{81599FFB-D29B-8C40-A72E-05D75F2BA5DB}" type="parTrans" cxnId="{BD351AD9-EA85-6E40-BE66-73C598101F89}">
      <dgm:prSet/>
      <dgm:spPr/>
      <dgm:t>
        <a:bodyPr/>
        <a:lstStyle/>
        <a:p>
          <a:endParaRPr lang="en-GB"/>
        </a:p>
      </dgm:t>
    </dgm:pt>
    <dgm:pt modelId="{32F5AEDD-9A1D-AA4F-82ED-F0A81F1BE4A5}" type="sibTrans" cxnId="{BD351AD9-EA85-6E40-BE66-73C598101F89}">
      <dgm:prSet/>
      <dgm:spPr/>
      <dgm:t>
        <a:bodyPr/>
        <a:lstStyle/>
        <a:p>
          <a:endParaRPr lang="en-GB"/>
        </a:p>
      </dgm:t>
    </dgm:pt>
    <dgm:pt modelId="{D155ADF5-0199-9740-A142-5061BF4450DD}">
      <dgm:prSet custT="1"/>
      <dgm:spPr/>
      <dgm:t>
        <a:bodyPr/>
        <a:lstStyle/>
        <a:p>
          <a:r>
            <a:rPr lang="en-GB" sz="2000" b="0" i="0" dirty="0">
              <a:solidFill>
                <a:schemeClr val="tx1"/>
              </a:solidFill>
            </a:rPr>
            <a:t>learners write reflections or summarize ideas</a:t>
          </a:r>
          <a:endParaRPr lang="en-MK" sz="2000" dirty="0">
            <a:solidFill>
              <a:schemeClr val="tx1"/>
            </a:solidFill>
          </a:endParaRPr>
        </a:p>
      </dgm:t>
    </dgm:pt>
    <dgm:pt modelId="{C643DED7-A3CB-204C-94E0-6F68F0D28BD3}" type="parTrans" cxnId="{B1D989ED-1D6D-D849-98AF-D4F1B368C6C0}">
      <dgm:prSet/>
      <dgm:spPr/>
      <dgm:t>
        <a:bodyPr/>
        <a:lstStyle/>
        <a:p>
          <a:endParaRPr lang="en-GB"/>
        </a:p>
      </dgm:t>
    </dgm:pt>
    <dgm:pt modelId="{DDB24B99-6ED0-8D46-AB8A-39C9010AC55F}" type="sibTrans" cxnId="{B1D989ED-1D6D-D849-98AF-D4F1B368C6C0}">
      <dgm:prSet/>
      <dgm:spPr/>
      <dgm:t>
        <a:bodyPr/>
        <a:lstStyle/>
        <a:p>
          <a:endParaRPr lang="en-GB"/>
        </a:p>
      </dgm:t>
    </dgm:pt>
    <dgm:pt modelId="{6F1AC938-06ED-B944-8E0D-9857D5F60DA4}">
      <dgm:prSet custT="1"/>
      <dgm:spPr/>
      <dgm:t>
        <a:bodyPr/>
        <a:lstStyle/>
        <a:p>
          <a:r>
            <a:rPr lang="en-GB" sz="2000" b="0" i="0" dirty="0">
              <a:solidFill>
                <a:schemeClr val="tx1"/>
              </a:solidFill>
            </a:rPr>
            <a:t>case studies, in-depth readings</a:t>
          </a:r>
          <a:endParaRPr lang="en-MK" sz="2000" dirty="0">
            <a:solidFill>
              <a:schemeClr val="tx1"/>
            </a:solidFill>
          </a:endParaRPr>
        </a:p>
      </dgm:t>
    </dgm:pt>
    <dgm:pt modelId="{0B2752CC-9267-DD43-8BB0-47702FC2A8A1}" type="parTrans" cxnId="{BD21464F-63C2-C14E-9A83-BA2EB5EA59AE}">
      <dgm:prSet/>
      <dgm:spPr/>
      <dgm:t>
        <a:bodyPr/>
        <a:lstStyle/>
        <a:p>
          <a:endParaRPr lang="en-GB"/>
        </a:p>
      </dgm:t>
    </dgm:pt>
    <dgm:pt modelId="{4BC967AD-698D-D446-B382-7BD9F5C8436A}" type="sibTrans" cxnId="{BD21464F-63C2-C14E-9A83-BA2EB5EA59AE}">
      <dgm:prSet/>
      <dgm:spPr/>
      <dgm:t>
        <a:bodyPr/>
        <a:lstStyle/>
        <a:p>
          <a:endParaRPr lang="en-GB"/>
        </a:p>
      </dgm:t>
    </dgm:pt>
    <dgm:pt modelId="{7F2339C0-5EA9-B64A-88A6-B94B28B695B3}">
      <dgm:prSet custT="1"/>
      <dgm:spPr/>
      <dgm:t>
        <a:bodyPr/>
        <a:lstStyle/>
        <a:p>
          <a:r>
            <a:rPr lang="en-GB" sz="2000" b="0" i="0" dirty="0">
              <a:solidFill>
                <a:schemeClr val="tx1"/>
              </a:solidFill>
            </a:rPr>
            <a:t>aural, kinaesthetic</a:t>
          </a:r>
          <a:endParaRPr lang="en-MK" sz="2000" dirty="0">
            <a:solidFill>
              <a:schemeClr val="tx1"/>
            </a:solidFill>
          </a:endParaRPr>
        </a:p>
      </dgm:t>
    </dgm:pt>
    <dgm:pt modelId="{48FCEE82-D61D-554A-8A14-4C481F3C9B12}" type="parTrans" cxnId="{A20BFC84-4577-624E-9446-171425D872F8}">
      <dgm:prSet/>
      <dgm:spPr/>
      <dgm:t>
        <a:bodyPr/>
        <a:lstStyle/>
        <a:p>
          <a:endParaRPr lang="en-GB"/>
        </a:p>
      </dgm:t>
    </dgm:pt>
    <dgm:pt modelId="{920551C4-E694-424F-9A55-9BA1F2541FAF}" type="sibTrans" cxnId="{A20BFC84-4577-624E-9446-171425D872F8}">
      <dgm:prSet/>
      <dgm:spPr/>
      <dgm:t>
        <a:bodyPr/>
        <a:lstStyle/>
        <a:p>
          <a:endParaRPr lang="en-GB"/>
        </a:p>
      </dgm:t>
    </dgm:pt>
    <dgm:pt modelId="{076D1B23-DECD-334F-8872-EFC08676F2F4}">
      <dgm:prSet custT="1"/>
      <dgm:spPr/>
      <dgm:t>
        <a:bodyPr/>
        <a:lstStyle/>
        <a:p>
          <a:r>
            <a:rPr lang="en-GB" sz="2000" b="0" i="0" dirty="0">
              <a:solidFill>
                <a:schemeClr val="tx1"/>
              </a:solidFill>
            </a:rPr>
            <a:t>case studies, simulations, research projects</a:t>
          </a:r>
          <a:endParaRPr lang="en-MK" sz="2000" dirty="0">
            <a:solidFill>
              <a:schemeClr val="tx1"/>
            </a:solidFill>
          </a:endParaRPr>
        </a:p>
      </dgm:t>
    </dgm:pt>
    <dgm:pt modelId="{BA26771A-E871-994A-A8FF-3167882DCB65}" type="parTrans" cxnId="{7A1F5950-A202-B540-9B09-54CE65FC2541}">
      <dgm:prSet/>
      <dgm:spPr/>
      <dgm:t>
        <a:bodyPr/>
        <a:lstStyle/>
        <a:p>
          <a:endParaRPr lang="en-GB"/>
        </a:p>
      </dgm:t>
    </dgm:pt>
    <dgm:pt modelId="{0BFD4357-FF16-7A49-8A27-3F63FEE79F12}" type="sibTrans" cxnId="{7A1F5950-A202-B540-9B09-54CE65FC2541}">
      <dgm:prSet/>
      <dgm:spPr/>
      <dgm:t>
        <a:bodyPr/>
        <a:lstStyle/>
        <a:p>
          <a:endParaRPr lang="en-GB"/>
        </a:p>
      </dgm:t>
    </dgm:pt>
    <dgm:pt modelId="{CC60C2C0-2A18-CC4F-B264-EF5D9E126604}" type="pres">
      <dgm:prSet presAssocID="{DCD03473-8E23-804E-B720-0E61C58477F3}" presName="diagram" presStyleCnt="0">
        <dgm:presLayoutVars>
          <dgm:dir/>
          <dgm:resizeHandles val="exact"/>
        </dgm:presLayoutVars>
      </dgm:prSet>
      <dgm:spPr/>
    </dgm:pt>
    <dgm:pt modelId="{07A6CA5D-0417-0140-8F67-A8949076C628}" type="pres">
      <dgm:prSet presAssocID="{9DFFC049-DDB8-2A4B-802C-F9C48E8EFE9E}" presName="node" presStyleLbl="node1" presStyleIdx="0" presStyleCnt="3" custScaleY="213244">
        <dgm:presLayoutVars>
          <dgm:bulletEnabled val="1"/>
        </dgm:presLayoutVars>
      </dgm:prSet>
      <dgm:spPr/>
    </dgm:pt>
    <dgm:pt modelId="{8E777AA7-F425-5141-93B2-01DB1224CBEE}" type="pres">
      <dgm:prSet presAssocID="{05BE6798-4AD5-414C-AC9D-0A73E4F5A541}" presName="sibTrans" presStyleCnt="0"/>
      <dgm:spPr/>
    </dgm:pt>
    <dgm:pt modelId="{EDA4A75E-55E0-074D-B6A4-0EF5C739C73A}" type="pres">
      <dgm:prSet presAssocID="{0770AB4A-87CD-3149-B8F4-68653D16D36A}" presName="node" presStyleLbl="node1" presStyleIdx="1" presStyleCnt="3" custScaleY="213244">
        <dgm:presLayoutVars>
          <dgm:bulletEnabled val="1"/>
        </dgm:presLayoutVars>
      </dgm:prSet>
      <dgm:spPr/>
    </dgm:pt>
    <dgm:pt modelId="{94E1110A-5AC9-F04C-97B0-0953FBD4EE7D}" type="pres">
      <dgm:prSet presAssocID="{98281E87-F7A8-9A4B-A195-E4FB033F1983}" presName="sibTrans" presStyleCnt="0"/>
      <dgm:spPr/>
    </dgm:pt>
    <dgm:pt modelId="{F565BD8B-AE6A-8A41-A9E2-8A7B2F807484}" type="pres">
      <dgm:prSet presAssocID="{1C6FD17D-2B95-6D40-BEC4-32BBDDF21F16}" presName="node" presStyleLbl="node1" presStyleIdx="2" presStyleCnt="3" custScaleY="213244">
        <dgm:presLayoutVars>
          <dgm:bulletEnabled val="1"/>
        </dgm:presLayoutVars>
      </dgm:prSet>
      <dgm:spPr/>
    </dgm:pt>
  </dgm:ptLst>
  <dgm:cxnLst>
    <dgm:cxn modelId="{8AA30201-782C-BB4B-9944-27CEF62D5C20}" type="presOf" srcId="{9D495D32-EB2B-854A-89CC-DE7E6F2124F3}" destId="{EDA4A75E-55E0-074D-B6A4-0EF5C739C73A}" srcOrd="0" destOrd="2" presId="urn:microsoft.com/office/officeart/2005/8/layout/default"/>
    <dgm:cxn modelId="{9921BE02-D2F7-8643-811F-7FB87203FDAD}" type="presOf" srcId="{6F1AC938-06ED-B944-8E0D-9857D5F60DA4}" destId="{EDA4A75E-55E0-074D-B6A4-0EF5C739C73A}" srcOrd="0" destOrd="6" presId="urn:microsoft.com/office/officeart/2005/8/layout/default"/>
    <dgm:cxn modelId="{7CCE8B03-CF53-8D4D-92E6-E083597C01EA}" srcId="{79FBEB99-0693-534D-A6E9-9BA1C5857C01}" destId="{A726E777-760E-9F4D-BD29-A9458A7577A6}" srcOrd="0" destOrd="0" parTransId="{9E10F162-691B-FE4E-B491-3992FCE597BB}" sibTransId="{4477313C-2288-4244-9C8A-80921802E8A1}"/>
    <dgm:cxn modelId="{2536C309-D3C3-4543-B1B9-EB047ADBF83D}" type="presOf" srcId="{0770AB4A-87CD-3149-B8F4-68653D16D36A}" destId="{EDA4A75E-55E0-074D-B6A4-0EF5C739C73A}" srcOrd="0" destOrd="0" presId="urn:microsoft.com/office/officeart/2005/8/layout/default"/>
    <dgm:cxn modelId="{152B0F0D-B083-BA4A-84AC-3E1F582C3A9B}" type="presOf" srcId="{9DFFC049-DDB8-2A4B-802C-F9C48E8EFE9E}" destId="{07A6CA5D-0417-0140-8F67-A8949076C628}" srcOrd="0" destOrd="0" presId="urn:microsoft.com/office/officeart/2005/8/layout/default"/>
    <dgm:cxn modelId="{16D6BF17-BF6C-2B49-BB34-91B60B5A4066}" type="presOf" srcId="{36F67AFF-F1AE-CD4B-BD7B-36FE31334958}" destId="{F565BD8B-AE6A-8A41-A9E2-8A7B2F807484}" srcOrd="0" destOrd="6" presId="urn:microsoft.com/office/officeart/2005/8/layout/default"/>
    <dgm:cxn modelId="{4F6F6F1A-E435-2949-A6B7-A42B1B3F7F6B}" srcId="{79CD60C9-48A3-2940-85D5-5200670CD854}" destId="{79FBEB99-0693-534D-A6E9-9BA1C5857C01}" srcOrd="1" destOrd="0" parTransId="{3983B094-F1FB-A244-AF5F-0B3AB3C1C554}" sibTransId="{85E3D30E-D9CF-5F49-BF6A-516A8EDCE95D}"/>
    <dgm:cxn modelId="{E82F9021-9C14-3244-8E00-B7268C4F67BE}" srcId="{DCD03473-8E23-804E-B720-0E61C58477F3}" destId="{0770AB4A-87CD-3149-B8F4-68653D16D36A}" srcOrd="1" destOrd="0" parTransId="{13C02BB7-5EF4-564E-B2F2-877158088DD0}" sibTransId="{98281E87-F7A8-9A4B-A195-E4FB033F1983}"/>
    <dgm:cxn modelId="{6A12053A-0A38-2645-9B1A-7EF8D21CCE59}" srcId="{C9EB88EF-B67C-B24D-B95C-9C8D323EC870}" destId="{36F67AFF-F1AE-CD4B-BD7B-36FE31334958}" srcOrd="2" destOrd="0" parTransId="{FAF4BDFE-48C9-2642-9018-C8155AEB0BC5}" sibTransId="{2842E33E-74B4-A445-8009-B946EA3C5056}"/>
    <dgm:cxn modelId="{A9184A3D-339B-0F4F-93EC-2A0257F6C388}" type="presOf" srcId="{9F401570-22E8-5448-A5DA-9D4411735262}" destId="{EDA4A75E-55E0-074D-B6A4-0EF5C739C73A}" srcOrd="0" destOrd="1" presId="urn:microsoft.com/office/officeart/2005/8/layout/default"/>
    <dgm:cxn modelId="{CD90884E-E3EF-AA43-BBFB-C75E8CF42071}" srcId="{DCD03473-8E23-804E-B720-0E61C58477F3}" destId="{1C6FD17D-2B95-6D40-BEC4-32BBDDF21F16}" srcOrd="2" destOrd="0" parTransId="{B18DA88D-BA74-4249-9D76-FCE8B9E7F834}" sibTransId="{1CE671F1-7C5F-D548-931F-2BA741ED0814}"/>
    <dgm:cxn modelId="{BD21464F-63C2-C14E-9A83-BA2EB5EA59AE}" srcId="{DFFB369C-0E18-C54C-B14E-193286FBEEA5}" destId="{6F1AC938-06ED-B944-8E0D-9857D5F60DA4}" srcOrd="0" destOrd="0" parTransId="{0B2752CC-9267-DD43-8BB0-47702FC2A8A1}" sibTransId="{4BC967AD-698D-D446-B382-7BD9F5C8436A}"/>
    <dgm:cxn modelId="{7A1F5950-A202-B540-9B09-54CE65FC2541}" srcId="{21B37ED8-D6AA-7E4F-8A97-D2A5FD24E107}" destId="{076D1B23-DECD-334F-8872-EFC08676F2F4}" srcOrd="0" destOrd="0" parTransId="{BA26771A-E871-994A-A8FF-3167882DCB65}" sibTransId="{0BFD4357-FF16-7A49-8A27-3F63FEE79F12}"/>
    <dgm:cxn modelId="{1753D855-4FCC-2343-98CE-ABF2F4F959CF}" type="presOf" srcId="{2A750E8E-A32E-B046-9E3B-A72B15A30012}" destId="{07A6CA5D-0417-0140-8F67-A8949076C628}" srcOrd="0" destOrd="3" presId="urn:microsoft.com/office/officeart/2005/8/layout/default"/>
    <dgm:cxn modelId="{C81C4D62-B4F3-9B4A-A0B3-F127E31FB9D1}" type="presOf" srcId="{79FBEB99-0693-534D-A6E9-9BA1C5857C01}" destId="{07A6CA5D-0417-0140-8F67-A8949076C628}" srcOrd="0" destOrd="4" presId="urn:microsoft.com/office/officeart/2005/8/layout/default"/>
    <dgm:cxn modelId="{A590CD6A-BA11-ED43-BBDA-A35CC5D1A449}" srcId="{DCD03473-8E23-804E-B720-0E61C58477F3}" destId="{9DFFC049-DDB8-2A4B-802C-F9C48E8EFE9E}" srcOrd="0" destOrd="0" parTransId="{9C32FC4C-1DBA-2945-BB1A-F9D9B96743D3}" sibTransId="{05BE6798-4AD5-414C-AC9D-0A73E4F5A541}"/>
    <dgm:cxn modelId="{2C5B076E-D4F6-A142-BB24-E01536B7310D}" type="presOf" srcId="{DCD03473-8E23-804E-B720-0E61C58477F3}" destId="{CC60C2C0-2A18-CC4F-B264-EF5D9E126604}" srcOrd="0" destOrd="0" presId="urn:microsoft.com/office/officeart/2005/8/layout/default"/>
    <dgm:cxn modelId="{BC59D26F-0D4E-2B43-9484-A748BE5A0DCE}" srcId="{C9EB88EF-B67C-B24D-B95C-9C8D323EC870}" destId="{F0CE3F72-C594-3E47-B62B-F110C6E70C72}" srcOrd="0" destOrd="0" parTransId="{D1FB76E5-9A68-6B4E-8E6C-C30235B27575}" sibTransId="{C61593DE-C003-1844-B01B-0BDC49EC1FCC}"/>
    <dgm:cxn modelId="{AC8F1770-792D-F949-B704-BB79C237B446}" srcId="{C9EB88EF-B67C-B24D-B95C-9C8D323EC870}" destId="{21B37ED8-D6AA-7E4F-8A97-D2A5FD24E107}" srcOrd="1" destOrd="0" parTransId="{28316443-D521-9144-8039-F918D1EFB53A}" sibTransId="{783FBF8E-4123-6444-B819-D85AD544950C}"/>
    <dgm:cxn modelId="{25B0BC78-A45F-BA40-8125-2A76BEC3A6ED}" type="presOf" srcId="{1C6FD17D-2B95-6D40-BEC4-32BBDDF21F16}" destId="{F565BD8B-AE6A-8A41-A9E2-8A7B2F807484}" srcOrd="0" destOrd="0" presId="urn:microsoft.com/office/officeart/2005/8/layout/default"/>
    <dgm:cxn modelId="{A72DDB7F-1575-5940-8B73-AC8F043D995B}" srcId="{9F401570-22E8-5448-A5DA-9D4411735262}" destId="{DFFB369C-0E18-C54C-B14E-193286FBEEA5}" srcOrd="2" destOrd="0" parTransId="{CA29C808-939B-2B48-8E0C-943DC20BEDA4}" sibTransId="{48E86269-E1CE-634C-B714-F565A1BCD8BE}"/>
    <dgm:cxn modelId="{F22B1D84-12F5-984F-B3D4-EE9F8CBBACB4}" type="presOf" srcId="{F0CE3F72-C594-3E47-B62B-F110C6E70C72}" destId="{F565BD8B-AE6A-8A41-A9E2-8A7B2F807484}" srcOrd="0" destOrd="2" presId="urn:microsoft.com/office/officeart/2005/8/layout/default"/>
    <dgm:cxn modelId="{B7973184-216B-6D49-A9AF-2DC40E2CE09C}" type="presOf" srcId="{D99CA249-9A59-2546-900C-B004E8171D21}" destId="{07A6CA5D-0417-0140-8F67-A8949076C628}" srcOrd="0" destOrd="7" presId="urn:microsoft.com/office/officeart/2005/8/layout/default"/>
    <dgm:cxn modelId="{A20BFC84-4577-624E-9446-171425D872F8}" srcId="{F0CE3F72-C594-3E47-B62B-F110C6E70C72}" destId="{7F2339C0-5EA9-B64A-88A6-B94B28B695B3}" srcOrd="0" destOrd="0" parTransId="{48FCEE82-D61D-554A-8A14-4C481F3C9B12}" sibTransId="{920551C4-E694-424F-9A55-9BA1F2541FAF}"/>
    <dgm:cxn modelId="{F42B3F85-E883-4A44-B25A-5DA405AD40D7}" type="presOf" srcId="{691A623E-E8DD-3644-B0C2-105386011C32}" destId="{07A6CA5D-0417-0140-8F67-A8949076C628}" srcOrd="0" destOrd="6" presId="urn:microsoft.com/office/officeart/2005/8/layout/default"/>
    <dgm:cxn modelId="{1E593F86-A455-FA41-B37B-959826129253}" srcId="{9DFFC049-DDB8-2A4B-802C-F9C48E8EFE9E}" destId="{79CD60C9-48A3-2940-85D5-5200670CD854}" srcOrd="0" destOrd="0" parTransId="{BECF522A-0F80-FB4A-B19B-A759E9BF8CD7}" sibTransId="{43D7504C-725C-AA42-9831-CAACC20AF788}"/>
    <dgm:cxn modelId="{40C1AD91-0170-884B-A565-D8248C8F3AF9}" srcId="{9F401570-22E8-5448-A5DA-9D4411735262}" destId="{9D495D32-EB2B-854A-89CC-DE7E6F2124F3}" srcOrd="0" destOrd="0" parTransId="{9D177E70-8D08-8B4F-A8EC-84D43B05A6EC}" sibTransId="{1E02C739-9DA6-B748-B23A-EB9E7226BC13}"/>
    <dgm:cxn modelId="{C37C3197-6A2B-3D4C-A915-31C1444A97B7}" srcId="{0770AB4A-87CD-3149-B8F4-68653D16D36A}" destId="{9F401570-22E8-5448-A5DA-9D4411735262}" srcOrd="0" destOrd="0" parTransId="{DB7C3E61-17BF-184D-A950-BE8BC9314C32}" sibTransId="{B5C87434-8717-2D4D-8823-9152B3F053EB}"/>
    <dgm:cxn modelId="{273EAA9A-B9E2-8340-AC88-9538EC511D00}" type="presOf" srcId="{C9EB88EF-B67C-B24D-B95C-9C8D323EC870}" destId="{F565BD8B-AE6A-8A41-A9E2-8A7B2F807484}" srcOrd="0" destOrd="1" presId="urn:microsoft.com/office/officeart/2005/8/layout/default"/>
    <dgm:cxn modelId="{651ADFA0-F751-6545-8C94-C313A45B2EEB}" type="presOf" srcId="{79CD60C9-48A3-2940-85D5-5200670CD854}" destId="{07A6CA5D-0417-0140-8F67-A8949076C628}" srcOrd="0" destOrd="1" presId="urn:microsoft.com/office/officeart/2005/8/layout/default"/>
    <dgm:cxn modelId="{78FEBCA2-38AA-FF4F-BCF2-C1866024036C}" type="presOf" srcId="{3BD7AA89-3537-F249-BDF9-A5E06D3C8DF3}" destId="{EDA4A75E-55E0-074D-B6A4-0EF5C739C73A}" srcOrd="0" destOrd="3" presId="urn:microsoft.com/office/officeart/2005/8/layout/default"/>
    <dgm:cxn modelId="{42F780A7-2C8C-6048-8D48-E87FCB75D1B4}" type="presOf" srcId="{A726E777-760E-9F4D-BD29-A9458A7577A6}" destId="{07A6CA5D-0417-0140-8F67-A8949076C628}" srcOrd="0" destOrd="5" presId="urn:microsoft.com/office/officeart/2005/8/layout/default"/>
    <dgm:cxn modelId="{33509FA8-AAC4-2D4F-8241-9E8BF2D2167B}" type="presOf" srcId="{D155ADF5-0199-9740-A142-5061BF4450DD}" destId="{EDA4A75E-55E0-074D-B6A4-0EF5C739C73A}" srcOrd="0" destOrd="4" presId="urn:microsoft.com/office/officeart/2005/8/layout/default"/>
    <dgm:cxn modelId="{EF3EFDAC-886A-3A4D-892A-A8A54CBFEA04}" srcId="{79CD60C9-48A3-2940-85D5-5200670CD854}" destId="{691A623E-E8DD-3644-B0C2-105386011C32}" srcOrd="2" destOrd="0" parTransId="{2C8DA145-8640-4142-898D-1A612E313563}" sibTransId="{59F27900-06D4-2045-A254-BA1C497EF73A}"/>
    <dgm:cxn modelId="{795768AE-E12B-A44F-8A01-27E5121889BE}" type="presOf" srcId="{076D1B23-DECD-334F-8872-EFC08676F2F4}" destId="{F565BD8B-AE6A-8A41-A9E2-8A7B2F807484}" srcOrd="0" destOrd="5" presId="urn:microsoft.com/office/officeart/2005/8/layout/default"/>
    <dgm:cxn modelId="{98B144BD-7783-154F-9587-8CA39C7ADE86}" srcId="{6BAEF3EA-6FA7-8246-AAB5-F9B007D5ADE8}" destId="{2A750E8E-A32E-B046-9E3B-A72B15A30012}" srcOrd="0" destOrd="0" parTransId="{11BF8A71-344F-AD4D-8C22-10483B9B6C49}" sibTransId="{81E9B43B-50E2-BE4D-8968-B8057669F9E7}"/>
    <dgm:cxn modelId="{3E4CCEBD-4F7D-4043-8612-5BAF749E44A5}" type="presOf" srcId="{21B37ED8-D6AA-7E4F-8A97-D2A5FD24E107}" destId="{F565BD8B-AE6A-8A41-A9E2-8A7B2F807484}" srcOrd="0" destOrd="4" presId="urn:microsoft.com/office/officeart/2005/8/layout/default"/>
    <dgm:cxn modelId="{BD351AD9-EA85-6E40-BE66-73C598101F89}" srcId="{691A623E-E8DD-3644-B0C2-105386011C32}" destId="{D99CA249-9A59-2546-900C-B004E8171D21}" srcOrd="0" destOrd="0" parTransId="{81599FFB-D29B-8C40-A72E-05D75F2BA5DB}" sibTransId="{32F5AEDD-9A1D-AA4F-82ED-F0A81F1BE4A5}"/>
    <dgm:cxn modelId="{7A38EFDE-4D00-834F-A147-C5192E6F1866}" type="presOf" srcId="{7F2339C0-5EA9-B64A-88A6-B94B28B695B3}" destId="{F565BD8B-AE6A-8A41-A9E2-8A7B2F807484}" srcOrd="0" destOrd="3" presId="urn:microsoft.com/office/officeart/2005/8/layout/default"/>
    <dgm:cxn modelId="{23DAFCE6-07AC-134D-B488-F9BA98E1DACC}" srcId="{79CD60C9-48A3-2940-85D5-5200670CD854}" destId="{6BAEF3EA-6FA7-8246-AAB5-F9B007D5ADE8}" srcOrd="0" destOrd="0" parTransId="{BE3772EF-D94C-A040-9360-43F3473A45BE}" sibTransId="{085776F1-D055-744D-AD30-45B8E8BAD9A0}"/>
    <dgm:cxn modelId="{D3E647E7-5E4B-D54F-9767-1964271260E6}" srcId="{9F401570-22E8-5448-A5DA-9D4411735262}" destId="{3BD7AA89-3537-F249-BDF9-A5E06D3C8DF3}" srcOrd="1" destOrd="0" parTransId="{E8F5ABD1-FCDA-2F47-812C-02BACE602E7B}" sibTransId="{528DF0EB-E7F0-0E4B-8505-8D51EC69C466}"/>
    <dgm:cxn modelId="{B1D989ED-1D6D-D849-98AF-D4F1B368C6C0}" srcId="{3BD7AA89-3537-F249-BDF9-A5E06D3C8DF3}" destId="{D155ADF5-0199-9740-A142-5061BF4450DD}" srcOrd="0" destOrd="0" parTransId="{C643DED7-A3CB-204C-94E0-6F68F0D28BD3}" sibTransId="{DDB24B99-6ED0-8D46-AB8A-39C9010AC55F}"/>
    <dgm:cxn modelId="{5BF193ED-75CF-EC4A-BEBD-5A95D30843DB}" type="presOf" srcId="{DFFB369C-0E18-C54C-B14E-193286FBEEA5}" destId="{EDA4A75E-55E0-074D-B6A4-0EF5C739C73A}" srcOrd="0" destOrd="5" presId="urn:microsoft.com/office/officeart/2005/8/layout/default"/>
    <dgm:cxn modelId="{C69053EF-1291-224D-9F2A-08310E51AC92}" srcId="{1C6FD17D-2B95-6D40-BEC4-32BBDDF21F16}" destId="{C9EB88EF-B67C-B24D-B95C-9C8D323EC870}" srcOrd="0" destOrd="0" parTransId="{8B5761EA-CB2A-6D41-9277-7E884DDE544C}" sibTransId="{851C200F-1340-6C48-AD8F-2A8C013D3A64}"/>
    <dgm:cxn modelId="{5949B5F3-7BCB-C14D-82C1-2F8284D14A3A}" type="presOf" srcId="{6BAEF3EA-6FA7-8246-AAB5-F9B007D5ADE8}" destId="{07A6CA5D-0417-0140-8F67-A8949076C628}" srcOrd="0" destOrd="2" presId="urn:microsoft.com/office/officeart/2005/8/layout/default"/>
    <dgm:cxn modelId="{99C85BCA-A890-1B47-BB29-33992EEAD4DB}" type="presParOf" srcId="{CC60C2C0-2A18-CC4F-B264-EF5D9E126604}" destId="{07A6CA5D-0417-0140-8F67-A8949076C628}" srcOrd="0" destOrd="0" presId="urn:microsoft.com/office/officeart/2005/8/layout/default"/>
    <dgm:cxn modelId="{29B59C4D-20D6-834F-AF8F-81383153024A}" type="presParOf" srcId="{CC60C2C0-2A18-CC4F-B264-EF5D9E126604}" destId="{8E777AA7-F425-5141-93B2-01DB1224CBEE}" srcOrd="1" destOrd="0" presId="urn:microsoft.com/office/officeart/2005/8/layout/default"/>
    <dgm:cxn modelId="{7AC15B2D-209A-6041-BD8B-61FEB75EFEDD}" type="presParOf" srcId="{CC60C2C0-2A18-CC4F-B264-EF5D9E126604}" destId="{EDA4A75E-55E0-074D-B6A4-0EF5C739C73A}" srcOrd="2" destOrd="0" presId="urn:microsoft.com/office/officeart/2005/8/layout/default"/>
    <dgm:cxn modelId="{6F2AA9AF-4D4B-304C-AA19-3A2EF711F2D7}" type="presParOf" srcId="{CC60C2C0-2A18-CC4F-B264-EF5D9E126604}" destId="{94E1110A-5AC9-F04C-97B0-0953FBD4EE7D}" srcOrd="3" destOrd="0" presId="urn:microsoft.com/office/officeart/2005/8/layout/default"/>
    <dgm:cxn modelId="{D7A0A54D-CC83-2040-83BC-2DA90E33707B}" type="presParOf" srcId="{CC60C2C0-2A18-CC4F-B264-EF5D9E126604}" destId="{F565BD8B-AE6A-8A41-A9E2-8A7B2F807484}"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2.xml><?xml version="1.0" encoding="utf-8"?>
<dgm:dataModel xmlns:dgm="http://schemas.openxmlformats.org/drawingml/2006/diagram" xmlns:a="http://schemas.openxmlformats.org/drawingml/2006/main">
  <dgm:ptLst>
    <dgm:pt modelId="{7B264102-900C-9743-AB0D-C81F55F17D01}"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A0539854-8BC5-5040-B5C2-7D3AC2640B8A}">
      <dgm:prSet custT="1"/>
      <dgm:spPr>
        <a:solidFill>
          <a:srgbClr val="0070C0"/>
        </a:solidFill>
      </dgm:spPr>
      <dgm:t>
        <a:bodyPr/>
        <a:lstStyle/>
        <a:p>
          <a:r>
            <a:rPr lang="en-GB" sz="2400" dirty="0">
              <a:solidFill>
                <a:schemeClr val="bg1"/>
              </a:solidFill>
            </a:rPr>
            <a:t>Maintain a Consistent Style</a:t>
          </a:r>
          <a:endParaRPr lang="en-MK" sz="2400" dirty="0">
            <a:solidFill>
              <a:schemeClr val="bg1"/>
            </a:solidFill>
          </a:endParaRPr>
        </a:p>
      </dgm:t>
    </dgm:pt>
    <dgm:pt modelId="{D2DDFE60-92F8-AB40-BA9D-21A1081A79DD}" type="parTrans" cxnId="{FD05DF5F-B6DF-2E4D-B0DA-F9330CBD70CC}">
      <dgm:prSet/>
      <dgm:spPr/>
      <dgm:t>
        <a:bodyPr/>
        <a:lstStyle/>
        <a:p>
          <a:endParaRPr lang="en-GB" sz="2000"/>
        </a:p>
      </dgm:t>
    </dgm:pt>
    <dgm:pt modelId="{4415C5CE-CC39-3547-8D52-15C288D6DC39}" type="sibTrans" cxnId="{FD05DF5F-B6DF-2E4D-B0DA-F9330CBD70CC}">
      <dgm:prSet/>
      <dgm:spPr/>
      <dgm:t>
        <a:bodyPr/>
        <a:lstStyle/>
        <a:p>
          <a:endParaRPr lang="en-GB" sz="2000"/>
        </a:p>
      </dgm:t>
    </dgm:pt>
    <dgm:pt modelId="{371822B6-5570-D64B-9EBF-92D1379F6FC6}">
      <dgm:prSet custT="1"/>
      <dgm:spPr/>
      <dgm:t>
        <a:bodyPr/>
        <a:lstStyle/>
        <a:p>
          <a:r>
            <a:rPr lang="en-GB" sz="2000" dirty="0"/>
            <a:t>Use consistent image sizes, captions, and positioning throughout your content</a:t>
          </a:r>
          <a:endParaRPr lang="en-MK" sz="2000" dirty="0"/>
        </a:p>
      </dgm:t>
    </dgm:pt>
    <dgm:pt modelId="{0A8FA3AD-FBF7-4744-8F20-87A0593D8D1A}" type="parTrans" cxnId="{7DB2E46C-1E29-4E43-9121-C0B817DF7423}">
      <dgm:prSet/>
      <dgm:spPr/>
      <dgm:t>
        <a:bodyPr/>
        <a:lstStyle/>
        <a:p>
          <a:endParaRPr lang="en-GB" sz="2000"/>
        </a:p>
      </dgm:t>
    </dgm:pt>
    <dgm:pt modelId="{435B49A8-8A8D-1F4D-958C-1861C50EC2CC}" type="sibTrans" cxnId="{7DB2E46C-1E29-4E43-9121-C0B817DF7423}">
      <dgm:prSet/>
      <dgm:spPr/>
      <dgm:t>
        <a:bodyPr/>
        <a:lstStyle/>
        <a:p>
          <a:endParaRPr lang="en-GB" sz="2000"/>
        </a:p>
      </dgm:t>
    </dgm:pt>
    <dgm:pt modelId="{B06E37D7-DDBF-B74D-B5E3-7A9C31B5B65F}">
      <dgm:prSet custT="1"/>
      <dgm:spPr>
        <a:solidFill>
          <a:srgbClr val="92D050"/>
        </a:solidFill>
      </dgm:spPr>
      <dgm:t>
        <a:bodyPr/>
        <a:lstStyle/>
        <a:p>
          <a:r>
            <a:rPr lang="en-GB" sz="2400">
              <a:solidFill>
                <a:schemeClr val="tx1"/>
              </a:solidFill>
            </a:rPr>
            <a:t>Test Compatibility</a:t>
          </a:r>
          <a:endParaRPr lang="en-MK" sz="2400">
            <a:solidFill>
              <a:schemeClr val="tx1"/>
            </a:solidFill>
          </a:endParaRPr>
        </a:p>
      </dgm:t>
    </dgm:pt>
    <dgm:pt modelId="{61213293-9347-674B-A084-7F72725D6D30}" type="parTrans" cxnId="{67454DD6-1D31-A647-9FBB-6CB39BF13967}">
      <dgm:prSet/>
      <dgm:spPr/>
      <dgm:t>
        <a:bodyPr/>
        <a:lstStyle/>
        <a:p>
          <a:endParaRPr lang="en-GB" sz="2000"/>
        </a:p>
      </dgm:t>
    </dgm:pt>
    <dgm:pt modelId="{0893CAC1-A6CE-E04E-AFE7-13CAB3FD731C}" type="sibTrans" cxnId="{67454DD6-1D31-A647-9FBB-6CB39BF13967}">
      <dgm:prSet/>
      <dgm:spPr/>
      <dgm:t>
        <a:bodyPr/>
        <a:lstStyle/>
        <a:p>
          <a:endParaRPr lang="en-GB" sz="2000"/>
        </a:p>
      </dgm:t>
    </dgm:pt>
    <dgm:pt modelId="{D0A630C2-2D7E-3D47-A1CD-FDAD702016FF}">
      <dgm:prSet custT="1"/>
      <dgm:spPr/>
      <dgm:t>
        <a:bodyPr/>
        <a:lstStyle/>
        <a:p>
          <a:r>
            <a:rPr lang="en-GB" sz="2000" dirty="0"/>
            <a:t>Ensure that the multimedia elements work in the Markdown processor or platform you’re using</a:t>
          </a:r>
          <a:endParaRPr lang="en-MK" sz="2000" dirty="0"/>
        </a:p>
      </dgm:t>
    </dgm:pt>
    <dgm:pt modelId="{A9EE8A5D-3BC4-F746-81DD-361434829665}" type="parTrans" cxnId="{941047E7-87B6-AA40-A260-4422F14CE8A8}">
      <dgm:prSet/>
      <dgm:spPr/>
      <dgm:t>
        <a:bodyPr/>
        <a:lstStyle/>
        <a:p>
          <a:endParaRPr lang="en-GB" sz="2000"/>
        </a:p>
      </dgm:t>
    </dgm:pt>
    <dgm:pt modelId="{5FE25ECB-5EF1-5F45-97A3-A635E4012CE3}" type="sibTrans" cxnId="{941047E7-87B6-AA40-A260-4422F14CE8A8}">
      <dgm:prSet/>
      <dgm:spPr/>
      <dgm:t>
        <a:bodyPr/>
        <a:lstStyle/>
        <a:p>
          <a:endParaRPr lang="en-GB" sz="2000"/>
        </a:p>
      </dgm:t>
    </dgm:pt>
    <dgm:pt modelId="{0CB98FB6-5AA0-AC4A-B73F-A1F9EE37D216}">
      <dgm:prSet custT="1"/>
      <dgm:spPr>
        <a:solidFill>
          <a:srgbClr val="FF9300"/>
        </a:solidFill>
      </dgm:spPr>
      <dgm:t>
        <a:bodyPr/>
        <a:lstStyle/>
        <a:p>
          <a:r>
            <a:rPr lang="en-GB" sz="2400">
              <a:solidFill>
                <a:schemeClr val="tx1"/>
              </a:solidFill>
            </a:rPr>
            <a:t>Responsive Design</a:t>
          </a:r>
          <a:endParaRPr lang="en-MK" sz="2400">
            <a:solidFill>
              <a:schemeClr val="tx1"/>
            </a:solidFill>
          </a:endParaRPr>
        </a:p>
      </dgm:t>
    </dgm:pt>
    <dgm:pt modelId="{D5AA90FA-6EF6-C248-96CD-806E9C5CC99D}" type="parTrans" cxnId="{315A66D1-9E3A-9E45-AF42-2814A1F96574}">
      <dgm:prSet/>
      <dgm:spPr/>
      <dgm:t>
        <a:bodyPr/>
        <a:lstStyle/>
        <a:p>
          <a:endParaRPr lang="en-GB" sz="2000"/>
        </a:p>
      </dgm:t>
    </dgm:pt>
    <dgm:pt modelId="{DBFC10D7-73D9-6443-8720-8568B0AD5A80}" type="sibTrans" cxnId="{315A66D1-9E3A-9E45-AF42-2814A1F96574}">
      <dgm:prSet/>
      <dgm:spPr/>
      <dgm:t>
        <a:bodyPr/>
        <a:lstStyle/>
        <a:p>
          <a:endParaRPr lang="en-GB" sz="2000"/>
        </a:p>
      </dgm:t>
    </dgm:pt>
    <dgm:pt modelId="{B01B2D9B-BA1D-BA47-B316-4FFDF079A725}">
      <dgm:prSet custT="1"/>
      <dgm:spPr/>
      <dgm:t>
        <a:bodyPr/>
        <a:lstStyle/>
        <a:p>
          <a:r>
            <a:rPr lang="en-GB" sz="2000" dirty="0"/>
            <a:t>Ensure that your multimedia content is responsive, especially when using HTML, so that it looks good on different screen sizes</a:t>
          </a:r>
          <a:endParaRPr lang="en-MK" sz="2000" dirty="0"/>
        </a:p>
      </dgm:t>
    </dgm:pt>
    <dgm:pt modelId="{C1DFDE4E-F6CF-B844-A0A2-31DC46D9BA1B}" type="parTrans" cxnId="{1C5A72CA-B107-7D43-9922-4EF763385DCA}">
      <dgm:prSet/>
      <dgm:spPr/>
      <dgm:t>
        <a:bodyPr/>
        <a:lstStyle/>
        <a:p>
          <a:endParaRPr lang="en-GB" sz="2000"/>
        </a:p>
      </dgm:t>
    </dgm:pt>
    <dgm:pt modelId="{E2DC25D7-2857-5D42-B5A2-26435F009F80}" type="sibTrans" cxnId="{1C5A72CA-B107-7D43-9922-4EF763385DCA}">
      <dgm:prSet/>
      <dgm:spPr/>
      <dgm:t>
        <a:bodyPr/>
        <a:lstStyle/>
        <a:p>
          <a:endParaRPr lang="en-GB" sz="2000"/>
        </a:p>
      </dgm:t>
    </dgm:pt>
    <dgm:pt modelId="{F81CA8F8-55AD-D14F-A874-571C7566B083}">
      <dgm:prSet custT="1"/>
      <dgm:spPr>
        <a:solidFill>
          <a:srgbClr val="FF40FF"/>
        </a:solidFill>
      </dgm:spPr>
      <dgm:t>
        <a:bodyPr/>
        <a:lstStyle/>
        <a:p>
          <a:r>
            <a:rPr lang="en-GB" sz="2400" dirty="0">
              <a:solidFill>
                <a:schemeClr val="bg2">
                  <a:lumMod val="10000"/>
                </a:schemeClr>
              </a:solidFill>
            </a:rPr>
            <a:t>Provide Download Links for Media</a:t>
          </a:r>
          <a:endParaRPr lang="en-MK" sz="2400" dirty="0">
            <a:solidFill>
              <a:schemeClr val="bg2">
                <a:lumMod val="10000"/>
              </a:schemeClr>
            </a:solidFill>
          </a:endParaRPr>
        </a:p>
      </dgm:t>
    </dgm:pt>
    <dgm:pt modelId="{6E130947-5914-A64B-AA30-2DD32F3ABFD5}" type="parTrans" cxnId="{AEA506B9-49CF-2443-AD00-173EBD160F07}">
      <dgm:prSet/>
      <dgm:spPr/>
      <dgm:t>
        <a:bodyPr/>
        <a:lstStyle/>
        <a:p>
          <a:endParaRPr lang="en-GB" sz="2000"/>
        </a:p>
      </dgm:t>
    </dgm:pt>
    <dgm:pt modelId="{4E1A4F90-5773-4647-B6DE-00BCA423EA71}" type="sibTrans" cxnId="{AEA506B9-49CF-2443-AD00-173EBD160F07}">
      <dgm:prSet/>
      <dgm:spPr/>
      <dgm:t>
        <a:bodyPr/>
        <a:lstStyle/>
        <a:p>
          <a:endParaRPr lang="en-GB" sz="2000"/>
        </a:p>
      </dgm:t>
    </dgm:pt>
    <dgm:pt modelId="{5604B319-0B56-2B4C-A04A-915A03D82282}">
      <dgm:prSet custT="1"/>
      <dgm:spPr/>
      <dgm:t>
        <a:bodyPr/>
        <a:lstStyle/>
        <a:p>
          <a:r>
            <a:rPr lang="en-GB" sz="2000" dirty="0"/>
            <a:t>Some users might prefer or need to download media files instead of viewing them directly in the browser</a:t>
          </a:r>
          <a:endParaRPr lang="en-MK" sz="2000" dirty="0"/>
        </a:p>
      </dgm:t>
    </dgm:pt>
    <dgm:pt modelId="{D3E98CAD-CC6C-BD4C-8102-9E68D42DD4C9}" type="parTrans" cxnId="{AE75376E-F514-6D4E-BFF1-F3976335FEFF}">
      <dgm:prSet/>
      <dgm:spPr/>
      <dgm:t>
        <a:bodyPr/>
        <a:lstStyle/>
        <a:p>
          <a:endParaRPr lang="en-GB" sz="2000"/>
        </a:p>
      </dgm:t>
    </dgm:pt>
    <dgm:pt modelId="{893DF33E-F24D-7844-B18E-992988F21815}" type="sibTrans" cxnId="{AE75376E-F514-6D4E-BFF1-F3976335FEFF}">
      <dgm:prSet/>
      <dgm:spPr/>
      <dgm:t>
        <a:bodyPr/>
        <a:lstStyle/>
        <a:p>
          <a:endParaRPr lang="en-GB" sz="2000"/>
        </a:p>
      </dgm:t>
    </dgm:pt>
    <dgm:pt modelId="{4EE931A9-E173-1847-AB63-4D27421A0465}">
      <dgm:prSet custT="1"/>
      <dgm:spPr>
        <a:solidFill>
          <a:schemeClr val="tx1"/>
        </a:solidFill>
      </dgm:spPr>
      <dgm:t>
        <a:bodyPr/>
        <a:lstStyle/>
        <a:p>
          <a:r>
            <a:rPr lang="en-GB" sz="2400">
              <a:solidFill>
                <a:schemeClr val="bg1"/>
              </a:solidFill>
            </a:rPr>
            <a:t>Documentation</a:t>
          </a:r>
          <a:endParaRPr lang="en-MK" sz="2400">
            <a:solidFill>
              <a:schemeClr val="bg1"/>
            </a:solidFill>
          </a:endParaRPr>
        </a:p>
      </dgm:t>
    </dgm:pt>
    <dgm:pt modelId="{860989E5-44C9-274B-9F67-85973EA7A354}" type="parTrans" cxnId="{0B70441B-CC12-E448-9721-53B82E474E74}">
      <dgm:prSet/>
      <dgm:spPr/>
      <dgm:t>
        <a:bodyPr/>
        <a:lstStyle/>
        <a:p>
          <a:endParaRPr lang="en-GB" sz="2000"/>
        </a:p>
      </dgm:t>
    </dgm:pt>
    <dgm:pt modelId="{DB4D8FFA-38E0-2344-B432-718ED80BC93D}" type="sibTrans" cxnId="{0B70441B-CC12-E448-9721-53B82E474E74}">
      <dgm:prSet/>
      <dgm:spPr/>
      <dgm:t>
        <a:bodyPr/>
        <a:lstStyle/>
        <a:p>
          <a:endParaRPr lang="en-GB" sz="2000"/>
        </a:p>
      </dgm:t>
    </dgm:pt>
    <dgm:pt modelId="{3BE0E973-D5D8-E647-B906-7A0E41299C41}">
      <dgm:prSet custT="1"/>
      <dgm:spPr/>
      <dgm:t>
        <a:bodyPr/>
        <a:lstStyle/>
        <a:p>
          <a:r>
            <a:rPr lang="en-GB" sz="2000" dirty="0"/>
            <a:t>Ensure that you provide clear documentation and context for users interacting with ex. </a:t>
          </a:r>
          <a:r>
            <a:rPr lang="en-GB" sz="2000" dirty="0" err="1"/>
            <a:t>Jupyter</a:t>
          </a:r>
          <a:r>
            <a:rPr lang="en-GB" sz="2000" dirty="0"/>
            <a:t> notebooks</a:t>
          </a:r>
          <a:endParaRPr lang="en-MK" sz="2000" dirty="0"/>
        </a:p>
      </dgm:t>
    </dgm:pt>
    <dgm:pt modelId="{A23FA297-1153-1441-AAAD-B9228B81D08F}" type="parTrans" cxnId="{33CC3201-18A7-A940-B6BF-7187A49AC907}">
      <dgm:prSet/>
      <dgm:spPr/>
      <dgm:t>
        <a:bodyPr/>
        <a:lstStyle/>
        <a:p>
          <a:endParaRPr lang="en-GB" sz="2000"/>
        </a:p>
      </dgm:t>
    </dgm:pt>
    <dgm:pt modelId="{2574EB30-7824-394B-978B-D78884ACA185}" type="sibTrans" cxnId="{33CC3201-18A7-A940-B6BF-7187A49AC907}">
      <dgm:prSet/>
      <dgm:spPr/>
      <dgm:t>
        <a:bodyPr/>
        <a:lstStyle/>
        <a:p>
          <a:endParaRPr lang="en-GB" sz="2000"/>
        </a:p>
      </dgm:t>
    </dgm:pt>
    <dgm:pt modelId="{399A787E-E70F-914A-9D9D-80814247AD7E}" type="pres">
      <dgm:prSet presAssocID="{7B264102-900C-9743-AB0D-C81F55F17D01}" presName="linear" presStyleCnt="0">
        <dgm:presLayoutVars>
          <dgm:animLvl val="lvl"/>
          <dgm:resizeHandles val="exact"/>
        </dgm:presLayoutVars>
      </dgm:prSet>
      <dgm:spPr/>
    </dgm:pt>
    <dgm:pt modelId="{DD65BD78-7023-7648-A84C-E7D7C2BF31E5}" type="pres">
      <dgm:prSet presAssocID="{A0539854-8BC5-5040-B5C2-7D3AC2640B8A}" presName="parentText" presStyleLbl="node1" presStyleIdx="0" presStyleCnt="5" custAng="0">
        <dgm:presLayoutVars>
          <dgm:chMax val="0"/>
          <dgm:bulletEnabled val="1"/>
        </dgm:presLayoutVars>
      </dgm:prSet>
      <dgm:spPr/>
    </dgm:pt>
    <dgm:pt modelId="{DB7A8C8C-A5F0-F143-81CE-334F0996942A}" type="pres">
      <dgm:prSet presAssocID="{A0539854-8BC5-5040-B5C2-7D3AC2640B8A}" presName="childText" presStyleLbl="revTx" presStyleIdx="0" presStyleCnt="5">
        <dgm:presLayoutVars>
          <dgm:bulletEnabled val="1"/>
        </dgm:presLayoutVars>
      </dgm:prSet>
      <dgm:spPr/>
    </dgm:pt>
    <dgm:pt modelId="{A8C5996B-5437-184C-94ED-85472BBD63B2}" type="pres">
      <dgm:prSet presAssocID="{B06E37D7-DDBF-B74D-B5E3-7A9C31B5B65F}" presName="parentText" presStyleLbl="node1" presStyleIdx="1" presStyleCnt="5">
        <dgm:presLayoutVars>
          <dgm:chMax val="0"/>
          <dgm:bulletEnabled val="1"/>
        </dgm:presLayoutVars>
      </dgm:prSet>
      <dgm:spPr/>
    </dgm:pt>
    <dgm:pt modelId="{922F0CA9-B575-C446-9FCD-2060AA7E3582}" type="pres">
      <dgm:prSet presAssocID="{B06E37D7-DDBF-B74D-B5E3-7A9C31B5B65F}" presName="childText" presStyleLbl="revTx" presStyleIdx="1" presStyleCnt="5">
        <dgm:presLayoutVars>
          <dgm:bulletEnabled val="1"/>
        </dgm:presLayoutVars>
      </dgm:prSet>
      <dgm:spPr/>
    </dgm:pt>
    <dgm:pt modelId="{995A6D30-1141-A147-8EB5-A7E52F8EB32E}" type="pres">
      <dgm:prSet presAssocID="{0CB98FB6-5AA0-AC4A-B73F-A1F9EE37D216}" presName="parentText" presStyleLbl="node1" presStyleIdx="2" presStyleCnt="5">
        <dgm:presLayoutVars>
          <dgm:chMax val="0"/>
          <dgm:bulletEnabled val="1"/>
        </dgm:presLayoutVars>
      </dgm:prSet>
      <dgm:spPr/>
    </dgm:pt>
    <dgm:pt modelId="{E5380DB2-E500-C743-8EE4-254B8BFE4D1B}" type="pres">
      <dgm:prSet presAssocID="{0CB98FB6-5AA0-AC4A-B73F-A1F9EE37D216}" presName="childText" presStyleLbl="revTx" presStyleIdx="2" presStyleCnt="5">
        <dgm:presLayoutVars>
          <dgm:bulletEnabled val="1"/>
        </dgm:presLayoutVars>
      </dgm:prSet>
      <dgm:spPr/>
    </dgm:pt>
    <dgm:pt modelId="{5B3B852A-77C0-9940-B988-9B61793887C1}" type="pres">
      <dgm:prSet presAssocID="{F81CA8F8-55AD-D14F-A874-571C7566B083}" presName="parentText" presStyleLbl="node1" presStyleIdx="3" presStyleCnt="5">
        <dgm:presLayoutVars>
          <dgm:chMax val="0"/>
          <dgm:bulletEnabled val="1"/>
        </dgm:presLayoutVars>
      </dgm:prSet>
      <dgm:spPr/>
    </dgm:pt>
    <dgm:pt modelId="{3502D143-203A-6544-B2FA-1F21DB839552}" type="pres">
      <dgm:prSet presAssocID="{F81CA8F8-55AD-D14F-A874-571C7566B083}" presName="childText" presStyleLbl="revTx" presStyleIdx="3" presStyleCnt="5">
        <dgm:presLayoutVars>
          <dgm:bulletEnabled val="1"/>
        </dgm:presLayoutVars>
      </dgm:prSet>
      <dgm:spPr/>
    </dgm:pt>
    <dgm:pt modelId="{2589BF4E-FF5B-9F4D-A912-2355AEE90F7A}" type="pres">
      <dgm:prSet presAssocID="{4EE931A9-E173-1847-AB63-4D27421A0465}" presName="parentText" presStyleLbl="node1" presStyleIdx="4" presStyleCnt="5">
        <dgm:presLayoutVars>
          <dgm:chMax val="0"/>
          <dgm:bulletEnabled val="1"/>
        </dgm:presLayoutVars>
      </dgm:prSet>
      <dgm:spPr/>
    </dgm:pt>
    <dgm:pt modelId="{1EE357C6-940A-DD42-97DB-38C883824F61}" type="pres">
      <dgm:prSet presAssocID="{4EE931A9-E173-1847-AB63-4D27421A0465}" presName="childText" presStyleLbl="revTx" presStyleIdx="4" presStyleCnt="5">
        <dgm:presLayoutVars>
          <dgm:bulletEnabled val="1"/>
        </dgm:presLayoutVars>
      </dgm:prSet>
      <dgm:spPr/>
    </dgm:pt>
  </dgm:ptLst>
  <dgm:cxnLst>
    <dgm:cxn modelId="{33CC3201-18A7-A940-B6BF-7187A49AC907}" srcId="{4EE931A9-E173-1847-AB63-4D27421A0465}" destId="{3BE0E973-D5D8-E647-B906-7A0E41299C41}" srcOrd="0" destOrd="0" parTransId="{A23FA297-1153-1441-AAAD-B9228B81D08F}" sibTransId="{2574EB30-7824-394B-978B-D78884ACA185}"/>
    <dgm:cxn modelId="{7C793202-B719-7343-88E1-6DB55B224C9C}" type="presOf" srcId="{3BE0E973-D5D8-E647-B906-7A0E41299C41}" destId="{1EE357C6-940A-DD42-97DB-38C883824F61}" srcOrd="0" destOrd="0" presId="urn:microsoft.com/office/officeart/2005/8/layout/vList2"/>
    <dgm:cxn modelId="{79B2FB14-7989-DF40-823F-CFD2FBB513C6}" type="presOf" srcId="{D0A630C2-2D7E-3D47-A1CD-FDAD702016FF}" destId="{922F0CA9-B575-C446-9FCD-2060AA7E3582}" srcOrd="0" destOrd="0" presId="urn:microsoft.com/office/officeart/2005/8/layout/vList2"/>
    <dgm:cxn modelId="{6F2EE417-38BD-E443-A03E-3CF480599997}" type="presOf" srcId="{B01B2D9B-BA1D-BA47-B316-4FFDF079A725}" destId="{E5380DB2-E500-C743-8EE4-254B8BFE4D1B}" srcOrd="0" destOrd="0" presId="urn:microsoft.com/office/officeart/2005/8/layout/vList2"/>
    <dgm:cxn modelId="{0B70441B-CC12-E448-9721-53B82E474E74}" srcId="{7B264102-900C-9743-AB0D-C81F55F17D01}" destId="{4EE931A9-E173-1847-AB63-4D27421A0465}" srcOrd="4" destOrd="0" parTransId="{860989E5-44C9-274B-9F67-85973EA7A354}" sibTransId="{DB4D8FFA-38E0-2344-B432-718ED80BC93D}"/>
    <dgm:cxn modelId="{F0A5153E-1492-6A40-84F8-1D3350002988}" type="presOf" srcId="{7B264102-900C-9743-AB0D-C81F55F17D01}" destId="{399A787E-E70F-914A-9D9D-80814247AD7E}" srcOrd="0" destOrd="0" presId="urn:microsoft.com/office/officeart/2005/8/layout/vList2"/>
    <dgm:cxn modelId="{F31D254B-784D-854C-9B27-D22DB1F64A5A}" type="presOf" srcId="{4EE931A9-E173-1847-AB63-4D27421A0465}" destId="{2589BF4E-FF5B-9F4D-A912-2355AEE90F7A}" srcOrd="0" destOrd="0" presId="urn:microsoft.com/office/officeart/2005/8/layout/vList2"/>
    <dgm:cxn modelId="{FD05DF5F-B6DF-2E4D-B0DA-F9330CBD70CC}" srcId="{7B264102-900C-9743-AB0D-C81F55F17D01}" destId="{A0539854-8BC5-5040-B5C2-7D3AC2640B8A}" srcOrd="0" destOrd="0" parTransId="{D2DDFE60-92F8-AB40-BA9D-21A1081A79DD}" sibTransId="{4415C5CE-CC39-3547-8D52-15C288D6DC39}"/>
    <dgm:cxn modelId="{371C9360-D5E3-DD48-BA58-51B6B6485F3D}" type="presOf" srcId="{F81CA8F8-55AD-D14F-A874-571C7566B083}" destId="{5B3B852A-77C0-9940-B988-9B61793887C1}" srcOrd="0" destOrd="0" presId="urn:microsoft.com/office/officeart/2005/8/layout/vList2"/>
    <dgm:cxn modelId="{7DB2E46C-1E29-4E43-9121-C0B817DF7423}" srcId="{A0539854-8BC5-5040-B5C2-7D3AC2640B8A}" destId="{371822B6-5570-D64B-9EBF-92D1379F6FC6}" srcOrd="0" destOrd="0" parTransId="{0A8FA3AD-FBF7-4744-8F20-87A0593D8D1A}" sibTransId="{435B49A8-8A8D-1F4D-958C-1861C50EC2CC}"/>
    <dgm:cxn modelId="{AE75376E-F514-6D4E-BFF1-F3976335FEFF}" srcId="{F81CA8F8-55AD-D14F-A874-571C7566B083}" destId="{5604B319-0B56-2B4C-A04A-915A03D82282}" srcOrd="0" destOrd="0" parTransId="{D3E98CAD-CC6C-BD4C-8102-9E68D42DD4C9}" sibTransId="{893DF33E-F24D-7844-B18E-992988F21815}"/>
    <dgm:cxn modelId="{34137576-DEB6-7644-A1FD-DFC4F6A58746}" type="presOf" srcId="{371822B6-5570-D64B-9EBF-92D1379F6FC6}" destId="{DB7A8C8C-A5F0-F143-81CE-334F0996942A}" srcOrd="0" destOrd="0" presId="urn:microsoft.com/office/officeart/2005/8/layout/vList2"/>
    <dgm:cxn modelId="{C246B177-FEE8-2C4C-AF63-EAADA8FFF555}" type="presOf" srcId="{0CB98FB6-5AA0-AC4A-B73F-A1F9EE37D216}" destId="{995A6D30-1141-A147-8EB5-A7E52F8EB32E}" srcOrd="0" destOrd="0" presId="urn:microsoft.com/office/officeart/2005/8/layout/vList2"/>
    <dgm:cxn modelId="{37702596-7F9E-6247-91E5-E21498B18D96}" type="presOf" srcId="{5604B319-0B56-2B4C-A04A-915A03D82282}" destId="{3502D143-203A-6544-B2FA-1F21DB839552}" srcOrd="0" destOrd="0" presId="urn:microsoft.com/office/officeart/2005/8/layout/vList2"/>
    <dgm:cxn modelId="{E3683DB2-2683-F249-988D-8BCCABF5DC85}" type="presOf" srcId="{B06E37D7-DDBF-B74D-B5E3-7A9C31B5B65F}" destId="{A8C5996B-5437-184C-94ED-85472BBD63B2}" srcOrd="0" destOrd="0" presId="urn:microsoft.com/office/officeart/2005/8/layout/vList2"/>
    <dgm:cxn modelId="{AEA506B9-49CF-2443-AD00-173EBD160F07}" srcId="{7B264102-900C-9743-AB0D-C81F55F17D01}" destId="{F81CA8F8-55AD-D14F-A874-571C7566B083}" srcOrd="3" destOrd="0" parTransId="{6E130947-5914-A64B-AA30-2DD32F3ABFD5}" sibTransId="{4E1A4F90-5773-4647-B6DE-00BCA423EA71}"/>
    <dgm:cxn modelId="{1C5A72CA-B107-7D43-9922-4EF763385DCA}" srcId="{0CB98FB6-5AA0-AC4A-B73F-A1F9EE37D216}" destId="{B01B2D9B-BA1D-BA47-B316-4FFDF079A725}" srcOrd="0" destOrd="0" parTransId="{C1DFDE4E-F6CF-B844-A0A2-31DC46D9BA1B}" sibTransId="{E2DC25D7-2857-5D42-B5A2-26435F009F80}"/>
    <dgm:cxn modelId="{315A66D1-9E3A-9E45-AF42-2814A1F96574}" srcId="{7B264102-900C-9743-AB0D-C81F55F17D01}" destId="{0CB98FB6-5AA0-AC4A-B73F-A1F9EE37D216}" srcOrd="2" destOrd="0" parTransId="{D5AA90FA-6EF6-C248-96CD-806E9C5CC99D}" sibTransId="{DBFC10D7-73D9-6443-8720-8568B0AD5A80}"/>
    <dgm:cxn modelId="{220907D5-5382-4E44-9839-9722D263C469}" type="presOf" srcId="{A0539854-8BC5-5040-B5C2-7D3AC2640B8A}" destId="{DD65BD78-7023-7648-A84C-E7D7C2BF31E5}" srcOrd="0" destOrd="0" presId="urn:microsoft.com/office/officeart/2005/8/layout/vList2"/>
    <dgm:cxn modelId="{67454DD6-1D31-A647-9FBB-6CB39BF13967}" srcId="{7B264102-900C-9743-AB0D-C81F55F17D01}" destId="{B06E37D7-DDBF-B74D-B5E3-7A9C31B5B65F}" srcOrd="1" destOrd="0" parTransId="{61213293-9347-674B-A084-7F72725D6D30}" sibTransId="{0893CAC1-A6CE-E04E-AFE7-13CAB3FD731C}"/>
    <dgm:cxn modelId="{941047E7-87B6-AA40-A260-4422F14CE8A8}" srcId="{B06E37D7-DDBF-B74D-B5E3-7A9C31B5B65F}" destId="{D0A630C2-2D7E-3D47-A1CD-FDAD702016FF}" srcOrd="0" destOrd="0" parTransId="{A9EE8A5D-3BC4-F746-81DD-361434829665}" sibTransId="{5FE25ECB-5EF1-5F45-97A3-A635E4012CE3}"/>
    <dgm:cxn modelId="{D95B5594-F34B-8243-9A8C-A2E1CD914CF6}" type="presParOf" srcId="{399A787E-E70F-914A-9D9D-80814247AD7E}" destId="{DD65BD78-7023-7648-A84C-E7D7C2BF31E5}" srcOrd="0" destOrd="0" presId="urn:microsoft.com/office/officeart/2005/8/layout/vList2"/>
    <dgm:cxn modelId="{717E2267-22CC-7241-9AF1-7E139EDAF0DA}" type="presParOf" srcId="{399A787E-E70F-914A-9D9D-80814247AD7E}" destId="{DB7A8C8C-A5F0-F143-81CE-334F0996942A}" srcOrd="1" destOrd="0" presId="urn:microsoft.com/office/officeart/2005/8/layout/vList2"/>
    <dgm:cxn modelId="{ABE062AC-EFC1-544C-B919-2E649420C84F}" type="presParOf" srcId="{399A787E-E70F-914A-9D9D-80814247AD7E}" destId="{A8C5996B-5437-184C-94ED-85472BBD63B2}" srcOrd="2" destOrd="0" presId="urn:microsoft.com/office/officeart/2005/8/layout/vList2"/>
    <dgm:cxn modelId="{A4DA0F6E-0E0A-8F4E-A910-8B20CEDD9653}" type="presParOf" srcId="{399A787E-E70F-914A-9D9D-80814247AD7E}" destId="{922F0CA9-B575-C446-9FCD-2060AA7E3582}" srcOrd="3" destOrd="0" presId="urn:microsoft.com/office/officeart/2005/8/layout/vList2"/>
    <dgm:cxn modelId="{44A4097A-D702-CB44-90B1-796B87045078}" type="presParOf" srcId="{399A787E-E70F-914A-9D9D-80814247AD7E}" destId="{995A6D30-1141-A147-8EB5-A7E52F8EB32E}" srcOrd="4" destOrd="0" presId="urn:microsoft.com/office/officeart/2005/8/layout/vList2"/>
    <dgm:cxn modelId="{03A36329-583C-114D-9747-7865B2C71DBC}" type="presParOf" srcId="{399A787E-E70F-914A-9D9D-80814247AD7E}" destId="{E5380DB2-E500-C743-8EE4-254B8BFE4D1B}" srcOrd="5" destOrd="0" presId="urn:microsoft.com/office/officeart/2005/8/layout/vList2"/>
    <dgm:cxn modelId="{021F334B-381B-A14B-A396-C0DAC5A4FF52}" type="presParOf" srcId="{399A787E-E70F-914A-9D9D-80814247AD7E}" destId="{5B3B852A-77C0-9940-B988-9B61793887C1}" srcOrd="6" destOrd="0" presId="urn:microsoft.com/office/officeart/2005/8/layout/vList2"/>
    <dgm:cxn modelId="{A1B348B3-B9B7-584B-90DA-68C93D092563}" type="presParOf" srcId="{399A787E-E70F-914A-9D9D-80814247AD7E}" destId="{3502D143-203A-6544-B2FA-1F21DB839552}" srcOrd="7" destOrd="0" presId="urn:microsoft.com/office/officeart/2005/8/layout/vList2"/>
    <dgm:cxn modelId="{904C8792-C151-2C4D-9191-DB316534092E}" type="presParOf" srcId="{399A787E-E70F-914A-9D9D-80814247AD7E}" destId="{2589BF4E-FF5B-9F4D-A912-2355AEE90F7A}" srcOrd="8" destOrd="0" presId="urn:microsoft.com/office/officeart/2005/8/layout/vList2"/>
    <dgm:cxn modelId="{0C5CF119-3041-0542-A8D4-47665C272FCA}" type="presParOf" srcId="{399A787E-E70F-914A-9D9D-80814247AD7E}" destId="{1EE357C6-940A-DD42-97DB-38C883824F61}" srcOrd="9"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3.xml><?xml version="1.0" encoding="utf-8"?>
<dgm:dataModel xmlns:dgm="http://schemas.openxmlformats.org/drawingml/2006/diagram" xmlns:a="http://schemas.openxmlformats.org/drawingml/2006/main">
  <dgm:ptLst>
    <dgm:pt modelId="{64377899-5AD9-A04A-A2B7-9FF4D7E51B65}"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5B457296-3255-DB4D-9DB8-6641DAED6C45}">
      <dgm:prSet custT="1"/>
      <dgm:spPr>
        <a:solidFill>
          <a:srgbClr val="0070C0"/>
        </a:solidFill>
      </dgm:spPr>
      <dgm:t>
        <a:bodyPr/>
        <a:lstStyle/>
        <a:p>
          <a:r>
            <a:rPr lang="en-GB" sz="2000" b="0" dirty="0">
              <a:solidFill>
                <a:schemeClr val="bg1"/>
              </a:solidFill>
            </a:rPr>
            <a:t>Don’t Overload Pages with Too Much Multimedia</a:t>
          </a:r>
          <a:endParaRPr lang="en-MK" sz="2000" b="0" dirty="0">
            <a:solidFill>
              <a:schemeClr val="bg1"/>
            </a:solidFill>
          </a:endParaRPr>
        </a:p>
      </dgm:t>
    </dgm:pt>
    <dgm:pt modelId="{1B818F0A-6244-6446-A10B-B49356A4D9B2}" type="parTrans" cxnId="{4DB273EC-5851-694E-9281-EDC76D0C3996}">
      <dgm:prSet/>
      <dgm:spPr/>
      <dgm:t>
        <a:bodyPr/>
        <a:lstStyle/>
        <a:p>
          <a:endParaRPr lang="en-GB" sz="2400" b="0"/>
        </a:p>
      </dgm:t>
    </dgm:pt>
    <dgm:pt modelId="{106B6F81-CDB4-AA4B-88BC-F29BD90AE094}" type="sibTrans" cxnId="{4DB273EC-5851-694E-9281-EDC76D0C3996}">
      <dgm:prSet/>
      <dgm:spPr/>
      <dgm:t>
        <a:bodyPr/>
        <a:lstStyle/>
        <a:p>
          <a:endParaRPr lang="en-GB" sz="2400" b="0"/>
        </a:p>
      </dgm:t>
    </dgm:pt>
    <dgm:pt modelId="{50EE0A3B-BB9D-0943-930F-795DF5C8EC03}">
      <dgm:prSet custT="1"/>
      <dgm:spPr/>
      <dgm:t>
        <a:bodyPr/>
        <a:lstStyle/>
        <a:p>
          <a:r>
            <a:rPr lang="en-GB" sz="1600" b="0" dirty="0"/>
            <a:t>Use multimedia sparingly and only when it adds value to the content</a:t>
          </a:r>
          <a:endParaRPr lang="en-MK" sz="1600" b="0" dirty="0"/>
        </a:p>
      </dgm:t>
    </dgm:pt>
    <dgm:pt modelId="{E43A89B8-ECC0-0541-BE95-E61984532265}" type="parTrans" cxnId="{C902F885-A041-0A43-ADE1-C8CB33AFD67D}">
      <dgm:prSet/>
      <dgm:spPr/>
      <dgm:t>
        <a:bodyPr/>
        <a:lstStyle/>
        <a:p>
          <a:endParaRPr lang="en-GB" sz="2400" b="0"/>
        </a:p>
      </dgm:t>
    </dgm:pt>
    <dgm:pt modelId="{308581CF-E25F-CC41-AD2D-D968A804C427}" type="sibTrans" cxnId="{C902F885-A041-0A43-ADE1-C8CB33AFD67D}">
      <dgm:prSet/>
      <dgm:spPr/>
      <dgm:t>
        <a:bodyPr/>
        <a:lstStyle/>
        <a:p>
          <a:endParaRPr lang="en-GB" sz="2400" b="0"/>
        </a:p>
      </dgm:t>
    </dgm:pt>
    <dgm:pt modelId="{87371B64-60DE-B347-8136-48875CB17F29}">
      <dgm:prSet custT="1"/>
      <dgm:spPr>
        <a:solidFill>
          <a:srgbClr val="92D050"/>
        </a:solidFill>
      </dgm:spPr>
      <dgm:t>
        <a:bodyPr/>
        <a:lstStyle/>
        <a:p>
          <a:r>
            <a:rPr lang="en-GB" sz="2000" b="0" dirty="0">
              <a:solidFill>
                <a:schemeClr val="tx1"/>
              </a:solidFill>
            </a:rPr>
            <a:t>Don’t Use Low-Quality Media</a:t>
          </a:r>
          <a:endParaRPr lang="en-MK" sz="2000" b="0" dirty="0">
            <a:solidFill>
              <a:schemeClr val="tx1"/>
            </a:solidFill>
          </a:endParaRPr>
        </a:p>
      </dgm:t>
    </dgm:pt>
    <dgm:pt modelId="{E89C055B-DE16-1A42-B177-BD2630F4E854}" type="parTrans" cxnId="{1CEBA7BF-AB62-1F4B-81D8-88517C4E6983}">
      <dgm:prSet/>
      <dgm:spPr/>
      <dgm:t>
        <a:bodyPr/>
        <a:lstStyle/>
        <a:p>
          <a:endParaRPr lang="en-GB" sz="2400" b="0"/>
        </a:p>
      </dgm:t>
    </dgm:pt>
    <dgm:pt modelId="{B233668E-00E3-D747-A6D1-D70E3866B36D}" type="sibTrans" cxnId="{1CEBA7BF-AB62-1F4B-81D8-88517C4E6983}">
      <dgm:prSet/>
      <dgm:spPr/>
      <dgm:t>
        <a:bodyPr/>
        <a:lstStyle/>
        <a:p>
          <a:endParaRPr lang="en-GB" sz="2400" b="0"/>
        </a:p>
      </dgm:t>
    </dgm:pt>
    <dgm:pt modelId="{C6579C4B-81B9-7241-A857-93AC5A8EDA79}">
      <dgm:prSet custT="1"/>
      <dgm:spPr/>
      <dgm:t>
        <a:bodyPr/>
        <a:lstStyle/>
        <a:p>
          <a:r>
            <a:rPr lang="en-GB" sz="1600" b="0" dirty="0"/>
            <a:t>Always use high-resolution images and clear audio/video files</a:t>
          </a:r>
          <a:endParaRPr lang="en-MK" sz="1600" b="0" dirty="0"/>
        </a:p>
      </dgm:t>
    </dgm:pt>
    <dgm:pt modelId="{7D3AAEE5-55F4-AF44-A381-4B4A28070CD2}" type="parTrans" cxnId="{33B32144-124F-DC4C-9DD8-6B362FBFA2C6}">
      <dgm:prSet/>
      <dgm:spPr/>
      <dgm:t>
        <a:bodyPr/>
        <a:lstStyle/>
        <a:p>
          <a:endParaRPr lang="en-GB" sz="2400" b="0"/>
        </a:p>
      </dgm:t>
    </dgm:pt>
    <dgm:pt modelId="{A023972E-E71B-914A-A062-4568638380DA}" type="sibTrans" cxnId="{33B32144-124F-DC4C-9DD8-6B362FBFA2C6}">
      <dgm:prSet/>
      <dgm:spPr/>
      <dgm:t>
        <a:bodyPr/>
        <a:lstStyle/>
        <a:p>
          <a:endParaRPr lang="en-GB" sz="2400" b="0"/>
        </a:p>
      </dgm:t>
    </dgm:pt>
    <dgm:pt modelId="{650AD613-EF22-8E49-93C4-2F933E7B27CC}">
      <dgm:prSet custT="1"/>
      <dgm:spPr>
        <a:solidFill>
          <a:srgbClr val="FF9300"/>
        </a:solidFill>
      </dgm:spPr>
      <dgm:t>
        <a:bodyPr/>
        <a:lstStyle/>
        <a:p>
          <a:r>
            <a:rPr lang="en-GB" sz="2000" b="0" dirty="0">
              <a:solidFill>
                <a:schemeClr val="tx1"/>
              </a:solidFill>
            </a:rPr>
            <a:t>Don’t Forget to Test Media Content</a:t>
          </a:r>
          <a:endParaRPr lang="en-MK" sz="2000" b="0" dirty="0">
            <a:solidFill>
              <a:schemeClr val="tx1"/>
            </a:solidFill>
          </a:endParaRPr>
        </a:p>
      </dgm:t>
    </dgm:pt>
    <dgm:pt modelId="{8D970167-618F-924F-82EE-9F24827F1DFA}" type="parTrans" cxnId="{D7E7E7F1-A4EF-7044-A80B-815BE0F032FD}">
      <dgm:prSet/>
      <dgm:spPr/>
      <dgm:t>
        <a:bodyPr/>
        <a:lstStyle/>
        <a:p>
          <a:endParaRPr lang="en-GB" sz="2400" b="0"/>
        </a:p>
      </dgm:t>
    </dgm:pt>
    <dgm:pt modelId="{EA556FCA-68AD-8345-BC60-6D578F50C2EA}" type="sibTrans" cxnId="{D7E7E7F1-A4EF-7044-A80B-815BE0F032FD}">
      <dgm:prSet/>
      <dgm:spPr/>
      <dgm:t>
        <a:bodyPr/>
        <a:lstStyle/>
        <a:p>
          <a:endParaRPr lang="en-GB" sz="2400" b="0"/>
        </a:p>
      </dgm:t>
    </dgm:pt>
    <dgm:pt modelId="{39A1F27E-CFEC-174B-AE83-DB11099FE430}">
      <dgm:prSet custT="1"/>
      <dgm:spPr/>
      <dgm:t>
        <a:bodyPr/>
        <a:lstStyle/>
        <a:p>
          <a:r>
            <a:rPr lang="en-GB" sz="1600" b="0" dirty="0"/>
            <a:t>Always test embedded media on multiple platforms before publishing</a:t>
          </a:r>
          <a:endParaRPr lang="en-MK" sz="1600" b="0" dirty="0"/>
        </a:p>
      </dgm:t>
    </dgm:pt>
    <dgm:pt modelId="{9972A346-3B2A-F748-B7FE-7EFBAF06E343}" type="parTrans" cxnId="{85B3D5E6-A910-4C40-96B8-81ECAA80CA46}">
      <dgm:prSet/>
      <dgm:spPr/>
      <dgm:t>
        <a:bodyPr/>
        <a:lstStyle/>
        <a:p>
          <a:endParaRPr lang="en-GB" sz="2400" b="0"/>
        </a:p>
      </dgm:t>
    </dgm:pt>
    <dgm:pt modelId="{3B3E577F-F986-4B4F-A036-517108071DD5}" type="sibTrans" cxnId="{85B3D5E6-A910-4C40-96B8-81ECAA80CA46}">
      <dgm:prSet/>
      <dgm:spPr/>
      <dgm:t>
        <a:bodyPr/>
        <a:lstStyle/>
        <a:p>
          <a:endParaRPr lang="en-GB" sz="2400" b="0"/>
        </a:p>
      </dgm:t>
    </dgm:pt>
    <dgm:pt modelId="{C03B6BD7-B201-D94A-8368-AF72F775434A}">
      <dgm:prSet custT="1"/>
      <dgm:spPr>
        <a:solidFill>
          <a:srgbClr val="FF40FF"/>
        </a:solidFill>
      </dgm:spPr>
      <dgm:t>
        <a:bodyPr/>
        <a:lstStyle/>
        <a:p>
          <a:r>
            <a:rPr lang="en-GB" sz="2000" b="0" dirty="0">
              <a:solidFill>
                <a:schemeClr val="bg2">
                  <a:lumMod val="10000"/>
                </a:schemeClr>
              </a:solidFill>
            </a:rPr>
            <a:t>Don’t Ignore Accessibility</a:t>
          </a:r>
          <a:endParaRPr lang="en-MK" sz="2000" b="0" dirty="0">
            <a:solidFill>
              <a:schemeClr val="bg2">
                <a:lumMod val="10000"/>
              </a:schemeClr>
            </a:solidFill>
          </a:endParaRPr>
        </a:p>
      </dgm:t>
    </dgm:pt>
    <dgm:pt modelId="{84451253-6219-154C-A1EA-A62AD77B1E94}" type="parTrans" cxnId="{6E220C06-A811-9B4D-ABA5-DAD8676523D3}">
      <dgm:prSet/>
      <dgm:spPr/>
      <dgm:t>
        <a:bodyPr/>
        <a:lstStyle/>
        <a:p>
          <a:endParaRPr lang="en-GB" sz="2400" b="0"/>
        </a:p>
      </dgm:t>
    </dgm:pt>
    <dgm:pt modelId="{E602E975-3787-4842-98D8-4F62F1F00C08}" type="sibTrans" cxnId="{6E220C06-A811-9B4D-ABA5-DAD8676523D3}">
      <dgm:prSet/>
      <dgm:spPr/>
      <dgm:t>
        <a:bodyPr/>
        <a:lstStyle/>
        <a:p>
          <a:endParaRPr lang="en-GB" sz="2400" b="0"/>
        </a:p>
      </dgm:t>
    </dgm:pt>
    <dgm:pt modelId="{CF209332-48F4-8044-AF96-ACCC26C75959}">
      <dgm:prSet custT="1"/>
      <dgm:spPr/>
      <dgm:t>
        <a:bodyPr/>
        <a:lstStyle/>
        <a:p>
          <a:r>
            <a:rPr lang="en-GB" sz="1600" b="0" dirty="0"/>
            <a:t>Use alt text, provide transcripts for videos, and ensure that interactive elements are keyboard-navigable</a:t>
          </a:r>
          <a:endParaRPr lang="en-MK" sz="1600" b="0" dirty="0"/>
        </a:p>
      </dgm:t>
    </dgm:pt>
    <dgm:pt modelId="{6FC3F743-1738-9A43-98BC-619B087F1EC8}" type="parTrans" cxnId="{0E7445C8-AC5B-0A45-94C5-457A9736972C}">
      <dgm:prSet/>
      <dgm:spPr/>
      <dgm:t>
        <a:bodyPr/>
        <a:lstStyle/>
        <a:p>
          <a:endParaRPr lang="en-GB" sz="2400" b="0"/>
        </a:p>
      </dgm:t>
    </dgm:pt>
    <dgm:pt modelId="{00236012-916E-7043-A924-827E636A440D}" type="sibTrans" cxnId="{0E7445C8-AC5B-0A45-94C5-457A9736972C}">
      <dgm:prSet/>
      <dgm:spPr/>
      <dgm:t>
        <a:bodyPr/>
        <a:lstStyle/>
        <a:p>
          <a:endParaRPr lang="en-GB" sz="2400" b="0"/>
        </a:p>
      </dgm:t>
    </dgm:pt>
    <dgm:pt modelId="{6D47C81C-04E8-3744-8E6A-BEB5FFE2B403}">
      <dgm:prSet custT="1"/>
      <dgm:spPr>
        <a:solidFill>
          <a:srgbClr val="0070C0"/>
        </a:solidFill>
      </dgm:spPr>
      <dgm:t>
        <a:bodyPr/>
        <a:lstStyle/>
        <a:p>
          <a:r>
            <a:rPr lang="en-GB" sz="2000" b="0" dirty="0">
              <a:solidFill>
                <a:schemeClr val="bg1"/>
              </a:solidFill>
            </a:rPr>
            <a:t>Don’t Link to Unreliable External Sources</a:t>
          </a:r>
          <a:endParaRPr lang="en-MK" sz="2000" b="0" dirty="0">
            <a:solidFill>
              <a:schemeClr val="bg1"/>
            </a:solidFill>
          </a:endParaRPr>
        </a:p>
      </dgm:t>
    </dgm:pt>
    <dgm:pt modelId="{8BD28B40-1CB6-7F49-BB95-8F51704AE774}" type="parTrans" cxnId="{9FF19E5E-6A6F-554B-8EF6-D98BA3288AA6}">
      <dgm:prSet/>
      <dgm:spPr/>
      <dgm:t>
        <a:bodyPr/>
        <a:lstStyle/>
        <a:p>
          <a:endParaRPr lang="en-GB" sz="2400" b="0"/>
        </a:p>
      </dgm:t>
    </dgm:pt>
    <dgm:pt modelId="{55A746FD-7BC4-6044-9A0F-A89E6C993803}" type="sibTrans" cxnId="{9FF19E5E-6A6F-554B-8EF6-D98BA3288AA6}">
      <dgm:prSet/>
      <dgm:spPr/>
      <dgm:t>
        <a:bodyPr/>
        <a:lstStyle/>
        <a:p>
          <a:endParaRPr lang="en-GB" sz="2400" b="0"/>
        </a:p>
      </dgm:t>
    </dgm:pt>
    <dgm:pt modelId="{2FB1F002-EB68-EA4A-97E8-AC4B50EB52FB}">
      <dgm:prSet custT="1"/>
      <dgm:spPr/>
      <dgm:t>
        <a:bodyPr/>
        <a:lstStyle/>
        <a:p>
          <a:r>
            <a:rPr lang="en-GB" sz="1600" b="0" dirty="0"/>
            <a:t>Host essential media content yourself or ensure that external links are stable</a:t>
          </a:r>
          <a:endParaRPr lang="en-MK" sz="1600" b="0" dirty="0"/>
        </a:p>
      </dgm:t>
    </dgm:pt>
    <dgm:pt modelId="{C3D47CC4-C3B4-B749-88F7-0C3F3762F424}" type="parTrans" cxnId="{A7ED6EDB-CC4C-4544-9158-10A5080C07F1}">
      <dgm:prSet/>
      <dgm:spPr/>
      <dgm:t>
        <a:bodyPr/>
        <a:lstStyle/>
        <a:p>
          <a:endParaRPr lang="en-GB" sz="2400" b="0"/>
        </a:p>
      </dgm:t>
    </dgm:pt>
    <dgm:pt modelId="{BBD6D2DE-A01B-0D42-AB4E-6873B4AC41BA}" type="sibTrans" cxnId="{A7ED6EDB-CC4C-4544-9158-10A5080C07F1}">
      <dgm:prSet/>
      <dgm:spPr/>
      <dgm:t>
        <a:bodyPr/>
        <a:lstStyle/>
        <a:p>
          <a:endParaRPr lang="en-GB" sz="2400" b="0"/>
        </a:p>
      </dgm:t>
    </dgm:pt>
    <dgm:pt modelId="{1BE86C8A-1CAA-4E4B-A6D1-81BF4CCC7374}">
      <dgm:prSet custT="1"/>
      <dgm:spPr>
        <a:solidFill>
          <a:srgbClr val="92D050"/>
        </a:solidFill>
      </dgm:spPr>
      <dgm:t>
        <a:bodyPr/>
        <a:lstStyle/>
        <a:p>
          <a:r>
            <a:rPr lang="en-GB" sz="2000" b="0" dirty="0">
              <a:solidFill>
                <a:schemeClr val="tx1"/>
              </a:solidFill>
            </a:rPr>
            <a:t>Don’t Use Auto-Playing Media</a:t>
          </a:r>
          <a:endParaRPr lang="en-MK" sz="2000" b="0" dirty="0">
            <a:solidFill>
              <a:schemeClr val="tx1"/>
            </a:solidFill>
          </a:endParaRPr>
        </a:p>
      </dgm:t>
    </dgm:pt>
    <dgm:pt modelId="{0DF2C83D-C498-5949-AECE-0B8E90CE50C1}" type="parTrans" cxnId="{F30C9864-1DC0-7E4D-BE93-633464CFD0A2}">
      <dgm:prSet/>
      <dgm:spPr/>
      <dgm:t>
        <a:bodyPr/>
        <a:lstStyle/>
        <a:p>
          <a:endParaRPr lang="en-GB" sz="2400" b="0"/>
        </a:p>
      </dgm:t>
    </dgm:pt>
    <dgm:pt modelId="{1D97FBB4-C3DA-4548-9FC6-7567D402698A}" type="sibTrans" cxnId="{F30C9864-1DC0-7E4D-BE93-633464CFD0A2}">
      <dgm:prSet/>
      <dgm:spPr/>
      <dgm:t>
        <a:bodyPr/>
        <a:lstStyle/>
        <a:p>
          <a:endParaRPr lang="en-GB" sz="2400" b="0"/>
        </a:p>
      </dgm:t>
    </dgm:pt>
    <dgm:pt modelId="{8634B8DB-51EC-2A4D-9A01-C3016BB64304}">
      <dgm:prSet custT="1"/>
      <dgm:spPr/>
      <dgm:t>
        <a:bodyPr/>
        <a:lstStyle/>
        <a:p>
          <a:r>
            <a:rPr lang="en-GB" sz="1600" b="0" dirty="0"/>
            <a:t>Always allow users to control when media plays</a:t>
          </a:r>
          <a:endParaRPr lang="en-MK" sz="1600" b="0" dirty="0"/>
        </a:p>
      </dgm:t>
    </dgm:pt>
    <dgm:pt modelId="{2BE26035-9C76-7C46-A37B-4749F2632D28}" type="parTrans" cxnId="{2D50A9B2-4E18-864E-8AE4-1BA6CDD2AC59}">
      <dgm:prSet/>
      <dgm:spPr/>
      <dgm:t>
        <a:bodyPr/>
        <a:lstStyle/>
        <a:p>
          <a:endParaRPr lang="en-GB" sz="2400" b="0"/>
        </a:p>
      </dgm:t>
    </dgm:pt>
    <dgm:pt modelId="{ACB9F72B-C9B2-1B4E-A279-0D357DC69636}" type="sibTrans" cxnId="{2D50A9B2-4E18-864E-8AE4-1BA6CDD2AC59}">
      <dgm:prSet/>
      <dgm:spPr/>
      <dgm:t>
        <a:bodyPr/>
        <a:lstStyle/>
        <a:p>
          <a:endParaRPr lang="en-GB" sz="2400" b="0"/>
        </a:p>
      </dgm:t>
    </dgm:pt>
    <dgm:pt modelId="{F595AFEF-518E-9D43-B1C1-44BF3959721F}">
      <dgm:prSet custT="1"/>
      <dgm:spPr>
        <a:solidFill>
          <a:srgbClr val="FF9300"/>
        </a:solidFill>
      </dgm:spPr>
      <dgm:t>
        <a:bodyPr/>
        <a:lstStyle/>
        <a:p>
          <a:r>
            <a:rPr lang="en-GB" sz="2000" b="0" dirty="0">
              <a:solidFill>
                <a:schemeClr val="tx1"/>
              </a:solidFill>
            </a:rPr>
            <a:t>Don’t Neglect to Credit Sources</a:t>
          </a:r>
          <a:endParaRPr lang="en-MK" sz="2000" b="0" dirty="0">
            <a:solidFill>
              <a:schemeClr val="tx1"/>
            </a:solidFill>
          </a:endParaRPr>
        </a:p>
      </dgm:t>
    </dgm:pt>
    <dgm:pt modelId="{E29353CC-DBBA-5243-B979-2EF06A7612DB}" type="parTrans" cxnId="{E667BAA3-C0B9-1443-98C8-6FD6C526BA3A}">
      <dgm:prSet/>
      <dgm:spPr/>
      <dgm:t>
        <a:bodyPr/>
        <a:lstStyle/>
        <a:p>
          <a:endParaRPr lang="en-GB" sz="2400" b="0"/>
        </a:p>
      </dgm:t>
    </dgm:pt>
    <dgm:pt modelId="{086648B0-621A-C845-A6E2-475837B5253D}" type="sibTrans" cxnId="{E667BAA3-C0B9-1443-98C8-6FD6C526BA3A}">
      <dgm:prSet/>
      <dgm:spPr/>
      <dgm:t>
        <a:bodyPr/>
        <a:lstStyle/>
        <a:p>
          <a:endParaRPr lang="en-GB" sz="2400" b="0"/>
        </a:p>
      </dgm:t>
    </dgm:pt>
    <dgm:pt modelId="{5209A55D-51EC-DA4E-BC0F-16ABA3E336CA}">
      <dgm:prSet custT="1"/>
      <dgm:spPr/>
      <dgm:t>
        <a:bodyPr/>
        <a:lstStyle/>
        <a:p>
          <a:r>
            <a:rPr lang="en-GB" sz="1600" b="0" dirty="0"/>
            <a:t>Always include proper citations or credits when using third-party media</a:t>
          </a:r>
          <a:endParaRPr lang="en-MK" sz="1600" b="0" dirty="0"/>
        </a:p>
      </dgm:t>
    </dgm:pt>
    <dgm:pt modelId="{FEF801F3-9E0D-1242-BE01-76F3864AE55F}" type="parTrans" cxnId="{E873DA39-33AE-AB42-AA39-3CAF5E312E1C}">
      <dgm:prSet/>
      <dgm:spPr/>
      <dgm:t>
        <a:bodyPr/>
        <a:lstStyle/>
        <a:p>
          <a:endParaRPr lang="en-GB" sz="2400" b="0"/>
        </a:p>
      </dgm:t>
    </dgm:pt>
    <dgm:pt modelId="{D6022006-7A26-6F41-9616-FC335287A52C}" type="sibTrans" cxnId="{E873DA39-33AE-AB42-AA39-3CAF5E312E1C}">
      <dgm:prSet/>
      <dgm:spPr/>
      <dgm:t>
        <a:bodyPr/>
        <a:lstStyle/>
        <a:p>
          <a:endParaRPr lang="en-GB" sz="2400" b="0"/>
        </a:p>
      </dgm:t>
    </dgm:pt>
    <dgm:pt modelId="{CFEF8CAA-D68F-2340-A321-32F746DB3AAA}">
      <dgm:prSet custT="1"/>
      <dgm:spPr>
        <a:solidFill>
          <a:srgbClr val="FF40FF"/>
        </a:solidFill>
      </dgm:spPr>
      <dgm:t>
        <a:bodyPr/>
        <a:lstStyle/>
        <a:p>
          <a:r>
            <a:rPr lang="en-GB" sz="2000" b="0" dirty="0">
              <a:solidFill>
                <a:schemeClr val="bg2">
                  <a:lumMod val="10000"/>
                </a:schemeClr>
              </a:solidFill>
            </a:rPr>
            <a:t>Don’t Rely Solely on Multimedia</a:t>
          </a:r>
          <a:endParaRPr lang="en-MK" sz="2000" b="0" dirty="0">
            <a:solidFill>
              <a:schemeClr val="bg2">
                <a:lumMod val="10000"/>
              </a:schemeClr>
            </a:solidFill>
          </a:endParaRPr>
        </a:p>
      </dgm:t>
    </dgm:pt>
    <dgm:pt modelId="{80AE767C-2E0B-7641-B495-B2C7A0AFB4E7}" type="parTrans" cxnId="{4B9EB2AC-A9A0-1643-BF49-93D9D5050CB9}">
      <dgm:prSet/>
      <dgm:spPr/>
      <dgm:t>
        <a:bodyPr/>
        <a:lstStyle/>
        <a:p>
          <a:endParaRPr lang="en-GB" sz="2400" b="0"/>
        </a:p>
      </dgm:t>
    </dgm:pt>
    <dgm:pt modelId="{370C8E50-7805-3042-A9C3-42AC47312A70}" type="sibTrans" cxnId="{4B9EB2AC-A9A0-1643-BF49-93D9D5050CB9}">
      <dgm:prSet/>
      <dgm:spPr/>
      <dgm:t>
        <a:bodyPr/>
        <a:lstStyle/>
        <a:p>
          <a:endParaRPr lang="en-GB" sz="2400" b="0"/>
        </a:p>
      </dgm:t>
    </dgm:pt>
    <dgm:pt modelId="{F0985B39-0BE9-F24F-919C-12099734C651}">
      <dgm:prSet custT="1"/>
      <dgm:spPr/>
      <dgm:t>
        <a:bodyPr/>
        <a:lstStyle/>
        <a:p>
          <a:r>
            <a:rPr lang="en-GB" sz="1600" b="0" dirty="0"/>
            <a:t>Pair videos with summaries, and images with descriptive captions</a:t>
          </a:r>
          <a:endParaRPr lang="en-MK" sz="1600" b="0" dirty="0"/>
        </a:p>
      </dgm:t>
    </dgm:pt>
    <dgm:pt modelId="{FB4744E8-7A27-8447-9417-4BC5D9178FC3}" type="parTrans" cxnId="{C4526C39-B57B-2640-9C3E-96BDC85517FC}">
      <dgm:prSet/>
      <dgm:spPr/>
      <dgm:t>
        <a:bodyPr/>
        <a:lstStyle/>
        <a:p>
          <a:endParaRPr lang="en-GB" sz="2400" b="0"/>
        </a:p>
      </dgm:t>
    </dgm:pt>
    <dgm:pt modelId="{3A7A72B2-E8B0-FD49-90DE-04F27C4DA475}" type="sibTrans" cxnId="{C4526C39-B57B-2640-9C3E-96BDC85517FC}">
      <dgm:prSet/>
      <dgm:spPr/>
      <dgm:t>
        <a:bodyPr/>
        <a:lstStyle/>
        <a:p>
          <a:endParaRPr lang="en-GB" sz="2400" b="0"/>
        </a:p>
      </dgm:t>
    </dgm:pt>
    <dgm:pt modelId="{61B75719-E23E-6C4F-A3E5-C02E3AED8BDF}" type="pres">
      <dgm:prSet presAssocID="{64377899-5AD9-A04A-A2B7-9FF4D7E51B65}" presName="linear" presStyleCnt="0">
        <dgm:presLayoutVars>
          <dgm:animLvl val="lvl"/>
          <dgm:resizeHandles val="exact"/>
        </dgm:presLayoutVars>
      </dgm:prSet>
      <dgm:spPr/>
    </dgm:pt>
    <dgm:pt modelId="{7CE3EEDD-0479-1844-A021-F4C8D747A32D}" type="pres">
      <dgm:prSet presAssocID="{5B457296-3255-DB4D-9DB8-6641DAED6C45}" presName="parentText" presStyleLbl="node1" presStyleIdx="0" presStyleCnt="8">
        <dgm:presLayoutVars>
          <dgm:chMax val="0"/>
          <dgm:bulletEnabled val="1"/>
        </dgm:presLayoutVars>
      </dgm:prSet>
      <dgm:spPr/>
    </dgm:pt>
    <dgm:pt modelId="{A9F3E89F-AC20-CD4B-A9F2-60820A634824}" type="pres">
      <dgm:prSet presAssocID="{5B457296-3255-DB4D-9DB8-6641DAED6C45}" presName="childText" presStyleLbl="revTx" presStyleIdx="0" presStyleCnt="8">
        <dgm:presLayoutVars>
          <dgm:bulletEnabled val="1"/>
        </dgm:presLayoutVars>
      </dgm:prSet>
      <dgm:spPr/>
    </dgm:pt>
    <dgm:pt modelId="{4AE01FF4-27C3-8147-B6BB-1261F25ED66B}" type="pres">
      <dgm:prSet presAssocID="{87371B64-60DE-B347-8136-48875CB17F29}" presName="parentText" presStyleLbl="node1" presStyleIdx="1" presStyleCnt="8">
        <dgm:presLayoutVars>
          <dgm:chMax val="0"/>
          <dgm:bulletEnabled val="1"/>
        </dgm:presLayoutVars>
      </dgm:prSet>
      <dgm:spPr/>
    </dgm:pt>
    <dgm:pt modelId="{4F0CA94E-D78D-2740-8EE6-B9BBB29F0A19}" type="pres">
      <dgm:prSet presAssocID="{87371B64-60DE-B347-8136-48875CB17F29}" presName="childText" presStyleLbl="revTx" presStyleIdx="1" presStyleCnt="8">
        <dgm:presLayoutVars>
          <dgm:bulletEnabled val="1"/>
        </dgm:presLayoutVars>
      </dgm:prSet>
      <dgm:spPr/>
    </dgm:pt>
    <dgm:pt modelId="{C79BD298-38AB-A348-9C6C-D9906E7C993A}" type="pres">
      <dgm:prSet presAssocID="{650AD613-EF22-8E49-93C4-2F933E7B27CC}" presName="parentText" presStyleLbl="node1" presStyleIdx="2" presStyleCnt="8">
        <dgm:presLayoutVars>
          <dgm:chMax val="0"/>
          <dgm:bulletEnabled val="1"/>
        </dgm:presLayoutVars>
      </dgm:prSet>
      <dgm:spPr/>
    </dgm:pt>
    <dgm:pt modelId="{9A512941-A6C3-F247-8E1A-44440E31C69F}" type="pres">
      <dgm:prSet presAssocID="{650AD613-EF22-8E49-93C4-2F933E7B27CC}" presName="childText" presStyleLbl="revTx" presStyleIdx="2" presStyleCnt="8">
        <dgm:presLayoutVars>
          <dgm:bulletEnabled val="1"/>
        </dgm:presLayoutVars>
      </dgm:prSet>
      <dgm:spPr/>
    </dgm:pt>
    <dgm:pt modelId="{12C29DE8-1CB0-B343-9FB8-5B4F9759D260}" type="pres">
      <dgm:prSet presAssocID="{C03B6BD7-B201-D94A-8368-AF72F775434A}" presName="parentText" presStyleLbl="node1" presStyleIdx="3" presStyleCnt="8">
        <dgm:presLayoutVars>
          <dgm:chMax val="0"/>
          <dgm:bulletEnabled val="1"/>
        </dgm:presLayoutVars>
      </dgm:prSet>
      <dgm:spPr/>
    </dgm:pt>
    <dgm:pt modelId="{62D956E0-69CD-A041-9106-07B836A32668}" type="pres">
      <dgm:prSet presAssocID="{C03B6BD7-B201-D94A-8368-AF72F775434A}" presName="childText" presStyleLbl="revTx" presStyleIdx="3" presStyleCnt="8">
        <dgm:presLayoutVars>
          <dgm:bulletEnabled val="1"/>
        </dgm:presLayoutVars>
      </dgm:prSet>
      <dgm:spPr/>
    </dgm:pt>
    <dgm:pt modelId="{3AF0C91A-DE4F-CB45-AE71-49E52D4F3E5E}" type="pres">
      <dgm:prSet presAssocID="{6D47C81C-04E8-3744-8E6A-BEB5FFE2B403}" presName="parentText" presStyleLbl="node1" presStyleIdx="4" presStyleCnt="8">
        <dgm:presLayoutVars>
          <dgm:chMax val="0"/>
          <dgm:bulletEnabled val="1"/>
        </dgm:presLayoutVars>
      </dgm:prSet>
      <dgm:spPr/>
    </dgm:pt>
    <dgm:pt modelId="{63F707AC-6D05-6D4D-A08A-E1622909DE0B}" type="pres">
      <dgm:prSet presAssocID="{6D47C81C-04E8-3744-8E6A-BEB5FFE2B403}" presName="childText" presStyleLbl="revTx" presStyleIdx="4" presStyleCnt="8">
        <dgm:presLayoutVars>
          <dgm:bulletEnabled val="1"/>
        </dgm:presLayoutVars>
      </dgm:prSet>
      <dgm:spPr/>
    </dgm:pt>
    <dgm:pt modelId="{BF272AF4-CBFA-934A-BD83-1C8D4B0635E6}" type="pres">
      <dgm:prSet presAssocID="{1BE86C8A-1CAA-4E4B-A6D1-81BF4CCC7374}" presName="parentText" presStyleLbl="node1" presStyleIdx="5" presStyleCnt="8">
        <dgm:presLayoutVars>
          <dgm:chMax val="0"/>
          <dgm:bulletEnabled val="1"/>
        </dgm:presLayoutVars>
      </dgm:prSet>
      <dgm:spPr/>
    </dgm:pt>
    <dgm:pt modelId="{AF8B1F5A-B213-C24E-99C5-5636D099955B}" type="pres">
      <dgm:prSet presAssocID="{1BE86C8A-1CAA-4E4B-A6D1-81BF4CCC7374}" presName="childText" presStyleLbl="revTx" presStyleIdx="5" presStyleCnt="8">
        <dgm:presLayoutVars>
          <dgm:bulletEnabled val="1"/>
        </dgm:presLayoutVars>
      </dgm:prSet>
      <dgm:spPr/>
    </dgm:pt>
    <dgm:pt modelId="{2D02D577-06FF-5249-BB53-EDC03F83B3F1}" type="pres">
      <dgm:prSet presAssocID="{F595AFEF-518E-9D43-B1C1-44BF3959721F}" presName="parentText" presStyleLbl="node1" presStyleIdx="6" presStyleCnt="8">
        <dgm:presLayoutVars>
          <dgm:chMax val="0"/>
          <dgm:bulletEnabled val="1"/>
        </dgm:presLayoutVars>
      </dgm:prSet>
      <dgm:spPr/>
    </dgm:pt>
    <dgm:pt modelId="{C409C29E-7C95-8344-9D94-37C2FB658BC6}" type="pres">
      <dgm:prSet presAssocID="{F595AFEF-518E-9D43-B1C1-44BF3959721F}" presName="childText" presStyleLbl="revTx" presStyleIdx="6" presStyleCnt="8">
        <dgm:presLayoutVars>
          <dgm:bulletEnabled val="1"/>
        </dgm:presLayoutVars>
      </dgm:prSet>
      <dgm:spPr/>
    </dgm:pt>
    <dgm:pt modelId="{BF2727E9-7823-764F-B0DD-40C24B86FE48}" type="pres">
      <dgm:prSet presAssocID="{CFEF8CAA-D68F-2340-A321-32F746DB3AAA}" presName="parentText" presStyleLbl="node1" presStyleIdx="7" presStyleCnt="8">
        <dgm:presLayoutVars>
          <dgm:chMax val="0"/>
          <dgm:bulletEnabled val="1"/>
        </dgm:presLayoutVars>
      </dgm:prSet>
      <dgm:spPr/>
    </dgm:pt>
    <dgm:pt modelId="{1E4AD5C2-58D1-C84C-A8C6-E185AF779169}" type="pres">
      <dgm:prSet presAssocID="{CFEF8CAA-D68F-2340-A321-32F746DB3AAA}" presName="childText" presStyleLbl="revTx" presStyleIdx="7" presStyleCnt="8">
        <dgm:presLayoutVars>
          <dgm:bulletEnabled val="1"/>
        </dgm:presLayoutVars>
      </dgm:prSet>
      <dgm:spPr/>
    </dgm:pt>
  </dgm:ptLst>
  <dgm:cxnLst>
    <dgm:cxn modelId="{28B34E05-A1D9-6C46-AAF2-9367202F6C9B}" type="presOf" srcId="{F0985B39-0BE9-F24F-919C-12099734C651}" destId="{1E4AD5C2-58D1-C84C-A8C6-E185AF779169}" srcOrd="0" destOrd="0" presId="urn:microsoft.com/office/officeart/2005/8/layout/vList2"/>
    <dgm:cxn modelId="{6E220C06-A811-9B4D-ABA5-DAD8676523D3}" srcId="{64377899-5AD9-A04A-A2B7-9FF4D7E51B65}" destId="{C03B6BD7-B201-D94A-8368-AF72F775434A}" srcOrd="3" destOrd="0" parTransId="{84451253-6219-154C-A1EA-A62AD77B1E94}" sibTransId="{E602E975-3787-4842-98D8-4F62F1F00C08}"/>
    <dgm:cxn modelId="{3251170A-BF45-844E-BEC4-3535C3F255D8}" type="presOf" srcId="{8634B8DB-51EC-2A4D-9A01-C3016BB64304}" destId="{AF8B1F5A-B213-C24E-99C5-5636D099955B}" srcOrd="0" destOrd="0" presId="urn:microsoft.com/office/officeart/2005/8/layout/vList2"/>
    <dgm:cxn modelId="{CD45E924-FD30-6449-9348-95C8FC6CC36B}" type="presOf" srcId="{64377899-5AD9-A04A-A2B7-9FF4D7E51B65}" destId="{61B75719-E23E-6C4F-A3E5-C02E3AED8BDF}" srcOrd="0" destOrd="0" presId="urn:microsoft.com/office/officeart/2005/8/layout/vList2"/>
    <dgm:cxn modelId="{C4526C39-B57B-2640-9C3E-96BDC85517FC}" srcId="{CFEF8CAA-D68F-2340-A321-32F746DB3AAA}" destId="{F0985B39-0BE9-F24F-919C-12099734C651}" srcOrd="0" destOrd="0" parTransId="{FB4744E8-7A27-8447-9417-4BC5D9178FC3}" sibTransId="{3A7A72B2-E8B0-FD49-90DE-04F27C4DA475}"/>
    <dgm:cxn modelId="{E873DA39-33AE-AB42-AA39-3CAF5E312E1C}" srcId="{F595AFEF-518E-9D43-B1C1-44BF3959721F}" destId="{5209A55D-51EC-DA4E-BC0F-16ABA3E336CA}" srcOrd="0" destOrd="0" parTransId="{FEF801F3-9E0D-1242-BE01-76F3864AE55F}" sibTransId="{D6022006-7A26-6F41-9616-FC335287A52C}"/>
    <dgm:cxn modelId="{33B32144-124F-DC4C-9DD8-6B362FBFA2C6}" srcId="{87371B64-60DE-B347-8136-48875CB17F29}" destId="{C6579C4B-81B9-7241-A857-93AC5A8EDA79}" srcOrd="0" destOrd="0" parTransId="{7D3AAEE5-55F4-AF44-A381-4B4A28070CD2}" sibTransId="{A023972E-E71B-914A-A062-4568638380DA}"/>
    <dgm:cxn modelId="{57834F51-A792-D940-912A-4331D887E98B}" type="presOf" srcId="{5B457296-3255-DB4D-9DB8-6641DAED6C45}" destId="{7CE3EEDD-0479-1844-A021-F4C8D747A32D}" srcOrd="0" destOrd="0" presId="urn:microsoft.com/office/officeart/2005/8/layout/vList2"/>
    <dgm:cxn modelId="{8B13EC51-6FB7-124B-917F-9B5D3E9A1633}" type="presOf" srcId="{C6579C4B-81B9-7241-A857-93AC5A8EDA79}" destId="{4F0CA94E-D78D-2740-8EE6-B9BBB29F0A19}" srcOrd="0" destOrd="0" presId="urn:microsoft.com/office/officeart/2005/8/layout/vList2"/>
    <dgm:cxn modelId="{8472EC5D-B4AF-4343-889E-3FBCE9AA9130}" type="presOf" srcId="{50EE0A3B-BB9D-0943-930F-795DF5C8EC03}" destId="{A9F3E89F-AC20-CD4B-A9F2-60820A634824}" srcOrd="0" destOrd="0" presId="urn:microsoft.com/office/officeart/2005/8/layout/vList2"/>
    <dgm:cxn modelId="{9FF19E5E-6A6F-554B-8EF6-D98BA3288AA6}" srcId="{64377899-5AD9-A04A-A2B7-9FF4D7E51B65}" destId="{6D47C81C-04E8-3744-8E6A-BEB5FFE2B403}" srcOrd="4" destOrd="0" parTransId="{8BD28B40-1CB6-7F49-BB95-8F51704AE774}" sibTransId="{55A746FD-7BC4-6044-9A0F-A89E6C993803}"/>
    <dgm:cxn modelId="{F30C9864-1DC0-7E4D-BE93-633464CFD0A2}" srcId="{64377899-5AD9-A04A-A2B7-9FF4D7E51B65}" destId="{1BE86C8A-1CAA-4E4B-A6D1-81BF4CCC7374}" srcOrd="5" destOrd="0" parTransId="{0DF2C83D-C498-5949-AECE-0B8E90CE50C1}" sibTransId="{1D97FBB4-C3DA-4548-9FC6-7567D402698A}"/>
    <dgm:cxn modelId="{EC5FB86A-A38B-AA44-AE5F-225F0EF2195A}" type="presOf" srcId="{87371B64-60DE-B347-8136-48875CB17F29}" destId="{4AE01FF4-27C3-8147-B6BB-1261F25ED66B}" srcOrd="0" destOrd="0" presId="urn:microsoft.com/office/officeart/2005/8/layout/vList2"/>
    <dgm:cxn modelId="{2615546F-0B44-974C-B5F7-FC2C3A8B0916}" type="presOf" srcId="{6D47C81C-04E8-3744-8E6A-BEB5FFE2B403}" destId="{3AF0C91A-DE4F-CB45-AE71-49E52D4F3E5E}" srcOrd="0" destOrd="0" presId="urn:microsoft.com/office/officeart/2005/8/layout/vList2"/>
    <dgm:cxn modelId="{10733176-83CC-0A4A-BB76-AAE90B89D16A}" type="presOf" srcId="{F595AFEF-518E-9D43-B1C1-44BF3959721F}" destId="{2D02D577-06FF-5249-BB53-EDC03F83B3F1}" srcOrd="0" destOrd="0" presId="urn:microsoft.com/office/officeart/2005/8/layout/vList2"/>
    <dgm:cxn modelId="{E03EEB7B-B724-BC4D-8413-5DC32DB620CA}" type="presOf" srcId="{2FB1F002-EB68-EA4A-97E8-AC4B50EB52FB}" destId="{63F707AC-6D05-6D4D-A08A-E1622909DE0B}" srcOrd="0" destOrd="0" presId="urn:microsoft.com/office/officeart/2005/8/layout/vList2"/>
    <dgm:cxn modelId="{C902F885-A041-0A43-ADE1-C8CB33AFD67D}" srcId="{5B457296-3255-DB4D-9DB8-6641DAED6C45}" destId="{50EE0A3B-BB9D-0943-930F-795DF5C8EC03}" srcOrd="0" destOrd="0" parTransId="{E43A89B8-ECC0-0541-BE95-E61984532265}" sibTransId="{308581CF-E25F-CC41-AD2D-D968A804C427}"/>
    <dgm:cxn modelId="{6851EE96-E057-A343-A7AB-36253D542E74}" type="presOf" srcId="{C03B6BD7-B201-D94A-8368-AF72F775434A}" destId="{12C29DE8-1CB0-B343-9FB8-5B4F9759D260}" srcOrd="0" destOrd="0" presId="urn:microsoft.com/office/officeart/2005/8/layout/vList2"/>
    <dgm:cxn modelId="{3EBA0399-1BA6-4349-942F-CDE2E131AFAB}" type="presOf" srcId="{1BE86C8A-1CAA-4E4B-A6D1-81BF4CCC7374}" destId="{BF272AF4-CBFA-934A-BD83-1C8D4B0635E6}" srcOrd="0" destOrd="0" presId="urn:microsoft.com/office/officeart/2005/8/layout/vList2"/>
    <dgm:cxn modelId="{E667BAA3-C0B9-1443-98C8-6FD6C526BA3A}" srcId="{64377899-5AD9-A04A-A2B7-9FF4D7E51B65}" destId="{F595AFEF-518E-9D43-B1C1-44BF3959721F}" srcOrd="6" destOrd="0" parTransId="{E29353CC-DBBA-5243-B979-2EF06A7612DB}" sibTransId="{086648B0-621A-C845-A6E2-475837B5253D}"/>
    <dgm:cxn modelId="{4B9EB2AC-A9A0-1643-BF49-93D9D5050CB9}" srcId="{64377899-5AD9-A04A-A2B7-9FF4D7E51B65}" destId="{CFEF8CAA-D68F-2340-A321-32F746DB3AAA}" srcOrd="7" destOrd="0" parTransId="{80AE767C-2E0B-7641-B495-B2C7A0AFB4E7}" sibTransId="{370C8E50-7805-3042-A9C3-42AC47312A70}"/>
    <dgm:cxn modelId="{71227AB2-7B16-0643-8E1E-92529F2A5DBF}" type="presOf" srcId="{39A1F27E-CFEC-174B-AE83-DB11099FE430}" destId="{9A512941-A6C3-F247-8E1A-44440E31C69F}" srcOrd="0" destOrd="0" presId="urn:microsoft.com/office/officeart/2005/8/layout/vList2"/>
    <dgm:cxn modelId="{2D50A9B2-4E18-864E-8AE4-1BA6CDD2AC59}" srcId="{1BE86C8A-1CAA-4E4B-A6D1-81BF4CCC7374}" destId="{8634B8DB-51EC-2A4D-9A01-C3016BB64304}" srcOrd="0" destOrd="0" parTransId="{2BE26035-9C76-7C46-A37B-4749F2632D28}" sibTransId="{ACB9F72B-C9B2-1B4E-A279-0D357DC69636}"/>
    <dgm:cxn modelId="{E77722BD-A30C-094F-945E-9CB67898380E}" type="presOf" srcId="{650AD613-EF22-8E49-93C4-2F933E7B27CC}" destId="{C79BD298-38AB-A348-9C6C-D9906E7C993A}" srcOrd="0" destOrd="0" presId="urn:microsoft.com/office/officeart/2005/8/layout/vList2"/>
    <dgm:cxn modelId="{1CEBA7BF-AB62-1F4B-81D8-88517C4E6983}" srcId="{64377899-5AD9-A04A-A2B7-9FF4D7E51B65}" destId="{87371B64-60DE-B347-8136-48875CB17F29}" srcOrd="1" destOrd="0" parTransId="{E89C055B-DE16-1A42-B177-BD2630F4E854}" sibTransId="{B233668E-00E3-D747-A6D1-D70E3866B36D}"/>
    <dgm:cxn modelId="{0E7445C8-AC5B-0A45-94C5-457A9736972C}" srcId="{C03B6BD7-B201-D94A-8368-AF72F775434A}" destId="{CF209332-48F4-8044-AF96-ACCC26C75959}" srcOrd="0" destOrd="0" parTransId="{6FC3F743-1738-9A43-98BC-619B087F1EC8}" sibTransId="{00236012-916E-7043-A924-827E636A440D}"/>
    <dgm:cxn modelId="{9F3F43D7-4DEE-094F-AD58-E6EFC0139EAD}" type="presOf" srcId="{CFEF8CAA-D68F-2340-A321-32F746DB3AAA}" destId="{BF2727E9-7823-764F-B0DD-40C24B86FE48}" srcOrd="0" destOrd="0" presId="urn:microsoft.com/office/officeart/2005/8/layout/vList2"/>
    <dgm:cxn modelId="{A7ED6EDB-CC4C-4544-9158-10A5080C07F1}" srcId="{6D47C81C-04E8-3744-8E6A-BEB5FFE2B403}" destId="{2FB1F002-EB68-EA4A-97E8-AC4B50EB52FB}" srcOrd="0" destOrd="0" parTransId="{C3D47CC4-C3B4-B749-88F7-0C3F3762F424}" sibTransId="{BBD6D2DE-A01B-0D42-AB4E-6873B4AC41BA}"/>
    <dgm:cxn modelId="{61F8AEE3-D284-3E47-A2A3-850B1D88D6F4}" type="presOf" srcId="{5209A55D-51EC-DA4E-BC0F-16ABA3E336CA}" destId="{C409C29E-7C95-8344-9D94-37C2FB658BC6}" srcOrd="0" destOrd="0" presId="urn:microsoft.com/office/officeart/2005/8/layout/vList2"/>
    <dgm:cxn modelId="{0FA2FAE5-70E6-CB43-B291-78C37B5562F3}" type="presOf" srcId="{CF209332-48F4-8044-AF96-ACCC26C75959}" destId="{62D956E0-69CD-A041-9106-07B836A32668}" srcOrd="0" destOrd="0" presId="urn:microsoft.com/office/officeart/2005/8/layout/vList2"/>
    <dgm:cxn modelId="{85B3D5E6-A910-4C40-96B8-81ECAA80CA46}" srcId="{650AD613-EF22-8E49-93C4-2F933E7B27CC}" destId="{39A1F27E-CFEC-174B-AE83-DB11099FE430}" srcOrd="0" destOrd="0" parTransId="{9972A346-3B2A-F748-B7FE-7EFBAF06E343}" sibTransId="{3B3E577F-F986-4B4F-A036-517108071DD5}"/>
    <dgm:cxn modelId="{4DB273EC-5851-694E-9281-EDC76D0C3996}" srcId="{64377899-5AD9-A04A-A2B7-9FF4D7E51B65}" destId="{5B457296-3255-DB4D-9DB8-6641DAED6C45}" srcOrd="0" destOrd="0" parTransId="{1B818F0A-6244-6446-A10B-B49356A4D9B2}" sibTransId="{106B6F81-CDB4-AA4B-88BC-F29BD90AE094}"/>
    <dgm:cxn modelId="{D7E7E7F1-A4EF-7044-A80B-815BE0F032FD}" srcId="{64377899-5AD9-A04A-A2B7-9FF4D7E51B65}" destId="{650AD613-EF22-8E49-93C4-2F933E7B27CC}" srcOrd="2" destOrd="0" parTransId="{8D970167-618F-924F-82EE-9F24827F1DFA}" sibTransId="{EA556FCA-68AD-8345-BC60-6D578F50C2EA}"/>
    <dgm:cxn modelId="{83E9C720-CBE1-8847-85F8-C9542B6E9FFB}" type="presParOf" srcId="{61B75719-E23E-6C4F-A3E5-C02E3AED8BDF}" destId="{7CE3EEDD-0479-1844-A021-F4C8D747A32D}" srcOrd="0" destOrd="0" presId="urn:microsoft.com/office/officeart/2005/8/layout/vList2"/>
    <dgm:cxn modelId="{C2BCF5F1-CF13-7641-AB8A-DAD91D65FF04}" type="presParOf" srcId="{61B75719-E23E-6C4F-A3E5-C02E3AED8BDF}" destId="{A9F3E89F-AC20-CD4B-A9F2-60820A634824}" srcOrd="1" destOrd="0" presId="urn:microsoft.com/office/officeart/2005/8/layout/vList2"/>
    <dgm:cxn modelId="{9C684E6F-FBB8-8D49-ABE1-63FF8347FEAB}" type="presParOf" srcId="{61B75719-E23E-6C4F-A3E5-C02E3AED8BDF}" destId="{4AE01FF4-27C3-8147-B6BB-1261F25ED66B}" srcOrd="2" destOrd="0" presId="urn:microsoft.com/office/officeart/2005/8/layout/vList2"/>
    <dgm:cxn modelId="{A0D896F6-E256-DA4A-A83A-34EABECDD753}" type="presParOf" srcId="{61B75719-E23E-6C4F-A3E5-C02E3AED8BDF}" destId="{4F0CA94E-D78D-2740-8EE6-B9BBB29F0A19}" srcOrd="3" destOrd="0" presId="urn:microsoft.com/office/officeart/2005/8/layout/vList2"/>
    <dgm:cxn modelId="{C51D7FFB-FDD5-AC40-B70E-29054D3383A0}" type="presParOf" srcId="{61B75719-E23E-6C4F-A3E5-C02E3AED8BDF}" destId="{C79BD298-38AB-A348-9C6C-D9906E7C993A}" srcOrd="4" destOrd="0" presId="urn:microsoft.com/office/officeart/2005/8/layout/vList2"/>
    <dgm:cxn modelId="{82F90429-F316-4240-A0F6-7B07A2D4F693}" type="presParOf" srcId="{61B75719-E23E-6C4F-A3E5-C02E3AED8BDF}" destId="{9A512941-A6C3-F247-8E1A-44440E31C69F}" srcOrd="5" destOrd="0" presId="urn:microsoft.com/office/officeart/2005/8/layout/vList2"/>
    <dgm:cxn modelId="{257600C1-EB0E-E447-9C28-1FD8E3D7BC1F}" type="presParOf" srcId="{61B75719-E23E-6C4F-A3E5-C02E3AED8BDF}" destId="{12C29DE8-1CB0-B343-9FB8-5B4F9759D260}" srcOrd="6" destOrd="0" presId="urn:microsoft.com/office/officeart/2005/8/layout/vList2"/>
    <dgm:cxn modelId="{D89573BC-1A68-9044-8944-F24EA8D83DE1}" type="presParOf" srcId="{61B75719-E23E-6C4F-A3E5-C02E3AED8BDF}" destId="{62D956E0-69CD-A041-9106-07B836A32668}" srcOrd="7" destOrd="0" presId="urn:microsoft.com/office/officeart/2005/8/layout/vList2"/>
    <dgm:cxn modelId="{8B4AD832-BBBB-4D49-892B-DEA7D640DBF7}" type="presParOf" srcId="{61B75719-E23E-6C4F-A3E5-C02E3AED8BDF}" destId="{3AF0C91A-DE4F-CB45-AE71-49E52D4F3E5E}" srcOrd="8" destOrd="0" presId="urn:microsoft.com/office/officeart/2005/8/layout/vList2"/>
    <dgm:cxn modelId="{4AAA014E-5DAD-9E4B-8DD0-6E24DFE89B9D}" type="presParOf" srcId="{61B75719-E23E-6C4F-A3E5-C02E3AED8BDF}" destId="{63F707AC-6D05-6D4D-A08A-E1622909DE0B}" srcOrd="9" destOrd="0" presId="urn:microsoft.com/office/officeart/2005/8/layout/vList2"/>
    <dgm:cxn modelId="{1D03BE3A-1C38-3741-A106-0A2AD61B9463}" type="presParOf" srcId="{61B75719-E23E-6C4F-A3E5-C02E3AED8BDF}" destId="{BF272AF4-CBFA-934A-BD83-1C8D4B0635E6}" srcOrd="10" destOrd="0" presId="urn:microsoft.com/office/officeart/2005/8/layout/vList2"/>
    <dgm:cxn modelId="{42938689-747D-E64A-A2DC-C34011FA4DC8}" type="presParOf" srcId="{61B75719-E23E-6C4F-A3E5-C02E3AED8BDF}" destId="{AF8B1F5A-B213-C24E-99C5-5636D099955B}" srcOrd="11" destOrd="0" presId="urn:microsoft.com/office/officeart/2005/8/layout/vList2"/>
    <dgm:cxn modelId="{DFA0E521-3A01-3D46-8CFF-1F67DD357F2A}" type="presParOf" srcId="{61B75719-E23E-6C4F-A3E5-C02E3AED8BDF}" destId="{2D02D577-06FF-5249-BB53-EDC03F83B3F1}" srcOrd="12" destOrd="0" presId="urn:microsoft.com/office/officeart/2005/8/layout/vList2"/>
    <dgm:cxn modelId="{4127C261-15F0-6542-B592-6BDFD3187A6C}" type="presParOf" srcId="{61B75719-E23E-6C4F-A3E5-C02E3AED8BDF}" destId="{C409C29E-7C95-8344-9D94-37C2FB658BC6}" srcOrd="13" destOrd="0" presId="urn:microsoft.com/office/officeart/2005/8/layout/vList2"/>
    <dgm:cxn modelId="{9D04BA57-A30A-8449-BE9A-DFFB1C838A7F}" type="presParOf" srcId="{61B75719-E23E-6C4F-A3E5-C02E3AED8BDF}" destId="{BF2727E9-7823-764F-B0DD-40C24B86FE48}" srcOrd="14" destOrd="0" presId="urn:microsoft.com/office/officeart/2005/8/layout/vList2"/>
    <dgm:cxn modelId="{4DA76914-4F67-304B-AC0B-229D60DA4781}" type="presParOf" srcId="{61B75719-E23E-6C4F-A3E5-C02E3AED8BDF}" destId="{1E4AD5C2-58D1-C84C-A8C6-E185AF779169}" srcOrd="1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4.xml><?xml version="1.0" encoding="utf-8"?>
<dgm:dataModel xmlns:dgm="http://schemas.openxmlformats.org/drawingml/2006/diagram" xmlns:a="http://schemas.openxmlformats.org/drawingml/2006/main">
  <dgm:ptLst>
    <dgm:pt modelId="{E1187F52-957C-45B6-B24E-395F93DA12B7}"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US"/>
        </a:p>
      </dgm:t>
    </dgm:pt>
    <dgm:pt modelId="{8E568871-F485-4829-A5C1-0A466909C483}">
      <dgm:prSet/>
      <dgm:spPr>
        <a:solidFill>
          <a:srgbClr val="0070C0"/>
        </a:solidFill>
      </dgm:spPr>
      <dgm:t>
        <a:bodyPr/>
        <a:lstStyle/>
        <a:p>
          <a:r>
            <a:rPr lang="en-GB" dirty="0">
              <a:solidFill>
                <a:schemeClr val="bg1"/>
              </a:solidFill>
            </a:rPr>
            <a:t>present the information in multiple ways and formats</a:t>
          </a:r>
          <a:endParaRPr lang="en-US" dirty="0">
            <a:solidFill>
              <a:schemeClr val="bg1"/>
            </a:solidFill>
          </a:endParaRPr>
        </a:p>
      </dgm:t>
    </dgm:pt>
    <dgm:pt modelId="{E9FF0706-12AA-4DF1-AB23-69296851BB6B}" type="parTrans" cxnId="{61E2563D-174E-47B1-9006-3F6620DAF673}">
      <dgm:prSet/>
      <dgm:spPr/>
      <dgm:t>
        <a:bodyPr/>
        <a:lstStyle/>
        <a:p>
          <a:endParaRPr lang="en-US">
            <a:solidFill>
              <a:schemeClr val="tx1"/>
            </a:solidFill>
          </a:endParaRPr>
        </a:p>
      </dgm:t>
    </dgm:pt>
    <dgm:pt modelId="{C61F5EAA-FA9F-4C92-B8E3-D2775115B431}" type="sibTrans" cxnId="{61E2563D-174E-47B1-9006-3F6620DAF673}">
      <dgm:prSet/>
      <dgm:spPr/>
      <dgm:t>
        <a:bodyPr/>
        <a:lstStyle/>
        <a:p>
          <a:endParaRPr lang="en-US">
            <a:solidFill>
              <a:schemeClr val="tx1"/>
            </a:solidFill>
          </a:endParaRPr>
        </a:p>
      </dgm:t>
    </dgm:pt>
    <dgm:pt modelId="{276223C5-D794-495C-A446-1F691A5321F2}">
      <dgm:prSet/>
      <dgm:spPr>
        <a:solidFill>
          <a:srgbClr val="92D050"/>
        </a:solidFill>
      </dgm:spPr>
      <dgm:t>
        <a:bodyPr/>
        <a:lstStyle/>
        <a:p>
          <a:pPr algn="ctr"/>
          <a:r>
            <a:rPr lang="en-GB" dirty="0">
              <a:solidFill>
                <a:schemeClr val="tx1"/>
              </a:solidFill>
            </a:rPr>
            <a:t>use simple language</a:t>
          </a:r>
          <a:endParaRPr lang="en-US" dirty="0">
            <a:solidFill>
              <a:schemeClr val="tx1"/>
            </a:solidFill>
          </a:endParaRPr>
        </a:p>
      </dgm:t>
    </dgm:pt>
    <dgm:pt modelId="{AC5D4E83-6049-48FE-88D9-3E42E851F046}" type="parTrans" cxnId="{99D79C79-C630-4E1C-9174-127BFDE06222}">
      <dgm:prSet/>
      <dgm:spPr/>
      <dgm:t>
        <a:bodyPr/>
        <a:lstStyle/>
        <a:p>
          <a:endParaRPr lang="en-US">
            <a:solidFill>
              <a:schemeClr val="tx1"/>
            </a:solidFill>
          </a:endParaRPr>
        </a:p>
      </dgm:t>
    </dgm:pt>
    <dgm:pt modelId="{83B7FDB5-2F29-4B91-B86B-B974E35BCABE}" type="sibTrans" cxnId="{99D79C79-C630-4E1C-9174-127BFDE06222}">
      <dgm:prSet/>
      <dgm:spPr/>
      <dgm:t>
        <a:bodyPr/>
        <a:lstStyle/>
        <a:p>
          <a:endParaRPr lang="en-US">
            <a:solidFill>
              <a:schemeClr val="tx1"/>
            </a:solidFill>
          </a:endParaRPr>
        </a:p>
      </dgm:t>
    </dgm:pt>
    <dgm:pt modelId="{AA858BA6-8018-40B4-A5A6-146B56FF2D14}">
      <dgm:prSet/>
      <dgm:spPr>
        <a:solidFill>
          <a:srgbClr val="FF9300"/>
        </a:solidFill>
      </dgm:spPr>
      <dgm:t>
        <a:bodyPr/>
        <a:lstStyle/>
        <a:p>
          <a:r>
            <a:rPr lang="en-GB">
              <a:solidFill>
                <a:schemeClr val="tx1"/>
              </a:solidFill>
            </a:rPr>
            <a:t>use headings</a:t>
          </a:r>
          <a:endParaRPr lang="en-US">
            <a:solidFill>
              <a:schemeClr val="tx1"/>
            </a:solidFill>
          </a:endParaRPr>
        </a:p>
      </dgm:t>
    </dgm:pt>
    <dgm:pt modelId="{AE1E9F75-29A1-455B-AFEB-CFCE79A34C04}" type="parTrans" cxnId="{F5017167-677D-411E-932F-EFD7D6C0DF13}">
      <dgm:prSet/>
      <dgm:spPr/>
      <dgm:t>
        <a:bodyPr/>
        <a:lstStyle/>
        <a:p>
          <a:endParaRPr lang="en-US">
            <a:solidFill>
              <a:schemeClr val="tx1"/>
            </a:solidFill>
          </a:endParaRPr>
        </a:p>
      </dgm:t>
    </dgm:pt>
    <dgm:pt modelId="{B251D2E2-E4D4-4849-96E2-C7B632DCDB01}" type="sibTrans" cxnId="{F5017167-677D-411E-932F-EFD7D6C0DF13}">
      <dgm:prSet/>
      <dgm:spPr/>
      <dgm:t>
        <a:bodyPr/>
        <a:lstStyle/>
        <a:p>
          <a:endParaRPr lang="en-US">
            <a:solidFill>
              <a:schemeClr val="tx1"/>
            </a:solidFill>
          </a:endParaRPr>
        </a:p>
      </dgm:t>
    </dgm:pt>
    <dgm:pt modelId="{AAF41D63-8435-4F17-B632-5C3FB9F41E38}">
      <dgm:prSet/>
      <dgm:spPr>
        <a:solidFill>
          <a:srgbClr val="FF40FF"/>
        </a:solidFill>
      </dgm:spPr>
      <dgm:t>
        <a:bodyPr/>
        <a:lstStyle/>
        <a:p>
          <a:r>
            <a:rPr lang="en-GB">
              <a:solidFill>
                <a:schemeClr val="bg2">
                  <a:lumMod val="10000"/>
                </a:schemeClr>
              </a:solidFill>
            </a:rPr>
            <a:t>use table of content</a:t>
          </a:r>
          <a:endParaRPr lang="en-US">
            <a:solidFill>
              <a:schemeClr val="bg2">
                <a:lumMod val="10000"/>
              </a:schemeClr>
            </a:solidFill>
          </a:endParaRPr>
        </a:p>
      </dgm:t>
    </dgm:pt>
    <dgm:pt modelId="{DD717A24-294E-4DFE-AF98-0D424A5A906B}" type="parTrans" cxnId="{8088257D-1E2F-40AF-BD3D-46CC64C06DB3}">
      <dgm:prSet/>
      <dgm:spPr/>
      <dgm:t>
        <a:bodyPr/>
        <a:lstStyle/>
        <a:p>
          <a:endParaRPr lang="en-US">
            <a:solidFill>
              <a:schemeClr val="tx1"/>
            </a:solidFill>
          </a:endParaRPr>
        </a:p>
      </dgm:t>
    </dgm:pt>
    <dgm:pt modelId="{2B0996E6-C6C6-464D-85A0-6ABF9017E02B}" type="sibTrans" cxnId="{8088257D-1E2F-40AF-BD3D-46CC64C06DB3}">
      <dgm:prSet/>
      <dgm:spPr/>
      <dgm:t>
        <a:bodyPr/>
        <a:lstStyle/>
        <a:p>
          <a:endParaRPr lang="en-US">
            <a:solidFill>
              <a:schemeClr val="tx1"/>
            </a:solidFill>
          </a:endParaRPr>
        </a:p>
      </dgm:t>
    </dgm:pt>
    <dgm:pt modelId="{A08047D5-66DF-450B-B95D-85E41E29973B}">
      <dgm:prSet/>
      <dgm:spPr>
        <a:solidFill>
          <a:srgbClr val="FF40FF"/>
        </a:solidFill>
      </dgm:spPr>
      <dgm:t>
        <a:bodyPr/>
        <a:lstStyle/>
        <a:p>
          <a:r>
            <a:rPr lang="en-GB">
              <a:solidFill>
                <a:schemeClr val="bg2">
                  <a:lumMod val="10000"/>
                </a:schemeClr>
              </a:solidFill>
            </a:rPr>
            <a:t>provide alternative text for images</a:t>
          </a:r>
          <a:endParaRPr lang="en-US">
            <a:solidFill>
              <a:schemeClr val="bg2">
                <a:lumMod val="10000"/>
              </a:schemeClr>
            </a:solidFill>
          </a:endParaRPr>
        </a:p>
      </dgm:t>
    </dgm:pt>
    <dgm:pt modelId="{9BFD065D-303C-4FCA-A0AE-C6FF1001DE98}" type="parTrans" cxnId="{08712A99-2322-444C-BCEA-4B9048C4A7A6}">
      <dgm:prSet/>
      <dgm:spPr/>
      <dgm:t>
        <a:bodyPr/>
        <a:lstStyle/>
        <a:p>
          <a:endParaRPr lang="en-US">
            <a:solidFill>
              <a:schemeClr val="tx1"/>
            </a:solidFill>
          </a:endParaRPr>
        </a:p>
      </dgm:t>
    </dgm:pt>
    <dgm:pt modelId="{F5BEE28B-6996-4253-B54D-BD654A126128}" type="sibTrans" cxnId="{08712A99-2322-444C-BCEA-4B9048C4A7A6}">
      <dgm:prSet/>
      <dgm:spPr/>
      <dgm:t>
        <a:bodyPr/>
        <a:lstStyle/>
        <a:p>
          <a:endParaRPr lang="en-US">
            <a:solidFill>
              <a:schemeClr val="tx1"/>
            </a:solidFill>
          </a:endParaRPr>
        </a:p>
      </dgm:t>
    </dgm:pt>
    <dgm:pt modelId="{E7F597BD-B3A5-4B6F-A9E3-87198C7C17BC}">
      <dgm:prSet/>
      <dgm:spPr>
        <a:solidFill>
          <a:srgbClr val="FF9300"/>
        </a:solidFill>
      </dgm:spPr>
      <dgm:t>
        <a:bodyPr/>
        <a:lstStyle/>
        <a:p>
          <a:r>
            <a:rPr lang="en-GB">
              <a:solidFill>
                <a:schemeClr val="tx1"/>
              </a:solidFill>
            </a:rPr>
            <a:t>use equation editors for math expressions</a:t>
          </a:r>
          <a:endParaRPr lang="en-US">
            <a:solidFill>
              <a:schemeClr val="tx1"/>
            </a:solidFill>
          </a:endParaRPr>
        </a:p>
      </dgm:t>
    </dgm:pt>
    <dgm:pt modelId="{D4DF0F4B-F1CB-4515-AAC4-A255A62D3EFD}" type="parTrans" cxnId="{06D5E0CA-B8D9-48A2-A066-29FB8E7191CC}">
      <dgm:prSet/>
      <dgm:spPr/>
      <dgm:t>
        <a:bodyPr/>
        <a:lstStyle/>
        <a:p>
          <a:endParaRPr lang="en-US">
            <a:solidFill>
              <a:schemeClr val="tx1"/>
            </a:solidFill>
          </a:endParaRPr>
        </a:p>
      </dgm:t>
    </dgm:pt>
    <dgm:pt modelId="{11412B0C-CEF3-4762-B2AF-783AB1651DAE}" type="sibTrans" cxnId="{06D5E0CA-B8D9-48A2-A066-29FB8E7191CC}">
      <dgm:prSet/>
      <dgm:spPr/>
      <dgm:t>
        <a:bodyPr/>
        <a:lstStyle/>
        <a:p>
          <a:endParaRPr lang="en-US">
            <a:solidFill>
              <a:schemeClr val="tx1"/>
            </a:solidFill>
          </a:endParaRPr>
        </a:p>
      </dgm:t>
    </dgm:pt>
    <dgm:pt modelId="{B9141787-2E20-4F88-8749-9F48AB5B69DE}">
      <dgm:prSet/>
      <dgm:spPr>
        <a:solidFill>
          <a:srgbClr val="92D050"/>
        </a:solidFill>
      </dgm:spPr>
      <dgm:t>
        <a:bodyPr/>
        <a:lstStyle/>
        <a:p>
          <a:r>
            <a:rPr lang="en-GB">
              <a:solidFill>
                <a:schemeClr val="tx1"/>
              </a:solidFill>
            </a:rPr>
            <a:t>use a high contrast colour palette</a:t>
          </a:r>
          <a:endParaRPr lang="en-US">
            <a:solidFill>
              <a:schemeClr val="tx1"/>
            </a:solidFill>
          </a:endParaRPr>
        </a:p>
      </dgm:t>
    </dgm:pt>
    <dgm:pt modelId="{1546FF0B-B557-4654-AF1D-03271BCB9BE2}" type="parTrans" cxnId="{676DDFD3-D699-405C-9C2C-7D37EAB3B667}">
      <dgm:prSet/>
      <dgm:spPr/>
      <dgm:t>
        <a:bodyPr/>
        <a:lstStyle/>
        <a:p>
          <a:endParaRPr lang="en-US">
            <a:solidFill>
              <a:schemeClr val="tx1"/>
            </a:solidFill>
          </a:endParaRPr>
        </a:p>
      </dgm:t>
    </dgm:pt>
    <dgm:pt modelId="{E26AAF0C-8B0F-4F13-AA90-B78911362C9B}" type="sibTrans" cxnId="{676DDFD3-D699-405C-9C2C-7D37EAB3B667}">
      <dgm:prSet/>
      <dgm:spPr/>
      <dgm:t>
        <a:bodyPr/>
        <a:lstStyle/>
        <a:p>
          <a:endParaRPr lang="en-US">
            <a:solidFill>
              <a:schemeClr val="tx1"/>
            </a:solidFill>
          </a:endParaRPr>
        </a:p>
      </dgm:t>
    </dgm:pt>
    <dgm:pt modelId="{6D7FB4B6-F0CD-4203-B670-7A199DB0477C}">
      <dgm:prSet/>
      <dgm:spPr>
        <a:solidFill>
          <a:srgbClr val="0070C0"/>
        </a:solidFill>
      </dgm:spPr>
      <dgm:t>
        <a:bodyPr/>
        <a:lstStyle/>
        <a:p>
          <a:r>
            <a:rPr lang="en-GB">
              <a:solidFill>
                <a:schemeClr val="bg1"/>
              </a:solidFill>
            </a:rPr>
            <a:t>don't use colour as the only way to convey information</a:t>
          </a:r>
          <a:endParaRPr lang="en-US">
            <a:solidFill>
              <a:schemeClr val="bg1"/>
            </a:solidFill>
          </a:endParaRPr>
        </a:p>
      </dgm:t>
    </dgm:pt>
    <dgm:pt modelId="{8756C8DB-140A-42E6-86BE-AEED1E364D09}" type="parTrans" cxnId="{52DCF81C-4B72-455A-BBD2-D7FCA893EC2E}">
      <dgm:prSet/>
      <dgm:spPr/>
      <dgm:t>
        <a:bodyPr/>
        <a:lstStyle/>
        <a:p>
          <a:endParaRPr lang="en-US">
            <a:solidFill>
              <a:schemeClr val="tx1"/>
            </a:solidFill>
          </a:endParaRPr>
        </a:p>
      </dgm:t>
    </dgm:pt>
    <dgm:pt modelId="{0DAF507E-8B6B-4748-A1C6-353153F9E1B5}" type="sibTrans" cxnId="{52DCF81C-4B72-455A-BBD2-D7FCA893EC2E}">
      <dgm:prSet/>
      <dgm:spPr/>
      <dgm:t>
        <a:bodyPr/>
        <a:lstStyle/>
        <a:p>
          <a:endParaRPr lang="en-US">
            <a:solidFill>
              <a:schemeClr val="tx1"/>
            </a:solidFill>
          </a:endParaRPr>
        </a:p>
      </dgm:t>
    </dgm:pt>
    <dgm:pt modelId="{A538B2F3-F6EE-4E19-8584-86FFD396DE13}">
      <dgm:prSet/>
      <dgm:spPr>
        <a:solidFill>
          <a:srgbClr val="92D050"/>
        </a:solidFill>
      </dgm:spPr>
      <dgm:t>
        <a:bodyPr/>
        <a:lstStyle/>
        <a:p>
          <a:r>
            <a:rPr lang="en-GB">
              <a:solidFill>
                <a:schemeClr val="tx1"/>
              </a:solidFill>
            </a:rPr>
            <a:t>use descriptive links</a:t>
          </a:r>
          <a:endParaRPr lang="en-US">
            <a:solidFill>
              <a:schemeClr val="tx1"/>
            </a:solidFill>
          </a:endParaRPr>
        </a:p>
      </dgm:t>
    </dgm:pt>
    <dgm:pt modelId="{135E6F6C-C459-4197-AC69-43227304641C}" type="parTrans" cxnId="{52EAB26A-6C29-4DF2-BB2A-55422D63B64E}">
      <dgm:prSet/>
      <dgm:spPr/>
      <dgm:t>
        <a:bodyPr/>
        <a:lstStyle/>
        <a:p>
          <a:endParaRPr lang="en-US">
            <a:solidFill>
              <a:schemeClr val="tx1"/>
            </a:solidFill>
          </a:endParaRPr>
        </a:p>
      </dgm:t>
    </dgm:pt>
    <dgm:pt modelId="{C9FE0436-5DF8-4405-9EBE-394C6C99B61A}" type="sibTrans" cxnId="{52EAB26A-6C29-4DF2-BB2A-55422D63B64E}">
      <dgm:prSet/>
      <dgm:spPr/>
      <dgm:t>
        <a:bodyPr/>
        <a:lstStyle/>
        <a:p>
          <a:endParaRPr lang="en-US">
            <a:solidFill>
              <a:schemeClr val="tx1"/>
            </a:solidFill>
          </a:endParaRPr>
        </a:p>
      </dgm:t>
    </dgm:pt>
    <dgm:pt modelId="{2B064E36-C3E0-4F00-8184-552BB6AEB04A}">
      <dgm:prSet/>
      <dgm:spPr>
        <a:solidFill>
          <a:srgbClr val="0070C0"/>
        </a:solidFill>
      </dgm:spPr>
      <dgm:t>
        <a:bodyPr/>
        <a:lstStyle/>
        <a:p>
          <a:r>
            <a:rPr lang="en-GB">
              <a:solidFill>
                <a:schemeClr val="bg1"/>
              </a:solidFill>
            </a:rPr>
            <a:t>use tables only when required</a:t>
          </a:r>
          <a:endParaRPr lang="en-US">
            <a:solidFill>
              <a:schemeClr val="bg1"/>
            </a:solidFill>
          </a:endParaRPr>
        </a:p>
      </dgm:t>
    </dgm:pt>
    <dgm:pt modelId="{CF8A566E-7EE2-4FB0-9037-093563D48ED6}" type="parTrans" cxnId="{DA566403-14CC-490F-89F5-83CD30DC1121}">
      <dgm:prSet/>
      <dgm:spPr/>
      <dgm:t>
        <a:bodyPr/>
        <a:lstStyle/>
        <a:p>
          <a:endParaRPr lang="en-US">
            <a:solidFill>
              <a:schemeClr val="tx1"/>
            </a:solidFill>
          </a:endParaRPr>
        </a:p>
      </dgm:t>
    </dgm:pt>
    <dgm:pt modelId="{01A2A583-8D0A-4DA3-BE25-51FFDDB29DFD}" type="sibTrans" cxnId="{DA566403-14CC-490F-89F5-83CD30DC1121}">
      <dgm:prSet/>
      <dgm:spPr/>
      <dgm:t>
        <a:bodyPr/>
        <a:lstStyle/>
        <a:p>
          <a:endParaRPr lang="en-US">
            <a:solidFill>
              <a:schemeClr val="tx1"/>
            </a:solidFill>
          </a:endParaRPr>
        </a:p>
      </dgm:t>
    </dgm:pt>
    <dgm:pt modelId="{D57D01F1-185D-45B9-8D7C-8E96A3CBECFD}">
      <dgm:prSet/>
      <dgm:spPr>
        <a:solidFill>
          <a:srgbClr val="FF9300"/>
        </a:solidFill>
      </dgm:spPr>
      <dgm:t>
        <a:bodyPr/>
        <a:lstStyle/>
        <a:p>
          <a:r>
            <a:rPr lang="en-GB">
              <a:solidFill>
                <a:schemeClr val="tx1"/>
              </a:solidFill>
            </a:rPr>
            <a:t>provide closed captions and transcripts</a:t>
          </a:r>
          <a:endParaRPr lang="en-US">
            <a:solidFill>
              <a:schemeClr val="tx1"/>
            </a:solidFill>
          </a:endParaRPr>
        </a:p>
      </dgm:t>
    </dgm:pt>
    <dgm:pt modelId="{EEA68B24-090F-474E-B2AC-FB9A991886A9}" type="parTrans" cxnId="{47BE8F6A-5410-4411-88F5-0B264D13DBEF}">
      <dgm:prSet/>
      <dgm:spPr/>
      <dgm:t>
        <a:bodyPr/>
        <a:lstStyle/>
        <a:p>
          <a:endParaRPr lang="en-US">
            <a:solidFill>
              <a:schemeClr val="tx1"/>
            </a:solidFill>
          </a:endParaRPr>
        </a:p>
      </dgm:t>
    </dgm:pt>
    <dgm:pt modelId="{4346DD4C-20B9-464D-9B38-D8C31F5DD751}" type="sibTrans" cxnId="{47BE8F6A-5410-4411-88F5-0B264D13DBEF}">
      <dgm:prSet/>
      <dgm:spPr/>
      <dgm:t>
        <a:bodyPr/>
        <a:lstStyle/>
        <a:p>
          <a:endParaRPr lang="en-US">
            <a:solidFill>
              <a:schemeClr val="tx1"/>
            </a:solidFill>
          </a:endParaRPr>
        </a:p>
      </dgm:t>
    </dgm:pt>
    <dgm:pt modelId="{088870C7-00AA-074B-A48E-9A71BD0DC86F}" type="pres">
      <dgm:prSet presAssocID="{E1187F52-957C-45B6-B24E-395F93DA12B7}" presName="diagram" presStyleCnt="0">
        <dgm:presLayoutVars>
          <dgm:dir/>
          <dgm:resizeHandles val="exact"/>
        </dgm:presLayoutVars>
      </dgm:prSet>
      <dgm:spPr/>
    </dgm:pt>
    <dgm:pt modelId="{BA7F568F-2A7F-774E-BB17-D26955D1CB16}" type="pres">
      <dgm:prSet presAssocID="{8E568871-F485-4829-A5C1-0A466909C483}" presName="node" presStyleLbl="node1" presStyleIdx="0" presStyleCnt="11">
        <dgm:presLayoutVars>
          <dgm:bulletEnabled val="1"/>
        </dgm:presLayoutVars>
      </dgm:prSet>
      <dgm:spPr/>
    </dgm:pt>
    <dgm:pt modelId="{61AF52B2-3429-5F4B-8872-C69BEB6A5248}" type="pres">
      <dgm:prSet presAssocID="{C61F5EAA-FA9F-4C92-B8E3-D2775115B431}" presName="sibTrans" presStyleCnt="0"/>
      <dgm:spPr/>
    </dgm:pt>
    <dgm:pt modelId="{BCA3BFF7-7760-8544-9803-67885357CA44}" type="pres">
      <dgm:prSet presAssocID="{276223C5-D794-495C-A446-1F691A5321F2}" presName="node" presStyleLbl="node1" presStyleIdx="1" presStyleCnt="11">
        <dgm:presLayoutVars>
          <dgm:bulletEnabled val="1"/>
        </dgm:presLayoutVars>
      </dgm:prSet>
      <dgm:spPr/>
    </dgm:pt>
    <dgm:pt modelId="{335C16F5-19DD-E245-94CA-E559D0D762D7}" type="pres">
      <dgm:prSet presAssocID="{83B7FDB5-2F29-4B91-B86B-B974E35BCABE}" presName="sibTrans" presStyleCnt="0"/>
      <dgm:spPr/>
    </dgm:pt>
    <dgm:pt modelId="{0725BE93-EF6D-9640-8A9A-A0975900A041}" type="pres">
      <dgm:prSet presAssocID="{AA858BA6-8018-40B4-A5A6-146B56FF2D14}" presName="node" presStyleLbl="node1" presStyleIdx="2" presStyleCnt="11">
        <dgm:presLayoutVars>
          <dgm:bulletEnabled val="1"/>
        </dgm:presLayoutVars>
      </dgm:prSet>
      <dgm:spPr/>
    </dgm:pt>
    <dgm:pt modelId="{95DC0014-70AF-8D4E-8DF0-25E1EE81534D}" type="pres">
      <dgm:prSet presAssocID="{B251D2E2-E4D4-4849-96E2-C7B632DCDB01}" presName="sibTrans" presStyleCnt="0"/>
      <dgm:spPr/>
    </dgm:pt>
    <dgm:pt modelId="{9237A12A-BA34-F54C-A848-454B0EE02A95}" type="pres">
      <dgm:prSet presAssocID="{AAF41D63-8435-4F17-B632-5C3FB9F41E38}" presName="node" presStyleLbl="node1" presStyleIdx="3" presStyleCnt="11">
        <dgm:presLayoutVars>
          <dgm:bulletEnabled val="1"/>
        </dgm:presLayoutVars>
      </dgm:prSet>
      <dgm:spPr/>
    </dgm:pt>
    <dgm:pt modelId="{2E102A63-EC1A-9042-8125-03EC11468478}" type="pres">
      <dgm:prSet presAssocID="{2B0996E6-C6C6-464D-85A0-6ABF9017E02B}" presName="sibTrans" presStyleCnt="0"/>
      <dgm:spPr/>
    </dgm:pt>
    <dgm:pt modelId="{C9605745-22B8-4E42-A629-742590571CEB}" type="pres">
      <dgm:prSet presAssocID="{A08047D5-66DF-450B-B95D-85E41E29973B}" presName="node" presStyleLbl="node1" presStyleIdx="4" presStyleCnt="11">
        <dgm:presLayoutVars>
          <dgm:bulletEnabled val="1"/>
        </dgm:presLayoutVars>
      </dgm:prSet>
      <dgm:spPr/>
    </dgm:pt>
    <dgm:pt modelId="{C00BA84F-4AD9-1148-A934-A329FA3FBEE0}" type="pres">
      <dgm:prSet presAssocID="{F5BEE28B-6996-4253-B54D-BD654A126128}" presName="sibTrans" presStyleCnt="0"/>
      <dgm:spPr/>
    </dgm:pt>
    <dgm:pt modelId="{F88253A0-A3D8-514C-B0FF-4CDCCC467BFA}" type="pres">
      <dgm:prSet presAssocID="{E7F597BD-B3A5-4B6F-A9E3-87198C7C17BC}" presName="node" presStyleLbl="node1" presStyleIdx="5" presStyleCnt="11">
        <dgm:presLayoutVars>
          <dgm:bulletEnabled val="1"/>
        </dgm:presLayoutVars>
      </dgm:prSet>
      <dgm:spPr/>
    </dgm:pt>
    <dgm:pt modelId="{1979DBA3-14CE-664B-9DD6-6307D5111382}" type="pres">
      <dgm:prSet presAssocID="{11412B0C-CEF3-4762-B2AF-783AB1651DAE}" presName="sibTrans" presStyleCnt="0"/>
      <dgm:spPr/>
    </dgm:pt>
    <dgm:pt modelId="{5E3352EF-C182-A842-800D-FE279A6461C9}" type="pres">
      <dgm:prSet presAssocID="{B9141787-2E20-4F88-8749-9F48AB5B69DE}" presName="node" presStyleLbl="node1" presStyleIdx="6" presStyleCnt="11">
        <dgm:presLayoutVars>
          <dgm:bulletEnabled val="1"/>
        </dgm:presLayoutVars>
      </dgm:prSet>
      <dgm:spPr/>
    </dgm:pt>
    <dgm:pt modelId="{F2ACAFA3-9DD9-3D41-84D9-6EEE0A9EBA7F}" type="pres">
      <dgm:prSet presAssocID="{E26AAF0C-8B0F-4F13-AA90-B78911362C9B}" presName="sibTrans" presStyleCnt="0"/>
      <dgm:spPr/>
    </dgm:pt>
    <dgm:pt modelId="{B11E64D2-5643-6448-9AF8-FBEC6B992963}" type="pres">
      <dgm:prSet presAssocID="{6D7FB4B6-F0CD-4203-B670-7A199DB0477C}" presName="node" presStyleLbl="node1" presStyleIdx="7" presStyleCnt="11">
        <dgm:presLayoutVars>
          <dgm:bulletEnabled val="1"/>
        </dgm:presLayoutVars>
      </dgm:prSet>
      <dgm:spPr/>
    </dgm:pt>
    <dgm:pt modelId="{EEE40EA2-7622-B746-BE8D-F87B66B05D0B}" type="pres">
      <dgm:prSet presAssocID="{0DAF507E-8B6B-4748-A1C6-353153F9E1B5}" presName="sibTrans" presStyleCnt="0"/>
      <dgm:spPr/>
    </dgm:pt>
    <dgm:pt modelId="{C751CBE7-4980-544A-A70F-8D94A1BBA1D2}" type="pres">
      <dgm:prSet presAssocID="{A538B2F3-F6EE-4E19-8584-86FFD396DE13}" presName="node" presStyleLbl="node1" presStyleIdx="8" presStyleCnt="11">
        <dgm:presLayoutVars>
          <dgm:bulletEnabled val="1"/>
        </dgm:presLayoutVars>
      </dgm:prSet>
      <dgm:spPr/>
    </dgm:pt>
    <dgm:pt modelId="{DA3482DA-F5DC-1747-BE9E-68A09E734B86}" type="pres">
      <dgm:prSet presAssocID="{C9FE0436-5DF8-4405-9EBE-394C6C99B61A}" presName="sibTrans" presStyleCnt="0"/>
      <dgm:spPr/>
    </dgm:pt>
    <dgm:pt modelId="{723C28AB-8C0E-8245-9A88-8B4CB7170B63}" type="pres">
      <dgm:prSet presAssocID="{2B064E36-C3E0-4F00-8184-552BB6AEB04A}" presName="node" presStyleLbl="node1" presStyleIdx="9" presStyleCnt="11">
        <dgm:presLayoutVars>
          <dgm:bulletEnabled val="1"/>
        </dgm:presLayoutVars>
      </dgm:prSet>
      <dgm:spPr/>
    </dgm:pt>
    <dgm:pt modelId="{8291F0AA-5A0F-6245-8058-00C65CAF79C3}" type="pres">
      <dgm:prSet presAssocID="{01A2A583-8D0A-4DA3-BE25-51FFDDB29DFD}" presName="sibTrans" presStyleCnt="0"/>
      <dgm:spPr/>
    </dgm:pt>
    <dgm:pt modelId="{9BC16747-57D9-064E-83F3-F35741AD6321}" type="pres">
      <dgm:prSet presAssocID="{D57D01F1-185D-45B9-8D7C-8E96A3CBECFD}" presName="node" presStyleLbl="node1" presStyleIdx="10" presStyleCnt="11">
        <dgm:presLayoutVars>
          <dgm:bulletEnabled val="1"/>
        </dgm:presLayoutVars>
      </dgm:prSet>
      <dgm:spPr/>
    </dgm:pt>
  </dgm:ptLst>
  <dgm:cxnLst>
    <dgm:cxn modelId="{DA566403-14CC-490F-89F5-83CD30DC1121}" srcId="{E1187F52-957C-45B6-B24E-395F93DA12B7}" destId="{2B064E36-C3E0-4F00-8184-552BB6AEB04A}" srcOrd="9" destOrd="0" parTransId="{CF8A566E-7EE2-4FB0-9037-093563D48ED6}" sibTransId="{01A2A583-8D0A-4DA3-BE25-51FFDDB29DFD}"/>
    <dgm:cxn modelId="{52DCF81C-4B72-455A-BBD2-D7FCA893EC2E}" srcId="{E1187F52-957C-45B6-B24E-395F93DA12B7}" destId="{6D7FB4B6-F0CD-4203-B670-7A199DB0477C}" srcOrd="7" destOrd="0" parTransId="{8756C8DB-140A-42E6-86BE-AEED1E364D09}" sibTransId="{0DAF507E-8B6B-4748-A1C6-353153F9E1B5}"/>
    <dgm:cxn modelId="{AA7DC528-CA68-1F4A-A40E-568CEEA0C842}" type="presOf" srcId="{A538B2F3-F6EE-4E19-8584-86FFD396DE13}" destId="{C751CBE7-4980-544A-A70F-8D94A1BBA1D2}" srcOrd="0" destOrd="0" presId="urn:microsoft.com/office/officeart/2005/8/layout/default"/>
    <dgm:cxn modelId="{CD2A2537-BA79-EA42-A1AC-4C295AEC1D25}" type="presOf" srcId="{276223C5-D794-495C-A446-1F691A5321F2}" destId="{BCA3BFF7-7760-8544-9803-67885357CA44}" srcOrd="0" destOrd="0" presId="urn:microsoft.com/office/officeart/2005/8/layout/default"/>
    <dgm:cxn modelId="{61E2563D-174E-47B1-9006-3F6620DAF673}" srcId="{E1187F52-957C-45B6-B24E-395F93DA12B7}" destId="{8E568871-F485-4829-A5C1-0A466909C483}" srcOrd="0" destOrd="0" parTransId="{E9FF0706-12AA-4DF1-AB23-69296851BB6B}" sibTransId="{C61F5EAA-FA9F-4C92-B8E3-D2775115B431}"/>
    <dgm:cxn modelId="{D3EF1346-E767-794E-9E59-A6D3F09E8F9C}" type="presOf" srcId="{6D7FB4B6-F0CD-4203-B670-7A199DB0477C}" destId="{B11E64D2-5643-6448-9AF8-FBEC6B992963}" srcOrd="0" destOrd="0" presId="urn:microsoft.com/office/officeart/2005/8/layout/default"/>
    <dgm:cxn modelId="{546D4156-3087-BA4F-8BF1-E45C56268157}" type="presOf" srcId="{AA858BA6-8018-40B4-A5A6-146B56FF2D14}" destId="{0725BE93-EF6D-9640-8A9A-A0975900A041}" srcOrd="0" destOrd="0" presId="urn:microsoft.com/office/officeart/2005/8/layout/default"/>
    <dgm:cxn modelId="{C8650558-A3A0-8648-9640-5672B7D8C6E5}" type="presOf" srcId="{2B064E36-C3E0-4F00-8184-552BB6AEB04A}" destId="{723C28AB-8C0E-8245-9A88-8B4CB7170B63}" srcOrd="0" destOrd="0" presId="urn:microsoft.com/office/officeart/2005/8/layout/default"/>
    <dgm:cxn modelId="{F5017167-677D-411E-932F-EFD7D6C0DF13}" srcId="{E1187F52-957C-45B6-B24E-395F93DA12B7}" destId="{AA858BA6-8018-40B4-A5A6-146B56FF2D14}" srcOrd="2" destOrd="0" parTransId="{AE1E9F75-29A1-455B-AFEB-CFCE79A34C04}" sibTransId="{B251D2E2-E4D4-4849-96E2-C7B632DCDB01}"/>
    <dgm:cxn modelId="{47BE8F6A-5410-4411-88F5-0B264D13DBEF}" srcId="{E1187F52-957C-45B6-B24E-395F93DA12B7}" destId="{D57D01F1-185D-45B9-8D7C-8E96A3CBECFD}" srcOrd="10" destOrd="0" parTransId="{EEA68B24-090F-474E-B2AC-FB9A991886A9}" sibTransId="{4346DD4C-20B9-464D-9B38-D8C31F5DD751}"/>
    <dgm:cxn modelId="{52EAB26A-6C29-4DF2-BB2A-55422D63B64E}" srcId="{E1187F52-957C-45B6-B24E-395F93DA12B7}" destId="{A538B2F3-F6EE-4E19-8584-86FFD396DE13}" srcOrd="8" destOrd="0" parTransId="{135E6F6C-C459-4197-AC69-43227304641C}" sibTransId="{C9FE0436-5DF8-4405-9EBE-394C6C99B61A}"/>
    <dgm:cxn modelId="{99D79C79-C630-4E1C-9174-127BFDE06222}" srcId="{E1187F52-957C-45B6-B24E-395F93DA12B7}" destId="{276223C5-D794-495C-A446-1F691A5321F2}" srcOrd="1" destOrd="0" parTransId="{AC5D4E83-6049-48FE-88D9-3E42E851F046}" sibTransId="{83B7FDB5-2F29-4B91-B86B-B974E35BCABE}"/>
    <dgm:cxn modelId="{8088257D-1E2F-40AF-BD3D-46CC64C06DB3}" srcId="{E1187F52-957C-45B6-B24E-395F93DA12B7}" destId="{AAF41D63-8435-4F17-B632-5C3FB9F41E38}" srcOrd="3" destOrd="0" parTransId="{DD717A24-294E-4DFE-AF98-0D424A5A906B}" sibTransId="{2B0996E6-C6C6-464D-85A0-6ABF9017E02B}"/>
    <dgm:cxn modelId="{08712A99-2322-444C-BCEA-4B9048C4A7A6}" srcId="{E1187F52-957C-45B6-B24E-395F93DA12B7}" destId="{A08047D5-66DF-450B-B95D-85E41E29973B}" srcOrd="4" destOrd="0" parTransId="{9BFD065D-303C-4FCA-A0AE-C6FF1001DE98}" sibTransId="{F5BEE28B-6996-4253-B54D-BD654A126128}"/>
    <dgm:cxn modelId="{0DC110A3-E00D-BE43-AD8E-3217E6DC62AB}" type="presOf" srcId="{B9141787-2E20-4F88-8749-9F48AB5B69DE}" destId="{5E3352EF-C182-A842-800D-FE279A6461C9}" srcOrd="0" destOrd="0" presId="urn:microsoft.com/office/officeart/2005/8/layout/default"/>
    <dgm:cxn modelId="{284256A7-FBC8-A346-8433-02DBACD39210}" type="presOf" srcId="{AAF41D63-8435-4F17-B632-5C3FB9F41E38}" destId="{9237A12A-BA34-F54C-A848-454B0EE02A95}" srcOrd="0" destOrd="0" presId="urn:microsoft.com/office/officeart/2005/8/layout/default"/>
    <dgm:cxn modelId="{89878AC9-5554-8B48-AAE7-1B9B41BF62BC}" type="presOf" srcId="{8E568871-F485-4829-A5C1-0A466909C483}" destId="{BA7F568F-2A7F-774E-BB17-D26955D1CB16}" srcOrd="0" destOrd="0" presId="urn:microsoft.com/office/officeart/2005/8/layout/default"/>
    <dgm:cxn modelId="{06D5E0CA-B8D9-48A2-A066-29FB8E7191CC}" srcId="{E1187F52-957C-45B6-B24E-395F93DA12B7}" destId="{E7F597BD-B3A5-4B6F-A9E3-87198C7C17BC}" srcOrd="5" destOrd="0" parTransId="{D4DF0F4B-F1CB-4515-AAC4-A255A62D3EFD}" sibTransId="{11412B0C-CEF3-4762-B2AF-783AB1651DAE}"/>
    <dgm:cxn modelId="{2B9449CC-646B-E949-AD99-EC9AFB2AF8BA}" type="presOf" srcId="{A08047D5-66DF-450B-B95D-85E41E29973B}" destId="{C9605745-22B8-4E42-A629-742590571CEB}" srcOrd="0" destOrd="0" presId="urn:microsoft.com/office/officeart/2005/8/layout/default"/>
    <dgm:cxn modelId="{52CD99CE-A4A8-7842-951D-0F4A40B1132A}" type="presOf" srcId="{E7F597BD-B3A5-4B6F-A9E3-87198C7C17BC}" destId="{F88253A0-A3D8-514C-B0FF-4CDCCC467BFA}" srcOrd="0" destOrd="0" presId="urn:microsoft.com/office/officeart/2005/8/layout/default"/>
    <dgm:cxn modelId="{676DDFD3-D699-405C-9C2C-7D37EAB3B667}" srcId="{E1187F52-957C-45B6-B24E-395F93DA12B7}" destId="{B9141787-2E20-4F88-8749-9F48AB5B69DE}" srcOrd="6" destOrd="0" parTransId="{1546FF0B-B557-4654-AF1D-03271BCB9BE2}" sibTransId="{E26AAF0C-8B0F-4F13-AA90-B78911362C9B}"/>
    <dgm:cxn modelId="{C347A0F5-F352-D94C-AAFC-B370C3511A46}" type="presOf" srcId="{E1187F52-957C-45B6-B24E-395F93DA12B7}" destId="{088870C7-00AA-074B-A48E-9A71BD0DC86F}" srcOrd="0" destOrd="0" presId="urn:microsoft.com/office/officeart/2005/8/layout/default"/>
    <dgm:cxn modelId="{22FDFDFF-A7C4-9E43-9AB3-0B49CA3D1B35}" type="presOf" srcId="{D57D01F1-185D-45B9-8D7C-8E96A3CBECFD}" destId="{9BC16747-57D9-064E-83F3-F35741AD6321}" srcOrd="0" destOrd="0" presId="urn:microsoft.com/office/officeart/2005/8/layout/default"/>
    <dgm:cxn modelId="{A4CB1402-288B-E64D-B45D-D632F77A5C09}" type="presParOf" srcId="{088870C7-00AA-074B-A48E-9A71BD0DC86F}" destId="{BA7F568F-2A7F-774E-BB17-D26955D1CB16}" srcOrd="0" destOrd="0" presId="urn:microsoft.com/office/officeart/2005/8/layout/default"/>
    <dgm:cxn modelId="{234DDCBC-1A31-BA4D-9A37-8760F5562BB0}" type="presParOf" srcId="{088870C7-00AA-074B-A48E-9A71BD0DC86F}" destId="{61AF52B2-3429-5F4B-8872-C69BEB6A5248}" srcOrd="1" destOrd="0" presId="urn:microsoft.com/office/officeart/2005/8/layout/default"/>
    <dgm:cxn modelId="{EA1C8380-5293-E242-9027-34D0B68E4DAE}" type="presParOf" srcId="{088870C7-00AA-074B-A48E-9A71BD0DC86F}" destId="{BCA3BFF7-7760-8544-9803-67885357CA44}" srcOrd="2" destOrd="0" presId="urn:microsoft.com/office/officeart/2005/8/layout/default"/>
    <dgm:cxn modelId="{9C29E2AA-A6CE-1845-8963-A4D1A7E82D84}" type="presParOf" srcId="{088870C7-00AA-074B-A48E-9A71BD0DC86F}" destId="{335C16F5-19DD-E245-94CA-E559D0D762D7}" srcOrd="3" destOrd="0" presId="urn:microsoft.com/office/officeart/2005/8/layout/default"/>
    <dgm:cxn modelId="{3EF82495-4F61-B54D-B207-9F35BBD7271C}" type="presParOf" srcId="{088870C7-00AA-074B-A48E-9A71BD0DC86F}" destId="{0725BE93-EF6D-9640-8A9A-A0975900A041}" srcOrd="4" destOrd="0" presId="urn:microsoft.com/office/officeart/2005/8/layout/default"/>
    <dgm:cxn modelId="{6970C06E-5555-DE45-8313-CA81CA61870F}" type="presParOf" srcId="{088870C7-00AA-074B-A48E-9A71BD0DC86F}" destId="{95DC0014-70AF-8D4E-8DF0-25E1EE81534D}" srcOrd="5" destOrd="0" presId="urn:microsoft.com/office/officeart/2005/8/layout/default"/>
    <dgm:cxn modelId="{5B319424-FE76-0943-BEE8-4217B29A1EE7}" type="presParOf" srcId="{088870C7-00AA-074B-A48E-9A71BD0DC86F}" destId="{9237A12A-BA34-F54C-A848-454B0EE02A95}" srcOrd="6" destOrd="0" presId="urn:microsoft.com/office/officeart/2005/8/layout/default"/>
    <dgm:cxn modelId="{98A0BAB5-F2E3-9A4B-B56F-710F15A2431E}" type="presParOf" srcId="{088870C7-00AA-074B-A48E-9A71BD0DC86F}" destId="{2E102A63-EC1A-9042-8125-03EC11468478}" srcOrd="7" destOrd="0" presId="urn:microsoft.com/office/officeart/2005/8/layout/default"/>
    <dgm:cxn modelId="{D056FE71-CDED-934B-8C03-9F0B9C688048}" type="presParOf" srcId="{088870C7-00AA-074B-A48E-9A71BD0DC86F}" destId="{C9605745-22B8-4E42-A629-742590571CEB}" srcOrd="8" destOrd="0" presId="urn:microsoft.com/office/officeart/2005/8/layout/default"/>
    <dgm:cxn modelId="{0748A508-7B84-2A48-B77E-75916F6B46B3}" type="presParOf" srcId="{088870C7-00AA-074B-A48E-9A71BD0DC86F}" destId="{C00BA84F-4AD9-1148-A934-A329FA3FBEE0}" srcOrd="9" destOrd="0" presId="urn:microsoft.com/office/officeart/2005/8/layout/default"/>
    <dgm:cxn modelId="{E6CDEF40-217F-D743-AF90-D31F9F250D39}" type="presParOf" srcId="{088870C7-00AA-074B-A48E-9A71BD0DC86F}" destId="{F88253A0-A3D8-514C-B0FF-4CDCCC467BFA}" srcOrd="10" destOrd="0" presId="urn:microsoft.com/office/officeart/2005/8/layout/default"/>
    <dgm:cxn modelId="{DD937A49-79CA-6043-84AD-BE6D04779747}" type="presParOf" srcId="{088870C7-00AA-074B-A48E-9A71BD0DC86F}" destId="{1979DBA3-14CE-664B-9DD6-6307D5111382}" srcOrd="11" destOrd="0" presId="urn:microsoft.com/office/officeart/2005/8/layout/default"/>
    <dgm:cxn modelId="{E74B440D-254D-7545-BC40-C156071F8838}" type="presParOf" srcId="{088870C7-00AA-074B-A48E-9A71BD0DC86F}" destId="{5E3352EF-C182-A842-800D-FE279A6461C9}" srcOrd="12" destOrd="0" presId="urn:microsoft.com/office/officeart/2005/8/layout/default"/>
    <dgm:cxn modelId="{2D656155-E678-E94F-970A-2A764958E774}" type="presParOf" srcId="{088870C7-00AA-074B-A48E-9A71BD0DC86F}" destId="{F2ACAFA3-9DD9-3D41-84D9-6EEE0A9EBA7F}" srcOrd="13" destOrd="0" presId="urn:microsoft.com/office/officeart/2005/8/layout/default"/>
    <dgm:cxn modelId="{8259A149-D5F8-C346-9691-6A51F5B84E3F}" type="presParOf" srcId="{088870C7-00AA-074B-A48E-9A71BD0DC86F}" destId="{B11E64D2-5643-6448-9AF8-FBEC6B992963}" srcOrd="14" destOrd="0" presId="urn:microsoft.com/office/officeart/2005/8/layout/default"/>
    <dgm:cxn modelId="{2C18E748-7681-194D-A958-43F399657C95}" type="presParOf" srcId="{088870C7-00AA-074B-A48E-9A71BD0DC86F}" destId="{EEE40EA2-7622-B746-BE8D-F87B66B05D0B}" srcOrd="15" destOrd="0" presId="urn:microsoft.com/office/officeart/2005/8/layout/default"/>
    <dgm:cxn modelId="{4DBA87B0-5072-5345-9BA5-60CA35CAF4EE}" type="presParOf" srcId="{088870C7-00AA-074B-A48E-9A71BD0DC86F}" destId="{C751CBE7-4980-544A-A70F-8D94A1BBA1D2}" srcOrd="16" destOrd="0" presId="urn:microsoft.com/office/officeart/2005/8/layout/default"/>
    <dgm:cxn modelId="{D5E727D9-2782-8E49-B763-7DBBBE85498E}" type="presParOf" srcId="{088870C7-00AA-074B-A48E-9A71BD0DC86F}" destId="{DA3482DA-F5DC-1747-BE9E-68A09E734B86}" srcOrd="17" destOrd="0" presId="urn:microsoft.com/office/officeart/2005/8/layout/default"/>
    <dgm:cxn modelId="{146A3DE6-E4D7-4D49-AC1C-6A133ADF9AAF}" type="presParOf" srcId="{088870C7-00AA-074B-A48E-9A71BD0DC86F}" destId="{723C28AB-8C0E-8245-9A88-8B4CB7170B63}" srcOrd="18" destOrd="0" presId="urn:microsoft.com/office/officeart/2005/8/layout/default"/>
    <dgm:cxn modelId="{A727D062-1CF1-7E47-A384-C94A87FDB5F1}" type="presParOf" srcId="{088870C7-00AA-074B-A48E-9A71BD0DC86F}" destId="{8291F0AA-5A0F-6245-8058-00C65CAF79C3}" srcOrd="19" destOrd="0" presId="urn:microsoft.com/office/officeart/2005/8/layout/default"/>
    <dgm:cxn modelId="{F11356B1-2A91-754A-A8B3-0162053ECAD0}" type="presParOf" srcId="{088870C7-00AA-074B-A48E-9A71BD0DC86F}" destId="{9BC16747-57D9-064E-83F3-F35741AD6321}" srcOrd="2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5.xml><?xml version="1.0" encoding="utf-8"?>
<dgm:dataModel xmlns:dgm="http://schemas.openxmlformats.org/drawingml/2006/diagram" xmlns:a="http://schemas.openxmlformats.org/drawingml/2006/main">
  <dgm:ptLst>
    <dgm:pt modelId="{A13D713F-6621-7246-85BB-06126600D918}"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GB"/>
        </a:p>
      </dgm:t>
    </dgm:pt>
    <dgm:pt modelId="{8D1D653F-79D7-8F4F-9424-FB7D679BAEFF}">
      <dgm:prSet/>
      <dgm:spPr/>
      <dgm:t>
        <a:bodyPr/>
        <a:lstStyle/>
        <a:p>
          <a:r>
            <a:rPr lang="en-GB" b="0" i="0" dirty="0">
              <a:solidFill>
                <a:schemeClr val="tx1"/>
              </a:solidFill>
            </a:rPr>
            <a:t>"Graph." </a:t>
          </a:r>
          <a:endParaRPr lang="en-MK" dirty="0">
            <a:solidFill>
              <a:schemeClr val="tx1"/>
            </a:solidFill>
          </a:endParaRPr>
        </a:p>
      </dgm:t>
    </dgm:pt>
    <dgm:pt modelId="{9829550F-5DEF-0F4D-9D4A-D4FDD41085EE}" type="parTrans" cxnId="{CB428CA4-E5FC-8648-849B-5A7EE481E3FB}">
      <dgm:prSet/>
      <dgm:spPr/>
      <dgm:t>
        <a:bodyPr/>
        <a:lstStyle/>
        <a:p>
          <a:endParaRPr lang="en-GB">
            <a:solidFill>
              <a:schemeClr val="tx1"/>
            </a:solidFill>
          </a:endParaRPr>
        </a:p>
      </dgm:t>
    </dgm:pt>
    <dgm:pt modelId="{63C5D577-F2E2-8F4C-9D11-C6D84552CFD7}" type="sibTrans" cxnId="{CB428CA4-E5FC-8648-849B-5A7EE481E3FB}">
      <dgm:prSet/>
      <dgm:spPr/>
      <dgm:t>
        <a:bodyPr/>
        <a:lstStyle/>
        <a:p>
          <a:endParaRPr lang="en-GB">
            <a:solidFill>
              <a:schemeClr val="tx1"/>
            </a:solidFill>
          </a:endParaRPr>
        </a:p>
      </dgm:t>
    </dgm:pt>
    <dgm:pt modelId="{40CB6347-59B3-7D41-8CC5-599D02A3986D}">
      <dgm:prSet/>
      <dgm:spPr/>
      <dgm:t>
        <a:bodyPr/>
        <a:lstStyle/>
        <a:p>
          <a:r>
            <a:rPr lang="en-GB" b="0" i="0" dirty="0">
              <a:solidFill>
                <a:schemeClr val="tx1"/>
              </a:solidFill>
            </a:rPr>
            <a:t>"Image of temperature and CO2 graph." </a:t>
          </a:r>
          <a:endParaRPr lang="en-MK" dirty="0">
            <a:solidFill>
              <a:schemeClr val="tx1"/>
            </a:solidFill>
          </a:endParaRPr>
        </a:p>
      </dgm:t>
    </dgm:pt>
    <dgm:pt modelId="{C0E448F6-6B1B-1548-937F-5630F2CD582F}" type="parTrans" cxnId="{DA9E3D5C-BF5C-DA44-96C1-F19040E41417}">
      <dgm:prSet/>
      <dgm:spPr/>
      <dgm:t>
        <a:bodyPr/>
        <a:lstStyle/>
        <a:p>
          <a:endParaRPr lang="en-GB">
            <a:solidFill>
              <a:schemeClr val="tx1"/>
            </a:solidFill>
          </a:endParaRPr>
        </a:p>
      </dgm:t>
    </dgm:pt>
    <dgm:pt modelId="{914BAA30-AAB5-8E47-A296-857A91A6224D}" type="sibTrans" cxnId="{DA9E3D5C-BF5C-DA44-96C1-F19040E41417}">
      <dgm:prSet/>
      <dgm:spPr/>
      <dgm:t>
        <a:bodyPr/>
        <a:lstStyle/>
        <a:p>
          <a:endParaRPr lang="en-GB">
            <a:solidFill>
              <a:schemeClr val="tx1"/>
            </a:solidFill>
          </a:endParaRPr>
        </a:p>
      </dgm:t>
    </dgm:pt>
    <dgm:pt modelId="{0419E2EA-22A2-B445-B255-088E4BAA3D98}">
      <dgm:prSet/>
      <dgm:spPr/>
      <dgm:t>
        <a:bodyPr/>
        <a:lstStyle/>
        <a:p>
          <a:r>
            <a:rPr lang="en-GB" b="0" i="0" dirty="0">
              <a:solidFill>
                <a:schemeClr val="tx1"/>
              </a:solidFill>
            </a:rPr>
            <a:t>"A line graph showing global temperature anomalies (y-axis) and atmospheric carbon dioxide levels (x-axis) from 1920 to 2020. Temperature and CO2 levels both show a clear upward trend." </a:t>
          </a:r>
          <a:endParaRPr lang="en-MK" dirty="0">
            <a:solidFill>
              <a:schemeClr val="tx1"/>
            </a:solidFill>
          </a:endParaRPr>
        </a:p>
      </dgm:t>
    </dgm:pt>
    <dgm:pt modelId="{F0AF8B9D-04DE-B64E-B979-03658020ADF4}" type="parTrans" cxnId="{672A21E8-F2CD-A74D-BFCF-D64BBD65C1E3}">
      <dgm:prSet/>
      <dgm:spPr/>
      <dgm:t>
        <a:bodyPr/>
        <a:lstStyle/>
        <a:p>
          <a:endParaRPr lang="en-GB">
            <a:solidFill>
              <a:schemeClr val="tx1"/>
            </a:solidFill>
          </a:endParaRPr>
        </a:p>
      </dgm:t>
    </dgm:pt>
    <dgm:pt modelId="{23135349-C10F-7349-8DBD-63072E5D063A}" type="sibTrans" cxnId="{672A21E8-F2CD-A74D-BFCF-D64BBD65C1E3}">
      <dgm:prSet/>
      <dgm:spPr/>
      <dgm:t>
        <a:bodyPr/>
        <a:lstStyle/>
        <a:p>
          <a:endParaRPr lang="en-GB">
            <a:solidFill>
              <a:schemeClr val="tx1"/>
            </a:solidFill>
          </a:endParaRPr>
        </a:p>
      </dgm:t>
    </dgm:pt>
    <dgm:pt modelId="{277EF9D4-0531-FE45-853D-AFA23A19444F}">
      <dgm:prSet/>
      <dgm:spPr/>
      <dgm:t>
        <a:bodyPr/>
        <a:lstStyle/>
        <a:p>
          <a:r>
            <a:rPr lang="en-GB" b="0" i="0" dirty="0">
              <a:solidFill>
                <a:schemeClr val="tx1"/>
              </a:solidFill>
            </a:rPr>
            <a:t>"Data visualization of climate change."</a:t>
          </a:r>
          <a:endParaRPr lang="en-MK" dirty="0">
            <a:solidFill>
              <a:schemeClr val="tx1"/>
            </a:solidFill>
          </a:endParaRPr>
        </a:p>
      </dgm:t>
    </dgm:pt>
    <dgm:pt modelId="{5A2AB972-3F23-EB47-AA04-56D46BD736FB}" type="parTrans" cxnId="{8721B6B3-4A5F-434E-B17B-6D23DC5E48A1}">
      <dgm:prSet/>
      <dgm:spPr/>
      <dgm:t>
        <a:bodyPr/>
        <a:lstStyle/>
        <a:p>
          <a:endParaRPr lang="en-GB">
            <a:solidFill>
              <a:schemeClr val="tx1"/>
            </a:solidFill>
          </a:endParaRPr>
        </a:p>
      </dgm:t>
    </dgm:pt>
    <dgm:pt modelId="{58409E16-7EEB-D94C-B967-DA65883FA779}" type="sibTrans" cxnId="{8721B6B3-4A5F-434E-B17B-6D23DC5E48A1}">
      <dgm:prSet/>
      <dgm:spPr/>
      <dgm:t>
        <a:bodyPr/>
        <a:lstStyle/>
        <a:p>
          <a:endParaRPr lang="en-GB">
            <a:solidFill>
              <a:schemeClr val="tx1"/>
            </a:solidFill>
          </a:endParaRPr>
        </a:p>
      </dgm:t>
    </dgm:pt>
    <dgm:pt modelId="{E58C4D47-9DF2-9C4A-B181-CE815D9B3705}" type="pres">
      <dgm:prSet presAssocID="{A13D713F-6621-7246-85BB-06126600D918}" presName="linear" presStyleCnt="0">
        <dgm:presLayoutVars>
          <dgm:animLvl val="lvl"/>
          <dgm:resizeHandles val="exact"/>
        </dgm:presLayoutVars>
      </dgm:prSet>
      <dgm:spPr/>
    </dgm:pt>
    <dgm:pt modelId="{D112382F-53AB-7143-9BBA-C88E7AB6AC01}" type="pres">
      <dgm:prSet presAssocID="{8D1D653F-79D7-8F4F-9424-FB7D679BAEFF}" presName="parentText" presStyleLbl="node1" presStyleIdx="0" presStyleCnt="4">
        <dgm:presLayoutVars>
          <dgm:chMax val="0"/>
          <dgm:bulletEnabled val="1"/>
        </dgm:presLayoutVars>
      </dgm:prSet>
      <dgm:spPr/>
    </dgm:pt>
    <dgm:pt modelId="{05F6C232-91F5-7645-A3C3-DC5E872529FA}" type="pres">
      <dgm:prSet presAssocID="{63C5D577-F2E2-8F4C-9D11-C6D84552CFD7}" presName="spacer" presStyleCnt="0"/>
      <dgm:spPr/>
    </dgm:pt>
    <dgm:pt modelId="{30978A57-A841-0E43-9C53-FB7DB01831E1}" type="pres">
      <dgm:prSet presAssocID="{40CB6347-59B3-7D41-8CC5-599D02A3986D}" presName="parentText" presStyleLbl="node1" presStyleIdx="1" presStyleCnt="4">
        <dgm:presLayoutVars>
          <dgm:chMax val="0"/>
          <dgm:bulletEnabled val="1"/>
        </dgm:presLayoutVars>
      </dgm:prSet>
      <dgm:spPr/>
    </dgm:pt>
    <dgm:pt modelId="{A223BD8A-C9FF-B34A-AA7C-8D51832114E8}" type="pres">
      <dgm:prSet presAssocID="{914BAA30-AAB5-8E47-A296-857A91A6224D}" presName="spacer" presStyleCnt="0"/>
      <dgm:spPr/>
    </dgm:pt>
    <dgm:pt modelId="{6AA9F6A7-A5A0-FE49-BBA8-77EA29D1D262}" type="pres">
      <dgm:prSet presAssocID="{0419E2EA-22A2-B445-B255-088E4BAA3D98}" presName="parentText" presStyleLbl="node1" presStyleIdx="2" presStyleCnt="4">
        <dgm:presLayoutVars>
          <dgm:chMax val="0"/>
          <dgm:bulletEnabled val="1"/>
        </dgm:presLayoutVars>
      </dgm:prSet>
      <dgm:spPr/>
    </dgm:pt>
    <dgm:pt modelId="{8607454E-CB17-434F-A01A-1798C5079B9D}" type="pres">
      <dgm:prSet presAssocID="{23135349-C10F-7349-8DBD-63072E5D063A}" presName="spacer" presStyleCnt="0"/>
      <dgm:spPr/>
    </dgm:pt>
    <dgm:pt modelId="{D9F7F40F-BC5B-9A4B-8BB1-F9E9E45B46EE}" type="pres">
      <dgm:prSet presAssocID="{277EF9D4-0531-FE45-853D-AFA23A19444F}" presName="parentText" presStyleLbl="node1" presStyleIdx="3" presStyleCnt="4">
        <dgm:presLayoutVars>
          <dgm:chMax val="0"/>
          <dgm:bulletEnabled val="1"/>
        </dgm:presLayoutVars>
      </dgm:prSet>
      <dgm:spPr/>
    </dgm:pt>
  </dgm:ptLst>
  <dgm:cxnLst>
    <dgm:cxn modelId="{C0B94903-F948-C743-8AA5-D7F097A11E0E}" type="presOf" srcId="{40CB6347-59B3-7D41-8CC5-599D02A3986D}" destId="{30978A57-A841-0E43-9C53-FB7DB01831E1}" srcOrd="0" destOrd="0" presId="urn:microsoft.com/office/officeart/2005/8/layout/vList2"/>
    <dgm:cxn modelId="{75C8EA48-4C6D-354A-9DC9-95F10DF4A927}" type="presOf" srcId="{277EF9D4-0531-FE45-853D-AFA23A19444F}" destId="{D9F7F40F-BC5B-9A4B-8BB1-F9E9E45B46EE}" srcOrd="0" destOrd="0" presId="urn:microsoft.com/office/officeart/2005/8/layout/vList2"/>
    <dgm:cxn modelId="{DA9E3D5C-BF5C-DA44-96C1-F19040E41417}" srcId="{A13D713F-6621-7246-85BB-06126600D918}" destId="{40CB6347-59B3-7D41-8CC5-599D02A3986D}" srcOrd="1" destOrd="0" parTransId="{C0E448F6-6B1B-1548-937F-5630F2CD582F}" sibTransId="{914BAA30-AAB5-8E47-A296-857A91A6224D}"/>
    <dgm:cxn modelId="{58DD335F-4624-B245-9E17-93AA80119ACA}" type="presOf" srcId="{0419E2EA-22A2-B445-B255-088E4BAA3D98}" destId="{6AA9F6A7-A5A0-FE49-BBA8-77EA29D1D262}" srcOrd="0" destOrd="0" presId="urn:microsoft.com/office/officeart/2005/8/layout/vList2"/>
    <dgm:cxn modelId="{A928FA97-4786-D24F-A6E1-4A5F99A4647D}" type="presOf" srcId="{A13D713F-6621-7246-85BB-06126600D918}" destId="{E58C4D47-9DF2-9C4A-B181-CE815D9B3705}" srcOrd="0" destOrd="0" presId="urn:microsoft.com/office/officeart/2005/8/layout/vList2"/>
    <dgm:cxn modelId="{CB428CA4-E5FC-8648-849B-5A7EE481E3FB}" srcId="{A13D713F-6621-7246-85BB-06126600D918}" destId="{8D1D653F-79D7-8F4F-9424-FB7D679BAEFF}" srcOrd="0" destOrd="0" parTransId="{9829550F-5DEF-0F4D-9D4A-D4FDD41085EE}" sibTransId="{63C5D577-F2E2-8F4C-9D11-C6D84552CFD7}"/>
    <dgm:cxn modelId="{8721B6B3-4A5F-434E-B17B-6D23DC5E48A1}" srcId="{A13D713F-6621-7246-85BB-06126600D918}" destId="{277EF9D4-0531-FE45-853D-AFA23A19444F}" srcOrd="3" destOrd="0" parTransId="{5A2AB972-3F23-EB47-AA04-56D46BD736FB}" sibTransId="{58409E16-7EEB-D94C-B967-DA65883FA779}"/>
    <dgm:cxn modelId="{72C3DBD7-16AB-1043-BC43-90B970D490F0}" type="presOf" srcId="{8D1D653F-79D7-8F4F-9424-FB7D679BAEFF}" destId="{D112382F-53AB-7143-9BBA-C88E7AB6AC01}" srcOrd="0" destOrd="0" presId="urn:microsoft.com/office/officeart/2005/8/layout/vList2"/>
    <dgm:cxn modelId="{672A21E8-F2CD-A74D-BFCF-D64BBD65C1E3}" srcId="{A13D713F-6621-7246-85BB-06126600D918}" destId="{0419E2EA-22A2-B445-B255-088E4BAA3D98}" srcOrd="2" destOrd="0" parTransId="{F0AF8B9D-04DE-B64E-B979-03658020ADF4}" sibTransId="{23135349-C10F-7349-8DBD-63072E5D063A}"/>
    <dgm:cxn modelId="{86637B43-10C5-CD41-8D85-1284783D8223}" type="presParOf" srcId="{E58C4D47-9DF2-9C4A-B181-CE815D9B3705}" destId="{D112382F-53AB-7143-9BBA-C88E7AB6AC01}" srcOrd="0" destOrd="0" presId="urn:microsoft.com/office/officeart/2005/8/layout/vList2"/>
    <dgm:cxn modelId="{52717800-A7AA-FF43-B95C-0C871D56C673}" type="presParOf" srcId="{E58C4D47-9DF2-9C4A-B181-CE815D9B3705}" destId="{05F6C232-91F5-7645-A3C3-DC5E872529FA}" srcOrd="1" destOrd="0" presId="urn:microsoft.com/office/officeart/2005/8/layout/vList2"/>
    <dgm:cxn modelId="{EFFCCF29-792A-B440-9D60-65CB839484E9}" type="presParOf" srcId="{E58C4D47-9DF2-9C4A-B181-CE815D9B3705}" destId="{30978A57-A841-0E43-9C53-FB7DB01831E1}" srcOrd="2" destOrd="0" presId="urn:microsoft.com/office/officeart/2005/8/layout/vList2"/>
    <dgm:cxn modelId="{B7D77FF3-ECA7-C64C-9CA0-3D3782D80D4D}" type="presParOf" srcId="{E58C4D47-9DF2-9C4A-B181-CE815D9B3705}" destId="{A223BD8A-C9FF-B34A-AA7C-8D51832114E8}" srcOrd="3" destOrd="0" presId="urn:microsoft.com/office/officeart/2005/8/layout/vList2"/>
    <dgm:cxn modelId="{04E60700-6D8D-F34B-978D-82F30204945E}" type="presParOf" srcId="{E58C4D47-9DF2-9C4A-B181-CE815D9B3705}" destId="{6AA9F6A7-A5A0-FE49-BBA8-77EA29D1D262}" srcOrd="4" destOrd="0" presId="urn:microsoft.com/office/officeart/2005/8/layout/vList2"/>
    <dgm:cxn modelId="{F37A7BD9-32D6-CC4A-BE63-3A923172C234}" type="presParOf" srcId="{E58C4D47-9DF2-9C4A-B181-CE815D9B3705}" destId="{8607454E-CB17-434F-A01A-1798C5079B9D}" srcOrd="5" destOrd="0" presId="urn:microsoft.com/office/officeart/2005/8/layout/vList2"/>
    <dgm:cxn modelId="{46118FF9-1EAE-4849-B04E-91824A7A4189}" type="presParOf" srcId="{E58C4D47-9DF2-9C4A-B181-CE815D9B3705}" destId="{D9F7F40F-BC5B-9A4B-8BB1-F9E9E45B46EE}"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6.xml><?xml version="1.0" encoding="utf-8"?>
<dgm:dataModel xmlns:dgm="http://schemas.openxmlformats.org/drawingml/2006/diagram" xmlns:a="http://schemas.openxmlformats.org/drawingml/2006/main">
  <dgm:ptLst>
    <dgm:pt modelId="{AD8E395E-EFE8-134D-AD40-029C7295D55B}"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GB"/>
        </a:p>
      </dgm:t>
    </dgm:pt>
    <dgm:pt modelId="{81EA8A20-9B2A-B140-9EF1-7DE33D413B14}">
      <dgm:prSet custT="1"/>
      <dgm:spPr/>
      <dgm:t>
        <a:bodyPr/>
        <a:lstStyle/>
        <a:p>
          <a:r>
            <a:rPr lang="en-GB" sz="2800" b="0" i="0" dirty="0">
              <a:solidFill>
                <a:schemeClr val="tx1"/>
              </a:solidFill>
            </a:rPr>
            <a:t>To legally protect the intellectual property of the creators and prevent unauthorized distribution. </a:t>
          </a:r>
          <a:endParaRPr lang="en-MK" sz="2800" dirty="0">
            <a:solidFill>
              <a:schemeClr val="tx1"/>
            </a:solidFill>
          </a:endParaRPr>
        </a:p>
      </dgm:t>
    </dgm:pt>
    <dgm:pt modelId="{03F511CF-3673-7D47-8121-929E84BE047B}" type="parTrans" cxnId="{4BEA801A-EB90-7A4B-BC57-DE339D6DB301}">
      <dgm:prSet/>
      <dgm:spPr/>
      <dgm:t>
        <a:bodyPr/>
        <a:lstStyle/>
        <a:p>
          <a:endParaRPr lang="en-GB" sz="2000">
            <a:solidFill>
              <a:schemeClr val="tx1"/>
            </a:solidFill>
          </a:endParaRPr>
        </a:p>
      </dgm:t>
    </dgm:pt>
    <dgm:pt modelId="{4CB02498-A0BA-AF41-99E5-469AD9F12A41}" type="sibTrans" cxnId="{4BEA801A-EB90-7A4B-BC57-DE339D6DB301}">
      <dgm:prSet/>
      <dgm:spPr/>
      <dgm:t>
        <a:bodyPr/>
        <a:lstStyle/>
        <a:p>
          <a:endParaRPr lang="en-GB" sz="2000">
            <a:solidFill>
              <a:schemeClr val="tx1"/>
            </a:solidFill>
          </a:endParaRPr>
        </a:p>
      </dgm:t>
    </dgm:pt>
    <dgm:pt modelId="{9E0F6012-2EC2-CE4F-882D-983CF6997BD7}">
      <dgm:prSet custT="1"/>
      <dgm:spPr/>
      <dgm:t>
        <a:bodyPr/>
        <a:lstStyle/>
        <a:p>
          <a:r>
            <a:rPr lang="en-GB" sz="2800" b="0" i="0" dirty="0">
              <a:solidFill>
                <a:schemeClr val="tx1"/>
              </a:solidFill>
            </a:rPr>
            <a:t>To establish a set of guidelines and expectations for respectful and inclusive </a:t>
          </a:r>
          <a:r>
            <a:rPr lang="en-GB" sz="2800" b="0" i="0" dirty="0" err="1">
              <a:solidFill>
                <a:schemeClr val="tx1"/>
              </a:solidFill>
            </a:rPr>
            <a:t>behavior</a:t>
          </a:r>
          <a:r>
            <a:rPr lang="en-GB" sz="2800" b="0" i="0" dirty="0">
              <a:solidFill>
                <a:schemeClr val="tx1"/>
              </a:solidFill>
            </a:rPr>
            <a:t> among contributors and users. </a:t>
          </a:r>
          <a:endParaRPr lang="en-MK" sz="2800" dirty="0">
            <a:solidFill>
              <a:schemeClr val="tx1"/>
            </a:solidFill>
          </a:endParaRPr>
        </a:p>
      </dgm:t>
    </dgm:pt>
    <dgm:pt modelId="{231500A9-8C9F-664F-BB55-567D757FE241}" type="parTrans" cxnId="{A8D333AF-9D70-1D48-8B13-2D13E775D2A9}">
      <dgm:prSet/>
      <dgm:spPr/>
      <dgm:t>
        <a:bodyPr/>
        <a:lstStyle/>
        <a:p>
          <a:endParaRPr lang="en-GB" sz="2000">
            <a:solidFill>
              <a:schemeClr val="tx1"/>
            </a:solidFill>
          </a:endParaRPr>
        </a:p>
      </dgm:t>
    </dgm:pt>
    <dgm:pt modelId="{BF8E9A04-8021-734A-82E5-89829F7F5513}" type="sibTrans" cxnId="{A8D333AF-9D70-1D48-8B13-2D13E775D2A9}">
      <dgm:prSet/>
      <dgm:spPr/>
      <dgm:t>
        <a:bodyPr/>
        <a:lstStyle/>
        <a:p>
          <a:endParaRPr lang="en-GB" sz="2000">
            <a:solidFill>
              <a:schemeClr val="tx1"/>
            </a:solidFill>
          </a:endParaRPr>
        </a:p>
      </dgm:t>
    </dgm:pt>
    <dgm:pt modelId="{55A05B80-B888-3547-98DE-23F7B23B7BF4}">
      <dgm:prSet custT="1"/>
      <dgm:spPr/>
      <dgm:t>
        <a:bodyPr/>
        <a:lstStyle/>
        <a:p>
          <a:r>
            <a:rPr lang="en-GB" sz="2800" b="0" i="0" dirty="0">
              <a:solidFill>
                <a:schemeClr val="tx1"/>
              </a:solidFill>
            </a:rPr>
            <a:t>To provide detailed instructions on how to use the resource and report technical issues. </a:t>
          </a:r>
          <a:endParaRPr lang="en-MK" sz="2800" dirty="0">
            <a:solidFill>
              <a:schemeClr val="tx1"/>
            </a:solidFill>
          </a:endParaRPr>
        </a:p>
      </dgm:t>
    </dgm:pt>
    <dgm:pt modelId="{8E0AE1B4-0296-8B48-B1F4-178E7404F6DD}" type="parTrans" cxnId="{1B2CB5F8-DFC2-CE42-8093-17A47CF940CE}">
      <dgm:prSet/>
      <dgm:spPr/>
      <dgm:t>
        <a:bodyPr/>
        <a:lstStyle/>
        <a:p>
          <a:endParaRPr lang="en-GB" sz="2000">
            <a:solidFill>
              <a:schemeClr val="tx1"/>
            </a:solidFill>
          </a:endParaRPr>
        </a:p>
      </dgm:t>
    </dgm:pt>
    <dgm:pt modelId="{3E45931D-019D-3C49-B6AD-1B6BFCDB9D2A}" type="sibTrans" cxnId="{1B2CB5F8-DFC2-CE42-8093-17A47CF940CE}">
      <dgm:prSet/>
      <dgm:spPr/>
      <dgm:t>
        <a:bodyPr/>
        <a:lstStyle/>
        <a:p>
          <a:endParaRPr lang="en-GB" sz="2000">
            <a:solidFill>
              <a:schemeClr val="tx1"/>
            </a:solidFill>
          </a:endParaRPr>
        </a:p>
      </dgm:t>
    </dgm:pt>
    <dgm:pt modelId="{30F60C83-0B62-7A45-96AD-719AFDD49373}">
      <dgm:prSet custT="1"/>
      <dgm:spPr/>
      <dgm:t>
        <a:bodyPr/>
        <a:lstStyle/>
        <a:p>
          <a:r>
            <a:rPr lang="en-GB" sz="2800" b="0" i="0" dirty="0">
              <a:solidFill>
                <a:schemeClr val="tx1"/>
              </a:solidFill>
            </a:rPr>
            <a:t>To outline the specific technical requirements and software dependencies for accessing the resource.</a:t>
          </a:r>
          <a:endParaRPr lang="en-MK" sz="2800" dirty="0">
            <a:solidFill>
              <a:schemeClr val="tx1"/>
            </a:solidFill>
          </a:endParaRPr>
        </a:p>
      </dgm:t>
    </dgm:pt>
    <dgm:pt modelId="{B60C06B5-7B8F-8048-BFE9-2A0F13DAF8BE}" type="parTrans" cxnId="{3B209D5D-3D4B-7C49-B75A-16D8AE3134D8}">
      <dgm:prSet/>
      <dgm:spPr/>
      <dgm:t>
        <a:bodyPr/>
        <a:lstStyle/>
        <a:p>
          <a:endParaRPr lang="en-GB" sz="2000">
            <a:solidFill>
              <a:schemeClr val="tx1"/>
            </a:solidFill>
          </a:endParaRPr>
        </a:p>
      </dgm:t>
    </dgm:pt>
    <dgm:pt modelId="{D62164D7-8975-684A-8050-A758FE845BE2}" type="sibTrans" cxnId="{3B209D5D-3D4B-7C49-B75A-16D8AE3134D8}">
      <dgm:prSet/>
      <dgm:spPr/>
      <dgm:t>
        <a:bodyPr/>
        <a:lstStyle/>
        <a:p>
          <a:endParaRPr lang="en-GB" sz="2000">
            <a:solidFill>
              <a:schemeClr val="tx1"/>
            </a:solidFill>
          </a:endParaRPr>
        </a:p>
      </dgm:t>
    </dgm:pt>
    <dgm:pt modelId="{BE9AC389-CD65-1E46-9B23-F1480709C378}" type="pres">
      <dgm:prSet presAssocID="{AD8E395E-EFE8-134D-AD40-029C7295D55B}" presName="linear" presStyleCnt="0">
        <dgm:presLayoutVars>
          <dgm:animLvl val="lvl"/>
          <dgm:resizeHandles val="exact"/>
        </dgm:presLayoutVars>
      </dgm:prSet>
      <dgm:spPr/>
    </dgm:pt>
    <dgm:pt modelId="{358FE99E-79C9-2F4E-8966-0B71DC3C6CBB}" type="pres">
      <dgm:prSet presAssocID="{81EA8A20-9B2A-B140-9EF1-7DE33D413B14}" presName="parentText" presStyleLbl="node1" presStyleIdx="0" presStyleCnt="4">
        <dgm:presLayoutVars>
          <dgm:chMax val="0"/>
          <dgm:bulletEnabled val="1"/>
        </dgm:presLayoutVars>
      </dgm:prSet>
      <dgm:spPr/>
    </dgm:pt>
    <dgm:pt modelId="{B4B26C5A-9834-D948-8F68-AD1310698627}" type="pres">
      <dgm:prSet presAssocID="{4CB02498-A0BA-AF41-99E5-469AD9F12A41}" presName="spacer" presStyleCnt="0"/>
      <dgm:spPr/>
    </dgm:pt>
    <dgm:pt modelId="{7B2C5A42-72BD-7042-ABEA-746DB28CBF5B}" type="pres">
      <dgm:prSet presAssocID="{9E0F6012-2EC2-CE4F-882D-983CF6997BD7}" presName="parentText" presStyleLbl="node1" presStyleIdx="1" presStyleCnt="4">
        <dgm:presLayoutVars>
          <dgm:chMax val="0"/>
          <dgm:bulletEnabled val="1"/>
        </dgm:presLayoutVars>
      </dgm:prSet>
      <dgm:spPr/>
    </dgm:pt>
    <dgm:pt modelId="{72147B50-A07C-9B4E-8898-45881F346E26}" type="pres">
      <dgm:prSet presAssocID="{BF8E9A04-8021-734A-82E5-89829F7F5513}" presName="spacer" presStyleCnt="0"/>
      <dgm:spPr/>
    </dgm:pt>
    <dgm:pt modelId="{47ADDB56-5210-E846-BBCC-5C3EF4F99D38}" type="pres">
      <dgm:prSet presAssocID="{55A05B80-B888-3547-98DE-23F7B23B7BF4}" presName="parentText" presStyleLbl="node1" presStyleIdx="2" presStyleCnt="4">
        <dgm:presLayoutVars>
          <dgm:chMax val="0"/>
          <dgm:bulletEnabled val="1"/>
        </dgm:presLayoutVars>
      </dgm:prSet>
      <dgm:spPr/>
    </dgm:pt>
    <dgm:pt modelId="{BB8303BF-EA2E-B249-9CA6-95ACA46E365A}" type="pres">
      <dgm:prSet presAssocID="{3E45931D-019D-3C49-B6AD-1B6BFCDB9D2A}" presName="spacer" presStyleCnt="0"/>
      <dgm:spPr/>
    </dgm:pt>
    <dgm:pt modelId="{B675E2EB-6DB7-794C-9DE0-2546322E0F02}" type="pres">
      <dgm:prSet presAssocID="{30F60C83-0B62-7A45-96AD-719AFDD49373}" presName="parentText" presStyleLbl="node1" presStyleIdx="3" presStyleCnt="4">
        <dgm:presLayoutVars>
          <dgm:chMax val="0"/>
          <dgm:bulletEnabled val="1"/>
        </dgm:presLayoutVars>
      </dgm:prSet>
      <dgm:spPr/>
    </dgm:pt>
  </dgm:ptLst>
  <dgm:cxnLst>
    <dgm:cxn modelId="{D5E1010C-CC0A-AF40-A55A-4205DFB91C84}" type="presOf" srcId="{30F60C83-0B62-7A45-96AD-719AFDD49373}" destId="{B675E2EB-6DB7-794C-9DE0-2546322E0F02}" srcOrd="0" destOrd="0" presId="urn:microsoft.com/office/officeart/2005/8/layout/vList2"/>
    <dgm:cxn modelId="{4BEA801A-EB90-7A4B-BC57-DE339D6DB301}" srcId="{AD8E395E-EFE8-134D-AD40-029C7295D55B}" destId="{81EA8A20-9B2A-B140-9EF1-7DE33D413B14}" srcOrd="0" destOrd="0" parTransId="{03F511CF-3673-7D47-8121-929E84BE047B}" sibTransId="{4CB02498-A0BA-AF41-99E5-469AD9F12A41}"/>
    <dgm:cxn modelId="{3B209D5D-3D4B-7C49-B75A-16D8AE3134D8}" srcId="{AD8E395E-EFE8-134D-AD40-029C7295D55B}" destId="{30F60C83-0B62-7A45-96AD-719AFDD49373}" srcOrd="3" destOrd="0" parTransId="{B60C06B5-7B8F-8048-BFE9-2A0F13DAF8BE}" sibTransId="{D62164D7-8975-684A-8050-A758FE845BE2}"/>
    <dgm:cxn modelId="{C82B7C6B-6E6A-D846-99F0-9E63E828D4CB}" type="presOf" srcId="{9E0F6012-2EC2-CE4F-882D-983CF6997BD7}" destId="{7B2C5A42-72BD-7042-ABEA-746DB28CBF5B}" srcOrd="0" destOrd="0" presId="urn:microsoft.com/office/officeart/2005/8/layout/vList2"/>
    <dgm:cxn modelId="{A8D333AF-9D70-1D48-8B13-2D13E775D2A9}" srcId="{AD8E395E-EFE8-134D-AD40-029C7295D55B}" destId="{9E0F6012-2EC2-CE4F-882D-983CF6997BD7}" srcOrd="1" destOrd="0" parTransId="{231500A9-8C9F-664F-BB55-567D757FE241}" sibTransId="{BF8E9A04-8021-734A-82E5-89829F7F5513}"/>
    <dgm:cxn modelId="{7ADBC8C1-490D-784D-8BE3-C7C6EA82004F}" type="presOf" srcId="{55A05B80-B888-3547-98DE-23F7B23B7BF4}" destId="{47ADDB56-5210-E846-BBCC-5C3EF4F99D38}" srcOrd="0" destOrd="0" presId="urn:microsoft.com/office/officeart/2005/8/layout/vList2"/>
    <dgm:cxn modelId="{ECB746CB-0108-A843-B4EF-625508C79439}" type="presOf" srcId="{81EA8A20-9B2A-B140-9EF1-7DE33D413B14}" destId="{358FE99E-79C9-2F4E-8966-0B71DC3C6CBB}" srcOrd="0" destOrd="0" presId="urn:microsoft.com/office/officeart/2005/8/layout/vList2"/>
    <dgm:cxn modelId="{9911D7E8-2818-4F41-A7C2-AD94BCF8807A}" type="presOf" srcId="{AD8E395E-EFE8-134D-AD40-029C7295D55B}" destId="{BE9AC389-CD65-1E46-9B23-F1480709C378}" srcOrd="0" destOrd="0" presId="urn:microsoft.com/office/officeart/2005/8/layout/vList2"/>
    <dgm:cxn modelId="{1B2CB5F8-DFC2-CE42-8093-17A47CF940CE}" srcId="{AD8E395E-EFE8-134D-AD40-029C7295D55B}" destId="{55A05B80-B888-3547-98DE-23F7B23B7BF4}" srcOrd="2" destOrd="0" parTransId="{8E0AE1B4-0296-8B48-B1F4-178E7404F6DD}" sibTransId="{3E45931D-019D-3C49-B6AD-1B6BFCDB9D2A}"/>
    <dgm:cxn modelId="{754E8723-6235-9B40-958F-CD2E804D3398}" type="presParOf" srcId="{BE9AC389-CD65-1E46-9B23-F1480709C378}" destId="{358FE99E-79C9-2F4E-8966-0B71DC3C6CBB}" srcOrd="0" destOrd="0" presId="urn:microsoft.com/office/officeart/2005/8/layout/vList2"/>
    <dgm:cxn modelId="{1742D1D6-5076-A346-BA92-368BC205D278}" type="presParOf" srcId="{BE9AC389-CD65-1E46-9B23-F1480709C378}" destId="{B4B26C5A-9834-D948-8F68-AD1310698627}" srcOrd="1" destOrd="0" presId="urn:microsoft.com/office/officeart/2005/8/layout/vList2"/>
    <dgm:cxn modelId="{0425471A-65B5-D14E-AEC4-F9E54ACA0693}" type="presParOf" srcId="{BE9AC389-CD65-1E46-9B23-F1480709C378}" destId="{7B2C5A42-72BD-7042-ABEA-746DB28CBF5B}" srcOrd="2" destOrd="0" presId="urn:microsoft.com/office/officeart/2005/8/layout/vList2"/>
    <dgm:cxn modelId="{B129CA92-0C2A-E547-9501-939A1E9EAC03}" type="presParOf" srcId="{BE9AC389-CD65-1E46-9B23-F1480709C378}" destId="{72147B50-A07C-9B4E-8898-45881F346E26}" srcOrd="3" destOrd="0" presId="urn:microsoft.com/office/officeart/2005/8/layout/vList2"/>
    <dgm:cxn modelId="{AA15386C-3B95-8A4B-A6CB-1C7C0B28D8A1}" type="presParOf" srcId="{BE9AC389-CD65-1E46-9B23-F1480709C378}" destId="{47ADDB56-5210-E846-BBCC-5C3EF4F99D38}" srcOrd="4" destOrd="0" presId="urn:microsoft.com/office/officeart/2005/8/layout/vList2"/>
    <dgm:cxn modelId="{9122F731-50C9-5146-BE7C-8CA6E5CE1E99}" type="presParOf" srcId="{BE9AC389-CD65-1E46-9B23-F1480709C378}" destId="{BB8303BF-EA2E-B249-9CA6-95ACA46E365A}" srcOrd="5" destOrd="0" presId="urn:microsoft.com/office/officeart/2005/8/layout/vList2"/>
    <dgm:cxn modelId="{27637C27-4F08-7B49-B3CC-E46525018D68}" type="presParOf" srcId="{BE9AC389-CD65-1E46-9B23-F1480709C378}" destId="{B675E2EB-6DB7-794C-9DE0-2546322E0F02}"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7.xml><?xml version="1.0" encoding="utf-8"?>
<dgm:dataModel xmlns:dgm="http://schemas.openxmlformats.org/drawingml/2006/diagram" xmlns:a="http://schemas.openxmlformats.org/drawingml/2006/main">
  <dgm:ptLst>
    <dgm:pt modelId="{4226EF85-5483-4F8F-91B8-D69C337F6081}" type="doc">
      <dgm:prSet loTypeId="urn:microsoft.com/office/officeart/2005/8/layout/hList1" loCatId="list" qsTypeId="urn:microsoft.com/office/officeart/2005/8/quickstyle/simple1" qsCatId="simple" csTypeId="urn:microsoft.com/office/officeart/2005/8/colors/colorful2" csCatId="colorful" phldr="1"/>
      <dgm:spPr/>
      <dgm:t>
        <a:bodyPr/>
        <a:lstStyle/>
        <a:p>
          <a:endParaRPr lang="en-US"/>
        </a:p>
      </dgm:t>
    </dgm:pt>
    <dgm:pt modelId="{72D194E9-B1E8-4D3B-A670-3F7B1F1AAF21}">
      <dgm:prSet/>
      <dgm:spPr>
        <a:solidFill>
          <a:srgbClr val="0070C0"/>
        </a:solidFill>
        <a:ln>
          <a:solidFill>
            <a:srgbClr val="0070C0"/>
          </a:solidFill>
        </a:ln>
      </dgm:spPr>
      <dgm:t>
        <a:bodyPr/>
        <a:lstStyle/>
        <a:p>
          <a:r>
            <a:rPr lang="en-GB" b="1">
              <a:solidFill>
                <a:schemeClr val="bg1"/>
              </a:solidFill>
            </a:rPr>
            <a:t>README </a:t>
          </a:r>
          <a:endParaRPr lang="en-US">
            <a:solidFill>
              <a:schemeClr val="bg1"/>
            </a:solidFill>
          </a:endParaRPr>
        </a:p>
      </dgm:t>
    </dgm:pt>
    <dgm:pt modelId="{F60C39B4-C9E7-46AB-8EF3-36983E365741}" type="parTrans" cxnId="{C616CFB7-3889-4077-8C88-3893C139E945}">
      <dgm:prSet/>
      <dgm:spPr/>
      <dgm:t>
        <a:bodyPr/>
        <a:lstStyle/>
        <a:p>
          <a:endParaRPr lang="en-US"/>
        </a:p>
      </dgm:t>
    </dgm:pt>
    <dgm:pt modelId="{A1D27CC8-8773-48BE-A95F-AD01C6D0CC65}" type="sibTrans" cxnId="{C616CFB7-3889-4077-8C88-3893C139E945}">
      <dgm:prSet/>
      <dgm:spPr/>
      <dgm:t>
        <a:bodyPr/>
        <a:lstStyle/>
        <a:p>
          <a:endParaRPr lang="en-US"/>
        </a:p>
      </dgm:t>
    </dgm:pt>
    <dgm:pt modelId="{93CBD245-C52B-48D5-9500-6A3970E7E375}">
      <dgm:prSet/>
      <dgm:spPr>
        <a:solidFill>
          <a:schemeClr val="accent1">
            <a:lumMod val="60000"/>
            <a:lumOff val="40000"/>
            <a:alpha val="90000"/>
          </a:schemeClr>
        </a:solidFill>
        <a:ln>
          <a:solidFill>
            <a:schemeClr val="accent1">
              <a:lumMod val="60000"/>
              <a:lumOff val="40000"/>
              <a:alpha val="90000"/>
            </a:schemeClr>
          </a:solidFill>
        </a:ln>
      </dgm:spPr>
      <dgm:t>
        <a:bodyPr/>
        <a:lstStyle/>
        <a:p>
          <a:r>
            <a:rPr lang="en-GB" dirty="0"/>
            <a:t>Provides essential information about the purpose, content, and usage of the learning materials.</a:t>
          </a:r>
          <a:endParaRPr lang="en-US" dirty="0"/>
        </a:p>
      </dgm:t>
    </dgm:pt>
    <dgm:pt modelId="{F42C2ECF-EE71-441D-8488-A179EFFBD5F4}" type="parTrans" cxnId="{526ADDE0-F737-4833-9B2B-FB1C782C3D16}">
      <dgm:prSet/>
      <dgm:spPr/>
      <dgm:t>
        <a:bodyPr/>
        <a:lstStyle/>
        <a:p>
          <a:endParaRPr lang="en-US"/>
        </a:p>
      </dgm:t>
    </dgm:pt>
    <dgm:pt modelId="{28DA33D0-C7EA-4C01-A758-2E37879EBB5F}" type="sibTrans" cxnId="{526ADDE0-F737-4833-9B2B-FB1C782C3D16}">
      <dgm:prSet/>
      <dgm:spPr/>
      <dgm:t>
        <a:bodyPr/>
        <a:lstStyle/>
        <a:p>
          <a:endParaRPr lang="en-US"/>
        </a:p>
      </dgm:t>
    </dgm:pt>
    <dgm:pt modelId="{3EAEC970-55B4-4B1D-87EE-62B4EA68D7C4}">
      <dgm:prSet/>
      <dgm:spPr>
        <a:solidFill>
          <a:schemeClr val="accent1">
            <a:lumMod val="60000"/>
            <a:lumOff val="40000"/>
            <a:alpha val="90000"/>
          </a:schemeClr>
        </a:solidFill>
        <a:ln>
          <a:solidFill>
            <a:schemeClr val="accent1">
              <a:lumMod val="60000"/>
              <a:lumOff val="40000"/>
              <a:alpha val="90000"/>
            </a:schemeClr>
          </a:solidFill>
        </a:ln>
      </dgm:spPr>
      <dgm:t>
        <a:bodyPr/>
        <a:lstStyle/>
        <a:p>
          <a:r>
            <a:rPr lang="en-GB" dirty="0"/>
            <a:t>Offers instructions on customization and contribution.</a:t>
          </a:r>
          <a:endParaRPr lang="en-US" dirty="0"/>
        </a:p>
      </dgm:t>
    </dgm:pt>
    <dgm:pt modelId="{1FDCDDEA-0148-43C3-B5C9-1C324164098F}" type="parTrans" cxnId="{2C4A4C4A-400C-4061-B60F-23CA9086DD0C}">
      <dgm:prSet/>
      <dgm:spPr/>
      <dgm:t>
        <a:bodyPr/>
        <a:lstStyle/>
        <a:p>
          <a:endParaRPr lang="en-US"/>
        </a:p>
      </dgm:t>
    </dgm:pt>
    <dgm:pt modelId="{8C85DDDA-4C4C-4D45-A693-3009BD77268F}" type="sibTrans" cxnId="{2C4A4C4A-400C-4061-B60F-23CA9086DD0C}">
      <dgm:prSet/>
      <dgm:spPr/>
      <dgm:t>
        <a:bodyPr/>
        <a:lstStyle/>
        <a:p>
          <a:endParaRPr lang="en-US"/>
        </a:p>
      </dgm:t>
    </dgm:pt>
    <dgm:pt modelId="{E06F7353-A716-4FFB-BC39-980FA49940E4}">
      <dgm:prSet/>
      <dgm:spPr>
        <a:solidFill>
          <a:schemeClr val="accent1">
            <a:lumMod val="60000"/>
            <a:lumOff val="40000"/>
            <a:alpha val="90000"/>
          </a:schemeClr>
        </a:solidFill>
        <a:ln>
          <a:solidFill>
            <a:schemeClr val="accent1">
              <a:lumMod val="60000"/>
              <a:lumOff val="40000"/>
              <a:alpha val="90000"/>
            </a:schemeClr>
          </a:solidFill>
        </a:ln>
      </dgm:spPr>
      <dgm:t>
        <a:bodyPr/>
        <a:lstStyle/>
        <a:p>
          <a:r>
            <a:rPr lang="en-GB"/>
            <a:t>Helps users understand the context and scope of the resource.</a:t>
          </a:r>
          <a:endParaRPr lang="en-US"/>
        </a:p>
      </dgm:t>
    </dgm:pt>
    <dgm:pt modelId="{6809A131-83E2-43D0-A1DE-11F8D13C0827}" type="parTrans" cxnId="{47267143-9A83-4114-A6A2-B316FFA9A805}">
      <dgm:prSet/>
      <dgm:spPr/>
      <dgm:t>
        <a:bodyPr/>
        <a:lstStyle/>
        <a:p>
          <a:endParaRPr lang="en-US"/>
        </a:p>
      </dgm:t>
    </dgm:pt>
    <dgm:pt modelId="{FE50610C-2B1F-4F97-B795-0DEE7DB8D72C}" type="sibTrans" cxnId="{47267143-9A83-4114-A6A2-B316FFA9A805}">
      <dgm:prSet/>
      <dgm:spPr/>
      <dgm:t>
        <a:bodyPr/>
        <a:lstStyle/>
        <a:p>
          <a:endParaRPr lang="en-US"/>
        </a:p>
      </dgm:t>
    </dgm:pt>
    <dgm:pt modelId="{57BA7764-B314-4455-ABF0-D35336966C27}">
      <dgm:prSet/>
      <dgm:spPr/>
      <dgm:t>
        <a:bodyPr/>
        <a:lstStyle/>
        <a:p>
          <a:r>
            <a:rPr lang="en-GB" b="1" dirty="0">
              <a:solidFill>
                <a:schemeClr val="tx1"/>
              </a:solidFill>
            </a:rPr>
            <a:t>Code of Conduct</a:t>
          </a:r>
          <a:r>
            <a:rPr lang="en-GB" dirty="0">
              <a:solidFill>
                <a:schemeClr val="tx1"/>
              </a:solidFill>
            </a:rPr>
            <a:t> </a:t>
          </a:r>
          <a:endParaRPr lang="en-US" dirty="0">
            <a:solidFill>
              <a:schemeClr val="tx1"/>
            </a:solidFill>
          </a:endParaRPr>
        </a:p>
      </dgm:t>
    </dgm:pt>
    <dgm:pt modelId="{393032D4-3AE9-436D-AACF-CAC4416352EE}" type="parTrans" cxnId="{B690D9A7-BFC0-4E15-8EA5-EE77858229D5}">
      <dgm:prSet/>
      <dgm:spPr/>
      <dgm:t>
        <a:bodyPr/>
        <a:lstStyle/>
        <a:p>
          <a:endParaRPr lang="en-US"/>
        </a:p>
      </dgm:t>
    </dgm:pt>
    <dgm:pt modelId="{E3648115-ACC6-4B46-842D-546FF089AC50}" type="sibTrans" cxnId="{B690D9A7-BFC0-4E15-8EA5-EE77858229D5}">
      <dgm:prSet/>
      <dgm:spPr/>
      <dgm:t>
        <a:bodyPr/>
        <a:lstStyle/>
        <a:p>
          <a:endParaRPr lang="en-US"/>
        </a:p>
      </dgm:t>
    </dgm:pt>
    <dgm:pt modelId="{A323FCFC-A410-460A-B351-F5A18702C43B}">
      <dgm:prSet/>
      <dgm:spPr/>
      <dgm:t>
        <a:bodyPr/>
        <a:lstStyle/>
        <a:p>
          <a:r>
            <a:rPr lang="en-GB"/>
            <a:t>Establishes clear expectations for behavior and communication within the community.</a:t>
          </a:r>
          <a:endParaRPr lang="en-US"/>
        </a:p>
      </dgm:t>
    </dgm:pt>
    <dgm:pt modelId="{BFA0E25C-A83E-46CB-AAE4-C48A554ACD42}" type="parTrans" cxnId="{542D0D83-6F46-493D-800D-BA8211FEDDEB}">
      <dgm:prSet/>
      <dgm:spPr/>
      <dgm:t>
        <a:bodyPr/>
        <a:lstStyle/>
        <a:p>
          <a:endParaRPr lang="en-US"/>
        </a:p>
      </dgm:t>
    </dgm:pt>
    <dgm:pt modelId="{74A3AA00-BB84-45C6-AF2D-C9F3C1EEE853}" type="sibTrans" cxnId="{542D0D83-6F46-493D-800D-BA8211FEDDEB}">
      <dgm:prSet/>
      <dgm:spPr/>
      <dgm:t>
        <a:bodyPr/>
        <a:lstStyle/>
        <a:p>
          <a:endParaRPr lang="en-US"/>
        </a:p>
      </dgm:t>
    </dgm:pt>
    <dgm:pt modelId="{9265A5F7-232F-4269-A5B3-94C24E21D8C3}">
      <dgm:prSet/>
      <dgm:spPr/>
      <dgm:t>
        <a:bodyPr/>
        <a:lstStyle/>
        <a:p>
          <a:r>
            <a:rPr lang="en-GB"/>
            <a:t>Promotes a respectful and inclusive environment for all contributors and users.</a:t>
          </a:r>
          <a:endParaRPr lang="en-US"/>
        </a:p>
      </dgm:t>
    </dgm:pt>
    <dgm:pt modelId="{8BC206F9-832C-425C-A12B-ABF42A1B0446}" type="parTrans" cxnId="{D8A22A88-28E3-418D-B918-1AD43EB74067}">
      <dgm:prSet/>
      <dgm:spPr/>
      <dgm:t>
        <a:bodyPr/>
        <a:lstStyle/>
        <a:p>
          <a:endParaRPr lang="en-US"/>
        </a:p>
      </dgm:t>
    </dgm:pt>
    <dgm:pt modelId="{56182E1D-4301-4A8E-BFF2-D5C3E63FFA7C}" type="sibTrans" cxnId="{D8A22A88-28E3-418D-B918-1AD43EB74067}">
      <dgm:prSet/>
      <dgm:spPr/>
      <dgm:t>
        <a:bodyPr/>
        <a:lstStyle/>
        <a:p>
          <a:endParaRPr lang="en-US"/>
        </a:p>
      </dgm:t>
    </dgm:pt>
    <dgm:pt modelId="{A9F255E8-60F7-4248-94EE-C68DB77D036F}">
      <dgm:prSet/>
      <dgm:spPr/>
      <dgm:t>
        <a:bodyPr/>
        <a:lstStyle/>
        <a:p>
          <a:r>
            <a:rPr lang="en-GB" dirty="0"/>
            <a:t>Helps to prevent and address conflicts or inappropriate </a:t>
          </a:r>
          <a:r>
            <a:rPr lang="en-GB" dirty="0" err="1"/>
            <a:t>behavior</a:t>
          </a:r>
          <a:r>
            <a:rPr lang="en-GB" dirty="0"/>
            <a:t>.</a:t>
          </a:r>
          <a:endParaRPr lang="en-US" dirty="0"/>
        </a:p>
      </dgm:t>
    </dgm:pt>
    <dgm:pt modelId="{27C7A8CE-B92A-4A54-AB0A-86E4ED482B54}" type="parTrans" cxnId="{F1F06965-5797-4525-B8AD-412E3E1B7816}">
      <dgm:prSet/>
      <dgm:spPr/>
      <dgm:t>
        <a:bodyPr/>
        <a:lstStyle/>
        <a:p>
          <a:endParaRPr lang="en-US"/>
        </a:p>
      </dgm:t>
    </dgm:pt>
    <dgm:pt modelId="{4A101B5C-E8B2-49CC-B3C3-1AA3688472E1}" type="sibTrans" cxnId="{F1F06965-5797-4525-B8AD-412E3E1B7816}">
      <dgm:prSet/>
      <dgm:spPr/>
      <dgm:t>
        <a:bodyPr/>
        <a:lstStyle/>
        <a:p>
          <a:endParaRPr lang="en-US"/>
        </a:p>
      </dgm:t>
    </dgm:pt>
    <dgm:pt modelId="{EB4C8DF2-E269-B046-8EFF-FC3B55915F90}" type="pres">
      <dgm:prSet presAssocID="{4226EF85-5483-4F8F-91B8-D69C337F6081}" presName="Name0" presStyleCnt="0">
        <dgm:presLayoutVars>
          <dgm:dir/>
          <dgm:animLvl val="lvl"/>
          <dgm:resizeHandles val="exact"/>
        </dgm:presLayoutVars>
      </dgm:prSet>
      <dgm:spPr/>
    </dgm:pt>
    <dgm:pt modelId="{5ED343FE-38E9-F549-BB5C-DC7497C85EAF}" type="pres">
      <dgm:prSet presAssocID="{72D194E9-B1E8-4D3B-A670-3F7B1F1AAF21}" presName="composite" presStyleCnt="0"/>
      <dgm:spPr/>
    </dgm:pt>
    <dgm:pt modelId="{6B0E5B29-EC61-8D4D-B30F-E5D3AEBF3B27}" type="pres">
      <dgm:prSet presAssocID="{72D194E9-B1E8-4D3B-A670-3F7B1F1AAF21}" presName="parTx" presStyleLbl="alignNode1" presStyleIdx="0" presStyleCnt="2">
        <dgm:presLayoutVars>
          <dgm:chMax val="0"/>
          <dgm:chPref val="0"/>
          <dgm:bulletEnabled val="1"/>
        </dgm:presLayoutVars>
      </dgm:prSet>
      <dgm:spPr/>
    </dgm:pt>
    <dgm:pt modelId="{B3000F82-588D-9E46-85F7-7DF0587E20F7}" type="pres">
      <dgm:prSet presAssocID="{72D194E9-B1E8-4D3B-A670-3F7B1F1AAF21}" presName="desTx" presStyleLbl="alignAccFollowNode1" presStyleIdx="0" presStyleCnt="2">
        <dgm:presLayoutVars>
          <dgm:bulletEnabled val="1"/>
        </dgm:presLayoutVars>
      </dgm:prSet>
      <dgm:spPr/>
    </dgm:pt>
    <dgm:pt modelId="{C7A12223-12E6-7148-909A-AAD63DEB8603}" type="pres">
      <dgm:prSet presAssocID="{A1D27CC8-8773-48BE-A95F-AD01C6D0CC65}" presName="space" presStyleCnt="0"/>
      <dgm:spPr/>
    </dgm:pt>
    <dgm:pt modelId="{EBC5B7A5-A710-BE41-A97A-C49F601B8950}" type="pres">
      <dgm:prSet presAssocID="{57BA7764-B314-4455-ABF0-D35336966C27}" presName="composite" presStyleCnt="0"/>
      <dgm:spPr/>
    </dgm:pt>
    <dgm:pt modelId="{DE268454-0A7B-D845-AE9A-10842685DE06}" type="pres">
      <dgm:prSet presAssocID="{57BA7764-B314-4455-ABF0-D35336966C27}" presName="parTx" presStyleLbl="alignNode1" presStyleIdx="1" presStyleCnt="2">
        <dgm:presLayoutVars>
          <dgm:chMax val="0"/>
          <dgm:chPref val="0"/>
          <dgm:bulletEnabled val="1"/>
        </dgm:presLayoutVars>
      </dgm:prSet>
      <dgm:spPr/>
    </dgm:pt>
    <dgm:pt modelId="{C8921FC9-F728-0D47-B71E-E581EC7A666D}" type="pres">
      <dgm:prSet presAssocID="{57BA7764-B314-4455-ABF0-D35336966C27}" presName="desTx" presStyleLbl="alignAccFollowNode1" presStyleIdx="1" presStyleCnt="2">
        <dgm:presLayoutVars>
          <dgm:bulletEnabled val="1"/>
        </dgm:presLayoutVars>
      </dgm:prSet>
      <dgm:spPr/>
    </dgm:pt>
  </dgm:ptLst>
  <dgm:cxnLst>
    <dgm:cxn modelId="{4CB8CC1F-BB8D-F247-825A-5B97CBB81696}" type="presOf" srcId="{A9F255E8-60F7-4248-94EE-C68DB77D036F}" destId="{C8921FC9-F728-0D47-B71E-E581EC7A666D}" srcOrd="0" destOrd="2" presId="urn:microsoft.com/office/officeart/2005/8/layout/hList1"/>
    <dgm:cxn modelId="{22493C2A-1320-B442-AC9F-695E59101E13}" type="presOf" srcId="{A323FCFC-A410-460A-B351-F5A18702C43B}" destId="{C8921FC9-F728-0D47-B71E-E581EC7A666D}" srcOrd="0" destOrd="0" presId="urn:microsoft.com/office/officeart/2005/8/layout/hList1"/>
    <dgm:cxn modelId="{35C3492B-B3FD-F449-ABC1-E152420E9745}" type="presOf" srcId="{E06F7353-A716-4FFB-BC39-980FA49940E4}" destId="{B3000F82-588D-9E46-85F7-7DF0587E20F7}" srcOrd="0" destOrd="2" presId="urn:microsoft.com/office/officeart/2005/8/layout/hList1"/>
    <dgm:cxn modelId="{99906F2F-A98E-D04D-8BB5-B2114851254B}" type="presOf" srcId="{93CBD245-C52B-48D5-9500-6A3970E7E375}" destId="{B3000F82-588D-9E46-85F7-7DF0587E20F7}" srcOrd="0" destOrd="0" presId="urn:microsoft.com/office/officeart/2005/8/layout/hList1"/>
    <dgm:cxn modelId="{A672D541-6363-CE4C-BD6D-DD13D3F5B79E}" type="presOf" srcId="{72D194E9-B1E8-4D3B-A670-3F7B1F1AAF21}" destId="{6B0E5B29-EC61-8D4D-B30F-E5D3AEBF3B27}" srcOrd="0" destOrd="0" presId="urn:microsoft.com/office/officeart/2005/8/layout/hList1"/>
    <dgm:cxn modelId="{47267143-9A83-4114-A6A2-B316FFA9A805}" srcId="{72D194E9-B1E8-4D3B-A670-3F7B1F1AAF21}" destId="{E06F7353-A716-4FFB-BC39-980FA49940E4}" srcOrd="2" destOrd="0" parTransId="{6809A131-83E2-43D0-A1DE-11F8D13C0827}" sibTransId="{FE50610C-2B1F-4F97-B795-0DEE7DB8D72C}"/>
    <dgm:cxn modelId="{2C4A4C4A-400C-4061-B60F-23CA9086DD0C}" srcId="{72D194E9-B1E8-4D3B-A670-3F7B1F1AAF21}" destId="{3EAEC970-55B4-4B1D-87EE-62B4EA68D7C4}" srcOrd="1" destOrd="0" parTransId="{1FDCDDEA-0148-43C3-B5C9-1C324164098F}" sibTransId="{8C85DDDA-4C4C-4D45-A693-3009BD77268F}"/>
    <dgm:cxn modelId="{F1F06965-5797-4525-B8AD-412E3E1B7816}" srcId="{57BA7764-B314-4455-ABF0-D35336966C27}" destId="{A9F255E8-60F7-4248-94EE-C68DB77D036F}" srcOrd="2" destOrd="0" parTransId="{27C7A8CE-B92A-4A54-AB0A-86E4ED482B54}" sibTransId="{4A101B5C-E8B2-49CC-B3C3-1AA3688472E1}"/>
    <dgm:cxn modelId="{542D0D83-6F46-493D-800D-BA8211FEDDEB}" srcId="{57BA7764-B314-4455-ABF0-D35336966C27}" destId="{A323FCFC-A410-460A-B351-F5A18702C43B}" srcOrd="0" destOrd="0" parTransId="{BFA0E25C-A83E-46CB-AAE4-C48A554ACD42}" sibTransId="{74A3AA00-BB84-45C6-AF2D-C9F3C1EEE853}"/>
    <dgm:cxn modelId="{D8A22A88-28E3-418D-B918-1AD43EB74067}" srcId="{57BA7764-B314-4455-ABF0-D35336966C27}" destId="{9265A5F7-232F-4269-A5B3-94C24E21D8C3}" srcOrd="1" destOrd="0" parTransId="{8BC206F9-832C-425C-A12B-ABF42A1B0446}" sibTransId="{56182E1D-4301-4A8E-BFF2-D5C3E63FFA7C}"/>
    <dgm:cxn modelId="{005F5CA6-0895-5C48-98EC-9EE9258A5E6E}" type="presOf" srcId="{4226EF85-5483-4F8F-91B8-D69C337F6081}" destId="{EB4C8DF2-E269-B046-8EFF-FC3B55915F90}" srcOrd="0" destOrd="0" presId="urn:microsoft.com/office/officeart/2005/8/layout/hList1"/>
    <dgm:cxn modelId="{B2B47EA7-9B3B-5247-A463-BA7148219E91}" type="presOf" srcId="{57BA7764-B314-4455-ABF0-D35336966C27}" destId="{DE268454-0A7B-D845-AE9A-10842685DE06}" srcOrd="0" destOrd="0" presId="urn:microsoft.com/office/officeart/2005/8/layout/hList1"/>
    <dgm:cxn modelId="{B690D9A7-BFC0-4E15-8EA5-EE77858229D5}" srcId="{4226EF85-5483-4F8F-91B8-D69C337F6081}" destId="{57BA7764-B314-4455-ABF0-D35336966C27}" srcOrd="1" destOrd="0" parTransId="{393032D4-3AE9-436D-AACF-CAC4416352EE}" sibTransId="{E3648115-ACC6-4B46-842D-546FF089AC50}"/>
    <dgm:cxn modelId="{C616CFB7-3889-4077-8C88-3893C139E945}" srcId="{4226EF85-5483-4F8F-91B8-D69C337F6081}" destId="{72D194E9-B1E8-4D3B-A670-3F7B1F1AAF21}" srcOrd="0" destOrd="0" parTransId="{F60C39B4-C9E7-46AB-8EF3-36983E365741}" sibTransId="{A1D27CC8-8773-48BE-A95F-AD01C6D0CC65}"/>
    <dgm:cxn modelId="{D27621BA-2D5F-194E-BEA4-26E06BBE9838}" type="presOf" srcId="{9265A5F7-232F-4269-A5B3-94C24E21D8C3}" destId="{C8921FC9-F728-0D47-B71E-E581EC7A666D}" srcOrd="0" destOrd="1" presId="urn:microsoft.com/office/officeart/2005/8/layout/hList1"/>
    <dgm:cxn modelId="{67F02CD6-C55E-9341-9DC5-AD058E76F42E}" type="presOf" srcId="{3EAEC970-55B4-4B1D-87EE-62B4EA68D7C4}" destId="{B3000F82-588D-9E46-85F7-7DF0587E20F7}" srcOrd="0" destOrd="1" presId="urn:microsoft.com/office/officeart/2005/8/layout/hList1"/>
    <dgm:cxn modelId="{526ADDE0-F737-4833-9B2B-FB1C782C3D16}" srcId="{72D194E9-B1E8-4D3B-A670-3F7B1F1AAF21}" destId="{93CBD245-C52B-48D5-9500-6A3970E7E375}" srcOrd="0" destOrd="0" parTransId="{F42C2ECF-EE71-441D-8488-A179EFFBD5F4}" sibTransId="{28DA33D0-C7EA-4C01-A758-2E37879EBB5F}"/>
    <dgm:cxn modelId="{A1A7B7FB-0EB6-6441-ACA5-C82C9B8A4512}" type="presParOf" srcId="{EB4C8DF2-E269-B046-8EFF-FC3B55915F90}" destId="{5ED343FE-38E9-F549-BB5C-DC7497C85EAF}" srcOrd="0" destOrd="0" presId="urn:microsoft.com/office/officeart/2005/8/layout/hList1"/>
    <dgm:cxn modelId="{F22633C3-8281-AB4F-9588-E0805BC034F3}" type="presParOf" srcId="{5ED343FE-38E9-F549-BB5C-DC7497C85EAF}" destId="{6B0E5B29-EC61-8D4D-B30F-E5D3AEBF3B27}" srcOrd="0" destOrd="0" presId="urn:microsoft.com/office/officeart/2005/8/layout/hList1"/>
    <dgm:cxn modelId="{35A2E175-ABBC-7142-815A-D38E1A679D55}" type="presParOf" srcId="{5ED343FE-38E9-F549-BB5C-DC7497C85EAF}" destId="{B3000F82-588D-9E46-85F7-7DF0587E20F7}" srcOrd="1" destOrd="0" presId="urn:microsoft.com/office/officeart/2005/8/layout/hList1"/>
    <dgm:cxn modelId="{562480BB-C9E8-3148-8DEE-F0FC3C4D41DB}" type="presParOf" srcId="{EB4C8DF2-E269-B046-8EFF-FC3B55915F90}" destId="{C7A12223-12E6-7148-909A-AAD63DEB8603}" srcOrd="1" destOrd="0" presId="urn:microsoft.com/office/officeart/2005/8/layout/hList1"/>
    <dgm:cxn modelId="{AB113D43-5457-9C4A-87C7-5E5BCA660FEA}" type="presParOf" srcId="{EB4C8DF2-E269-B046-8EFF-FC3B55915F90}" destId="{EBC5B7A5-A710-BE41-A97A-C49F601B8950}" srcOrd="2" destOrd="0" presId="urn:microsoft.com/office/officeart/2005/8/layout/hList1"/>
    <dgm:cxn modelId="{D0A1614C-CEA6-A543-8691-14E26D44469B}" type="presParOf" srcId="{EBC5B7A5-A710-BE41-A97A-C49F601B8950}" destId="{DE268454-0A7B-D845-AE9A-10842685DE06}" srcOrd="0" destOrd="0" presId="urn:microsoft.com/office/officeart/2005/8/layout/hList1"/>
    <dgm:cxn modelId="{97352D59-2820-E348-A0A6-A8558D8ED17D}" type="presParOf" srcId="{EBC5B7A5-A710-BE41-A97A-C49F601B8950}" destId="{C8921FC9-F728-0D47-B71E-E581EC7A666D}"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8.xml><?xml version="1.0" encoding="utf-8"?>
<dgm:dataModel xmlns:dgm="http://schemas.openxmlformats.org/drawingml/2006/diagram" xmlns:a="http://schemas.openxmlformats.org/drawingml/2006/main">
  <dgm:ptLst>
    <dgm:pt modelId="{590B1D20-4A8E-524D-A87A-506DF693323A}"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GB"/>
        </a:p>
      </dgm:t>
    </dgm:pt>
    <dgm:pt modelId="{9C61FD15-6817-584A-AC67-7403796DB419}">
      <dgm:prSet/>
      <dgm:spPr/>
      <dgm:t>
        <a:bodyPr/>
        <a:lstStyle/>
        <a:p>
          <a:r>
            <a:rPr lang="en-GB" b="0" i="0" dirty="0">
              <a:solidFill>
                <a:schemeClr val="tx1"/>
              </a:solidFill>
            </a:rPr>
            <a:t>Ensuring the metadata is open, and accessible to all. </a:t>
          </a:r>
          <a:endParaRPr lang="en-MK" dirty="0">
            <a:solidFill>
              <a:schemeClr val="tx1"/>
            </a:solidFill>
          </a:endParaRPr>
        </a:p>
      </dgm:t>
    </dgm:pt>
    <dgm:pt modelId="{8E3F5756-AF1E-D646-BFDB-048B0EC0312E}" type="parTrans" cxnId="{E368AD06-0714-7949-A1E6-1AC58A91200A}">
      <dgm:prSet/>
      <dgm:spPr/>
      <dgm:t>
        <a:bodyPr/>
        <a:lstStyle/>
        <a:p>
          <a:endParaRPr lang="en-GB">
            <a:solidFill>
              <a:schemeClr val="tx1"/>
            </a:solidFill>
          </a:endParaRPr>
        </a:p>
      </dgm:t>
    </dgm:pt>
    <dgm:pt modelId="{D97096BF-87A6-7944-845E-A8BDAEF501A0}" type="sibTrans" cxnId="{E368AD06-0714-7949-A1E6-1AC58A91200A}">
      <dgm:prSet/>
      <dgm:spPr/>
      <dgm:t>
        <a:bodyPr/>
        <a:lstStyle/>
        <a:p>
          <a:endParaRPr lang="en-GB">
            <a:solidFill>
              <a:schemeClr val="tx1"/>
            </a:solidFill>
          </a:endParaRPr>
        </a:p>
      </dgm:t>
    </dgm:pt>
    <dgm:pt modelId="{5ADEBAE7-676F-064C-B7B0-7ADF91BC6492}">
      <dgm:prSet/>
      <dgm:spPr/>
      <dgm:t>
        <a:bodyPr/>
        <a:lstStyle/>
        <a:p>
          <a:r>
            <a:rPr lang="en-GB" b="0" i="0" dirty="0">
              <a:solidFill>
                <a:schemeClr val="tx1"/>
              </a:solidFill>
            </a:rPr>
            <a:t>Making the module visually appealing. </a:t>
          </a:r>
          <a:endParaRPr lang="en-MK" dirty="0">
            <a:solidFill>
              <a:schemeClr val="tx1"/>
            </a:solidFill>
          </a:endParaRPr>
        </a:p>
      </dgm:t>
    </dgm:pt>
    <dgm:pt modelId="{B60C28EE-E765-5041-BE57-903B8271B54B}" type="parTrans" cxnId="{E2E04521-4B1A-EB49-9EC7-3AA4FFE602A1}">
      <dgm:prSet/>
      <dgm:spPr/>
      <dgm:t>
        <a:bodyPr/>
        <a:lstStyle/>
        <a:p>
          <a:endParaRPr lang="en-GB">
            <a:solidFill>
              <a:schemeClr val="tx1"/>
            </a:solidFill>
          </a:endParaRPr>
        </a:p>
      </dgm:t>
    </dgm:pt>
    <dgm:pt modelId="{4056AC0C-15B3-D047-8F6C-26DF1A304657}" type="sibTrans" cxnId="{E2E04521-4B1A-EB49-9EC7-3AA4FFE602A1}">
      <dgm:prSet/>
      <dgm:spPr/>
      <dgm:t>
        <a:bodyPr/>
        <a:lstStyle/>
        <a:p>
          <a:endParaRPr lang="en-GB">
            <a:solidFill>
              <a:schemeClr val="tx1"/>
            </a:solidFill>
          </a:endParaRPr>
        </a:p>
      </dgm:t>
    </dgm:pt>
    <dgm:pt modelId="{233E5052-8406-6840-806F-30DC0A239CBA}">
      <dgm:prSet/>
      <dgm:spPr/>
      <dgm:t>
        <a:bodyPr/>
        <a:lstStyle/>
        <a:p>
          <a:r>
            <a:rPr lang="en-GB" b="0" i="0" dirty="0">
              <a:solidFill>
                <a:schemeClr val="tx1"/>
              </a:solidFill>
            </a:rPr>
            <a:t>Choosing a catchy title. </a:t>
          </a:r>
          <a:endParaRPr lang="en-MK" dirty="0">
            <a:solidFill>
              <a:schemeClr val="tx1"/>
            </a:solidFill>
          </a:endParaRPr>
        </a:p>
      </dgm:t>
    </dgm:pt>
    <dgm:pt modelId="{14800700-FC97-A04D-864D-E3B2FC906422}" type="parTrans" cxnId="{B62A5F22-5995-D547-BB40-6B9E34C5E4FC}">
      <dgm:prSet/>
      <dgm:spPr/>
      <dgm:t>
        <a:bodyPr/>
        <a:lstStyle/>
        <a:p>
          <a:endParaRPr lang="en-GB">
            <a:solidFill>
              <a:schemeClr val="tx1"/>
            </a:solidFill>
          </a:endParaRPr>
        </a:p>
      </dgm:t>
    </dgm:pt>
    <dgm:pt modelId="{923DA4DB-02F3-7A4F-AA16-F571BD0695AA}" type="sibTrans" cxnId="{B62A5F22-5995-D547-BB40-6B9E34C5E4FC}">
      <dgm:prSet/>
      <dgm:spPr/>
      <dgm:t>
        <a:bodyPr/>
        <a:lstStyle/>
        <a:p>
          <a:endParaRPr lang="en-GB">
            <a:solidFill>
              <a:schemeClr val="tx1"/>
            </a:solidFill>
          </a:endParaRPr>
        </a:p>
      </dgm:t>
    </dgm:pt>
    <dgm:pt modelId="{59E3D9E6-6F90-644C-BD43-71A4A9375D39}">
      <dgm:prSet/>
      <dgm:spPr/>
      <dgm:t>
        <a:bodyPr/>
        <a:lstStyle/>
        <a:p>
          <a:r>
            <a:rPr lang="en-GB" b="0" i="0" dirty="0">
              <a:solidFill>
                <a:schemeClr val="tx1"/>
              </a:solidFill>
            </a:rPr>
            <a:t>Hosting the module on a popular platform.</a:t>
          </a:r>
          <a:endParaRPr lang="en-MK" dirty="0">
            <a:solidFill>
              <a:schemeClr val="tx1"/>
            </a:solidFill>
          </a:endParaRPr>
        </a:p>
      </dgm:t>
    </dgm:pt>
    <dgm:pt modelId="{2C3ED00E-4843-F54A-89E6-C1FB95D089A7}" type="parTrans" cxnId="{B4C518E4-F9F4-2A4F-A12E-FFB40330790B}">
      <dgm:prSet/>
      <dgm:spPr/>
      <dgm:t>
        <a:bodyPr/>
        <a:lstStyle/>
        <a:p>
          <a:endParaRPr lang="en-GB">
            <a:solidFill>
              <a:schemeClr val="tx1"/>
            </a:solidFill>
          </a:endParaRPr>
        </a:p>
      </dgm:t>
    </dgm:pt>
    <dgm:pt modelId="{2B032A6E-2DA1-204E-A01B-A1950287ADF7}" type="sibTrans" cxnId="{B4C518E4-F9F4-2A4F-A12E-FFB40330790B}">
      <dgm:prSet/>
      <dgm:spPr/>
      <dgm:t>
        <a:bodyPr/>
        <a:lstStyle/>
        <a:p>
          <a:endParaRPr lang="en-GB">
            <a:solidFill>
              <a:schemeClr val="tx1"/>
            </a:solidFill>
          </a:endParaRPr>
        </a:p>
      </dgm:t>
    </dgm:pt>
    <dgm:pt modelId="{CC35535D-50E4-2D48-903F-DC0DFD50F373}" type="pres">
      <dgm:prSet presAssocID="{590B1D20-4A8E-524D-A87A-506DF693323A}" presName="linear" presStyleCnt="0">
        <dgm:presLayoutVars>
          <dgm:animLvl val="lvl"/>
          <dgm:resizeHandles val="exact"/>
        </dgm:presLayoutVars>
      </dgm:prSet>
      <dgm:spPr/>
    </dgm:pt>
    <dgm:pt modelId="{0182F517-F0B5-6647-A282-D48803A55BFF}" type="pres">
      <dgm:prSet presAssocID="{9C61FD15-6817-584A-AC67-7403796DB419}" presName="parentText" presStyleLbl="node1" presStyleIdx="0" presStyleCnt="4">
        <dgm:presLayoutVars>
          <dgm:chMax val="0"/>
          <dgm:bulletEnabled val="1"/>
        </dgm:presLayoutVars>
      </dgm:prSet>
      <dgm:spPr/>
    </dgm:pt>
    <dgm:pt modelId="{234C6B0D-EF85-134E-A941-5010110A82BF}" type="pres">
      <dgm:prSet presAssocID="{D97096BF-87A6-7944-845E-A8BDAEF501A0}" presName="spacer" presStyleCnt="0"/>
      <dgm:spPr/>
    </dgm:pt>
    <dgm:pt modelId="{D7F3129F-9E8A-144E-A54C-EE6E6CF943EF}" type="pres">
      <dgm:prSet presAssocID="{5ADEBAE7-676F-064C-B7B0-7ADF91BC6492}" presName="parentText" presStyleLbl="node1" presStyleIdx="1" presStyleCnt="4">
        <dgm:presLayoutVars>
          <dgm:chMax val="0"/>
          <dgm:bulletEnabled val="1"/>
        </dgm:presLayoutVars>
      </dgm:prSet>
      <dgm:spPr/>
    </dgm:pt>
    <dgm:pt modelId="{EB7BCD18-1DEF-FC49-AFA3-98A81245019D}" type="pres">
      <dgm:prSet presAssocID="{4056AC0C-15B3-D047-8F6C-26DF1A304657}" presName="spacer" presStyleCnt="0"/>
      <dgm:spPr/>
    </dgm:pt>
    <dgm:pt modelId="{C75EA8E5-6B8A-3044-A8E9-4B140A06CBC8}" type="pres">
      <dgm:prSet presAssocID="{233E5052-8406-6840-806F-30DC0A239CBA}" presName="parentText" presStyleLbl="node1" presStyleIdx="2" presStyleCnt="4">
        <dgm:presLayoutVars>
          <dgm:chMax val="0"/>
          <dgm:bulletEnabled val="1"/>
        </dgm:presLayoutVars>
      </dgm:prSet>
      <dgm:spPr/>
    </dgm:pt>
    <dgm:pt modelId="{5B30171D-A599-5E40-A633-2E11558F133D}" type="pres">
      <dgm:prSet presAssocID="{923DA4DB-02F3-7A4F-AA16-F571BD0695AA}" presName="spacer" presStyleCnt="0"/>
      <dgm:spPr/>
    </dgm:pt>
    <dgm:pt modelId="{9D3A4EDE-D665-924D-AE4A-798D2E4684C9}" type="pres">
      <dgm:prSet presAssocID="{59E3D9E6-6F90-644C-BD43-71A4A9375D39}" presName="parentText" presStyleLbl="node1" presStyleIdx="3" presStyleCnt="4">
        <dgm:presLayoutVars>
          <dgm:chMax val="0"/>
          <dgm:bulletEnabled val="1"/>
        </dgm:presLayoutVars>
      </dgm:prSet>
      <dgm:spPr/>
    </dgm:pt>
  </dgm:ptLst>
  <dgm:cxnLst>
    <dgm:cxn modelId="{E368AD06-0714-7949-A1E6-1AC58A91200A}" srcId="{590B1D20-4A8E-524D-A87A-506DF693323A}" destId="{9C61FD15-6817-584A-AC67-7403796DB419}" srcOrd="0" destOrd="0" parTransId="{8E3F5756-AF1E-D646-BFDB-048B0EC0312E}" sibTransId="{D97096BF-87A6-7944-845E-A8BDAEF501A0}"/>
    <dgm:cxn modelId="{B6B76F17-FA4C-A545-9EA8-2CF747C1DC3D}" type="presOf" srcId="{5ADEBAE7-676F-064C-B7B0-7ADF91BC6492}" destId="{D7F3129F-9E8A-144E-A54C-EE6E6CF943EF}" srcOrd="0" destOrd="0" presId="urn:microsoft.com/office/officeart/2005/8/layout/vList2"/>
    <dgm:cxn modelId="{E2E04521-4B1A-EB49-9EC7-3AA4FFE602A1}" srcId="{590B1D20-4A8E-524D-A87A-506DF693323A}" destId="{5ADEBAE7-676F-064C-B7B0-7ADF91BC6492}" srcOrd="1" destOrd="0" parTransId="{B60C28EE-E765-5041-BE57-903B8271B54B}" sibTransId="{4056AC0C-15B3-D047-8F6C-26DF1A304657}"/>
    <dgm:cxn modelId="{B62A5F22-5995-D547-BB40-6B9E34C5E4FC}" srcId="{590B1D20-4A8E-524D-A87A-506DF693323A}" destId="{233E5052-8406-6840-806F-30DC0A239CBA}" srcOrd="2" destOrd="0" parTransId="{14800700-FC97-A04D-864D-E3B2FC906422}" sibTransId="{923DA4DB-02F3-7A4F-AA16-F571BD0695AA}"/>
    <dgm:cxn modelId="{CB2D8531-05C6-474A-85CE-FFF43D4A38CE}" type="presOf" srcId="{9C61FD15-6817-584A-AC67-7403796DB419}" destId="{0182F517-F0B5-6647-A282-D48803A55BFF}" srcOrd="0" destOrd="0" presId="urn:microsoft.com/office/officeart/2005/8/layout/vList2"/>
    <dgm:cxn modelId="{ACBFD637-66C8-474F-88E0-DF83EF3AADD6}" type="presOf" srcId="{233E5052-8406-6840-806F-30DC0A239CBA}" destId="{C75EA8E5-6B8A-3044-A8E9-4B140A06CBC8}" srcOrd="0" destOrd="0" presId="urn:microsoft.com/office/officeart/2005/8/layout/vList2"/>
    <dgm:cxn modelId="{A9A11A56-8780-C148-A3BF-3074518E56F2}" type="presOf" srcId="{59E3D9E6-6F90-644C-BD43-71A4A9375D39}" destId="{9D3A4EDE-D665-924D-AE4A-798D2E4684C9}" srcOrd="0" destOrd="0" presId="urn:microsoft.com/office/officeart/2005/8/layout/vList2"/>
    <dgm:cxn modelId="{48296CD1-85DE-1845-8DD3-45BDD37A05AE}" type="presOf" srcId="{590B1D20-4A8E-524D-A87A-506DF693323A}" destId="{CC35535D-50E4-2D48-903F-DC0DFD50F373}" srcOrd="0" destOrd="0" presId="urn:microsoft.com/office/officeart/2005/8/layout/vList2"/>
    <dgm:cxn modelId="{B4C518E4-F9F4-2A4F-A12E-FFB40330790B}" srcId="{590B1D20-4A8E-524D-A87A-506DF693323A}" destId="{59E3D9E6-6F90-644C-BD43-71A4A9375D39}" srcOrd="3" destOrd="0" parTransId="{2C3ED00E-4843-F54A-89E6-C1FB95D089A7}" sibTransId="{2B032A6E-2DA1-204E-A01B-A1950287ADF7}"/>
    <dgm:cxn modelId="{03F16F05-A1B5-DA4D-AE3A-AF25D6D4A2A4}" type="presParOf" srcId="{CC35535D-50E4-2D48-903F-DC0DFD50F373}" destId="{0182F517-F0B5-6647-A282-D48803A55BFF}" srcOrd="0" destOrd="0" presId="urn:microsoft.com/office/officeart/2005/8/layout/vList2"/>
    <dgm:cxn modelId="{1565C728-C13E-6F45-AE9D-B42A782038A8}" type="presParOf" srcId="{CC35535D-50E4-2D48-903F-DC0DFD50F373}" destId="{234C6B0D-EF85-134E-A941-5010110A82BF}" srcOrd="1" destOrd="0" presId="urn:microsoft.com/office/officeart/2005/8/layout/vList2"/>
    <dgm:cxn modelId="{DEA9B37C-2303-5647-AA20-1C9B32D0BDBD}" type="presParOf" srcId="{CC35535D-50E4-2D48-903F-DC0DFD50F373}" destId="{D7F3129F-9E8A-144E-A54C-EE6E6CF943EF}" srcOrd="2" destOrd="0" presId="urn:microsoft.com/office/officeart/2005/8/layout/vList2"/>
    <dgm:cxn modelId="{C75DA5D2-F1E6-2840-BF0C-B18C3F2BC47C}" type="presParOf" srcId="{CC35535D-50E4-2D48-903F-DC0DFD50F373}" destId="{EB7BCD18-1DEF-FC49-AFA3-98A81245019D}" srcOrd="3" destOrd="0" presId="urn:microsoft.com/office/officeart/2005/8/layout/vList2"/>
    <dgm:cxn modelId="{EA6A7803-9B3D-014F-851F-6B2105C35364}" type="presParOf" srcId="{CC35535D-50E4-2D48-903F-DC0DFD50F373}" destId="{C75EA8E5-6B8A-3044-A8E9-4B140A06CBC8}" srcOrd="4" destOrd="0" presId="urn:microsoft.com/office/officeart/2005/8/layout/vList2"/>
    <dgm:cxn modelId="{5B95603B-479C-774E-82F6-C84F81FCCC0C}" type="presParOf" srcId="{CC35535D-50E4-2D48-903F-DC0DFD50F373}" destId="{5B30171D-A599-5E40-A633-2E11558F133D}" srcOrd="5" destOrd="0" presId="urn:microsoft.com/office/officeart/2005/8/layout/vList2"/>
    <dgm:cxn modelId="{32F1FE42-FE3B-4A4F-B2C2-6981412ED194}" type="presParOf" srcId="{CC35535D-50E4-2D48-903F-DC0DFD50F373}" destId="{9D3A4EDE-D665-924D-AE4A-798D2E4684C9}"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9.xml><?xml version="1.0" encoding="utf-8"?>
<dgm:dataModel xmlns:dgm="http://schemas.openxmlformats.org/drawingml/2006/diagram" xmlns:a="http://schemas.openxmlformats.org/drawingml/2006/main">
  <dgm:ptLst>
    <dgm:pt modelId="{E1045C29-EC09-492B-9A2A-79C1D49858AD}"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B1773A68-7C86-4704-A9BF-71C14677A0A3}">
      <dgm:prSet/>
      <dgm:spPr/>
      <dgm:t>
        <a:bodyPr/>
        <a:lstStyle/>
        <a:p>
          <a:r>
            <a:rPr lang="en-US" dirty="0">
              <a:solidFill>
                <a:schemeClr val="bg1"/>
              </a:solidFill>
            </a:rPr>
            <a:t>FAIR doesn’t imply FREE and fully OPEN to EVERYONE</a:t>
          </a:r>
        </a:p>
      </dgm:t>
    </dgm:pt>
    <dgm:pt modelId="{2A141D9E-FD25-4AF8-B81A-960A72CC19CE}" type="parTrans" cxnId="{C7524F5D-282A-4B91-B5AC-69A76C7566CE}">
      <dgm:prSet/>
      <dgm:spPr/>
      <dgm:t>
        <a:bodyPr/>
        <a:lstStyle/>
        <a:p>
          <a:endParaRPr lang="en-US">
            <a:solidFill>
              <a:schemeClr val="tx1"/>
            </a:solidFill>
          </a:endParaRPr>
        </a:p>
      </dgm:t>
    </dgm:pt>
    <dgm:pt modelId="{3D4D414C-2968-4E1B-B077-D080FCD252EF}" type="sibTrans" cxnId="{C7524F5D-282A-4B91-B5AC-69A76C7566CE}">
      <dgm:prSet/>
      <dgm:spPr/>
      <dgm:t>
        <a:bodyPr/>
        <a:lstStyle/>
        <a:p>
          <a:endParaRPr lang="en-US">
            <a:solidFill>
              <a:schemeClr val="tx1"/>
            </a:solidFill>
          </a:endParaRPr>
        </a:p>
      </dgm:t>
    </dgm:pt>
    <dgm:pt modelId="{26B68157-8B43-4BF7-803C-5AFE35DD3EEE}">
      <dgm:prSet/>
      <dgm:spPr/>
      <dgm:t>
        <a:bodyPr/>
        <a:lstStyle/>
        <a:p>
          <a:r>
            <a:rPr lang="en-GB">
              <a:solidFill>
                <a:schemeClr val="tx1"/>
              </a:solidFill>
            </a:rPr>
            <a:t>W</a:t>
          </a:r>
          <a:r>
            <a:rPr lang="en-US">
              <a:solidFill>
                <a:schemeClr val="tx1"/>
              </a:solidFill>
            </a:rPr>
            <a:t>hat must be made available to everyone to be FAIR is </a:t>
          </a:r>
        </a:p>
      </dgm:t>
    </dgm:pt>
    <dgm:pt modelId="{7C1DBDC5-97BD-46DC-81C0-C91A06D29DF4}" type="parTrans" cxnId="{50DE08C9-0B63-4149-AD6E-B57C90227F9C}">
      <dgm:prSet/>
      <dgm:spPr/>
      <dgm:t>
        <a:bodyPr/>
        <a:lstStyle/>
        <a:p>
          <a:endParaRPr lang="en-US">
            <a:solidFill>
              <a:schemeClr val="tx1"/>
            </a:solidFill>
          </a:endParaRPr>
        </a:p>
      </dgm:t>
    </dgm:pt>
    <dgm:pt modelId="{EF6844E6-E764-400F-B535-E599857436F3}" type="sibTrans" cxnId="{50DE08C9-0B63-4149-AD6E-B57C90227F9C}">
      <dgm:prSet/>
      <dgm:spPr/>
      <dgm:t>
        <a:bodyPr/>
        <a:lstStyle/>
        <a:p>
          <a:endParaRPr lang="en-US">
            <a:solidFill>
              <a:schemeClr val="tx1"/>
            </a:solidFill>
          </a:endParaRPr>
        </a:p>
      </dgm:t>
    </dgm:pt>
    <dgm:pt modelId="{4DBC6E04-F313-401A-A121-24C4F9DA4A3E}">
      <dgm:prSet/>
      <dgm:spPr/>
      <dgm:t>
        <a:bodyPr/>
        <a:lstStyle/>
        <a:p>
          <a:r>
            <a:rPr lang="en-US">
              <a:solidFill>
                <a:schemeClr val="tx1"/>
              </a:solidFill>
            </a:rPr>
            <a:t>the full metadata description</a:t>
          </a:r>
        </a:p>
      </dgm:t>
    </dgm:pt>
    <dgm:pt modelId="{52096F2D-C9E5-4845-9CAB-D89DDD1377A1}" type="parTrans" cxnId="{43D7AB5B-59A3-497F-9459-CA846A039273}">
      <dgm:prSet/>
      <dgm:spPr/>
      <dgm:t>
        <a:bodyPr/>
        <a:lstStyle/>
        <a:p>
          <a:endParaRPr lang="en-US">
            <a:solidFill>
              <a:schemeClr val="tx1"/>
            </a:solidFill>
          </a:endParaRPr>
        </a:p>
      </dgm:t>
    </dgm:pt>
    <dgm:pt modelId="{2A012B8D-94A1-4CF7-9659-62FD20A71ECB}" type="sibTrans" cxnId="{43D7AB5B-59A3-497F-9459-CA846A039273}">
      <dgm:prSet/>
      <dgm:spPr/>
      <dgm:t>
        <a:bodyPr/>
        <a:lstStyle/>
        <a:p>
          <a:endParaRPr lang="en-US">
            <a:solidFill>
              <a:schemeClr val="tx1"/>
            </a:solidFill>
          </a:endParaRPr>
        </a:p>
      </dgm:t>
    </dgm:pt>
    <dgm:pt modelId="{DFF4EFCC-BAA5-4D12-B94D-B3F632483595}">
      <dgm:prSet/>
      <dgm:spPr/>
      <dgm:t>
        <a:bodyPr/>
        <a:lstStyle/>
        <a:p>
          <a:r>
            <a:rPr lang="en-GB">
              <a:solidFill>
                <a:schemeClr val="tx1"/>
              </a:solidFill>
            </a:rPr>
            <a:t>w</a:t>
          </a:r>
          <a:r>
            <a:rPr lang="en-US">
              <a:solidFill>
                <a:schemeClr val="tx1"/>
              </a:solidFill>
            </a:rPr>
            <a:t>ith clear access rules</a:t>
          </a:r>
        </a:p>
      </dgm:t>
    </dgm:pt>
    <dgm:pt modelId="{A0FC4CA1-8F42-4513-8C43-A7C9D4A41BFC}" type="parTrans" cxnId="{B56FABE9-3C67-4B89-A120-6B7627D2294E}">
      <dgm:prSet/>
      <dgm:spPr/>
      <dgm:t>
        <a:bodyPr/>
        <a:lstStyle/>
        <a:p>
          <a:endParaRPr lang="en-US">
            <a:solidFill>
              <a:schemeClr val="tx1"/>
            </a:solidFill>
          </a:endParaRPr>
        </a:p>
      </dgm:t>
    </dgm:pt>
    <dgm:pt modelId="{614CDDB5-5338-47EC-8CF4-77D40B43A470}" type="sibTrans" cxnId="{B56FABE9-3C67-4B89-A120-6B7627D2294E}">
      <dgm:prSet/>
      <dgm:spPr/>
      <dgm:t>
        <a:bodyPr/>
        <a:lstStyle/>
        <a:p>
          <a:endParaRPr lang="en-US">
            <a:solidFill>
              <a:schemeClr val="tx1"/>
            </a:solidFill>
          </a:endParaRPr>
        </a:p>
      </dgm:t>
    </dgm:pt>
    <dgm:pt modelId="{0C8267EF-5679-4E3A-913F-659AA5164488}">
      <dgm:prSet/>
      <dgm:spPr/>
      <dgm:t>
        <a:bodyPr/>
        <a:lstStyle/>
        <a:p>
          <a:r>
            <a:rPr lang="en-US">
              <a:solidFill>
                <a:schemeClr val="tx1"/>
              </a:solidFill>
            </a:rPr>
            <a:t>In the case of working with closed materials</a:t>
          </a:r>
        </a:p>
      </dgm:t>
    </dgm:pt>
    <dgm:pt modelId="{E0894329-3163-4F5A-9773-FB05D8A2935A}" type="parTrans" cxnId="{AC860173-6D72-4583-AD89-00D4EA8BE2A3}">
      <dgm:prSet/>
      <dgm:spPr/>
      <dgm:t>
        <a:bodyPr/>
        <a:lstStyle/>
        <a:p>
          <a:endParaRPr lang="en-US">
            <a:solidFill>
              <a:schemeClr val="tx1"/>
            </a:solidFill>
          </a:endParaRPr>
        </a:p>
      </dgm:t>
    </dgm:pt>
    <dgm:pt modelId="{3C30F797-E7FF-44BD-90DD-E68D9A7AC03F}" type="sibTrans" cxnId="{AC860173-6D72-4583-AD89-00D4EA8BE2A3}">
      <dgm:prSet/>
      <dgm:spPr/>
      <dgm:t>
        <a:bodyPr/>
        <a:lstStyle/>
        <a:p>
          <a:endParaRPr lang="en-US">
            <a:solidFill>
              <a:schemeClr val="tx1"/>
            </a:solidFill>
          </a:endParaRPr>
        </a:p>
      </dgm:t>
    </dgm:pt>
    <dgm:pt modelId="{035BD012-E3DC-48A3-8140-203C1D6B9430}">
      <dgm:prSet/>
      <dgm:spPr/>
      <dgm:t>
        <a:bodyPr/>
        <a:lstStyle/>
        <a:p>
          <a:r>
            <a:rPr lang="en-GB">
              <a:solidFill>
                <a:schemeClr val="tx1"/>
              </a:solidFill>
            </a:rPr>
            <a:t>T</a:t>
          </a:r>
          <a:r>
            <a:rPr lang="en-US">
              <a:solidFill>
                <a:schemeClr val="tx1"/>
              </a:solidFill>
            </a:rPr>
            <a:t>he collaboration platform has access rules</a:t>
          </a:r>
        </a:p>
      </dgm:t>
    </dgm:pt>
    <dgm:pt modelId="{C0235FAC-A721-4535-80A5-90CDDB75F441}" type="parTrans" cxnId="{F57A78D6-5EDD-4517-8CCE-C81E6C3DD418}">
      <dgm:prSet/>
      <dgm:spPr/>
      <dgm:t>
        <a:bodyPr/>
        <a:lstStyle/>
        <a:p>
          <a:endParaRPr lang="en-US">
            <a:solidFill>
              <a:schemeClr val="tx1"/>
            </a:solidFill>
          </a:endParaRPr>
        </a:p>
      </dgm:t>
    </dgm:pt>
    <dgm:pt modelId="{CC84B2E9-C97D-44C7-B84E-D7E3EBF354C9}" type="sibTrans" cxnId="{F57A78D6-5EDD-4517-8CCE-C81E6C3DD418}">
      <dgm:prSet/>
      <dgm:spPr/>
      <dgm:t>
        <a:bodyPr/>
        <a:lstStyle/>
        <a:p>
          <a:endParaRPr lang="en-US">
            <a:solidFill>
              <a:schemeClr val="tx1"/>
            </a:solidFill>
          </a:endParaRPr>
        </a:p>
      </dgm:t>
    </dgm:pt>
    <dgm:pt modelId="{1AC33783-B493-4751-A793-564712805649}">
      <dgm:prSet/>
      <dgm:spPr/>
      <dgm:t>
        <a:bodyPr/>
        <a:lstStyle/>
        <a:p>
          <a:r>
            <a:rPr lang="en-US" dirty="0">
              <a:solidFill>
                <a:schemeClr val="tx1"/>
              </a:solidFill>
            </a:rPr>
            <a:t>Materials are published in closed repositories and LMSs</a:t>
          </a:r>
        </a:p>
      </dgm:t>
    </dgm:pt>
    <dgm:pt modelId="{5E3497C8-1B07-4C4C-AE67-B0EA6B559C42}" type="parTrans" cxnId="{C7A5F26A-7331-4193-AFA5-AF3A416ED3DB}">
      <dgm:prSet/>
      <dgm:spPr/>
      <dgm:t>
        <a:bodyPr/>
        <a:lstStyle/>
        <a:p>
          <a:endParaRPr lang="en-US">
            <a:solidFill>
              <a:schemeClr val="tx1"/>
            </a:solidFill>
          </a:endParaRPr>
        </a:p>
      </dgm:t>
    </dgm:pt>
    <dgm:pt modelId="{0D49A909-D1BB-416A-B955-214791F1CDE5}" type="sibTrans" cxnId="{C7A5F26A-7331-4193-AFA5-AF3A416ED3DB}">
      <dgm:prSet/>
      <dgm:spPr/>
      <dgm:t>
        <a:bodyPr/>
        <a:lstStyle/>
        <a:p>
          <a:endParaRPr lang="en-US">
            <a:solidFill>
              <a:schemeClr val="tx1"/>
            </a:solidFill>
          </a:endParaRPr>
        </a:p>
      </dgm:t>
    </dgm:pt>
    <dgm:pt modelId="{F8D24D0A-AE58-4606-8869-26520362C4D7}" type="pres">
      <dgm:prSet presAssocID="{E1045C29-EC09-492B-9A2A-79C1D49858AD}" presName="root" presStyleCnt="0">
        <dgm:presLayoutVars>
          <dgm:dir/>
          <dgm:resizeHandles val="exact"/>
        </dgm:presLayoutVars>
      </dgm:prSet>
      <dgm:spPr/>
    </dgm:pt>
    <dgm:pt modelId="{684C0F4E-2AE3-49CF-98BE-77A4C62372C3}" type="pres">
      <dgm:prSet presAssocID="{B1773A68-7C86-4704-A9BF-71C14677A0A3}" presName="compNode" presStyleCnt="0"/>
      <dgm:spPr/>
    </dgm:pt>
    <dgm:pt modelId="{D5720B60-7343-447F-8949-22A1EE65CF36}" type="pres">
      <dgm:prSet presAssocID="{B1773A68-7C86-4704-A9BF-71C14677A0A3}" presName="bgRect" presStyleLbl="bgShp" presStyleIdx="0" presStyleCnt="3"/>
      <dgm:spPr>
        <a:solidFill>
          <a:srgbClr val="0070C0"/>
        </a:solidFill>
      </dgm:spPr>
    </dgm:pt>
    <dgm:pt modelId="{14B57E0A-57CF-47A2-BB85-85F4858C89A0}" type="pres">
      <dgm:prSet presAssocID="{B1773A68-7C86-4704-A9BF-71C14677A0A3}"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cales of Justice"/>
        </a:ext>
      </dgm:extLst>
    </dgm:pt>
    <dgm:pt modelId="{1DACFD52-D033-4095-994A-44B471464810}" type="pres">
      <dgm:prSet presAssocID="{B1773A68-7C86-4704-A9BF-71C14677A0A3}" presName="spaceRect" presStyleCnt="0"/>
      <dgm:spPr/>
    </dgm:pt>
    <dgm:pt modelId="{03D99429-54AD-43AF-A228-FA255EB2A930}" type="pres">
      <dgm:prSet presAssocID="{B1773A68-7C86-4704-A9BF-71C14677A0A3}" presName="parTx" presStyleLbl="revTx" presStyleIdx="0" presStyleCnt="5">
        <dgm:presLayoutVars>
          <dgm:chMax val="0"/>
          <dgm:chPref val="0"/>
        </dgm:presLayoutVars>
      </dgm:prSet>
      <dgm:spPr/>
    </dgm:pt>
    <dgm:pt modelId="{42CECFA5-48BF-46AB-9400-D218E9F925C2}" type="pres">
      <dgm:prSet presAssocID="{3D4D414C-2968-4E1B-B077-D080FCD252EF}" presName="sibTrans" presStyleCnt="0"/>
      <dgm:spPr/>
    </dgm:pt>
    <dgm:pt modelId="{9820CE6C-B310-4CAF-BFCA-FA3D9E8BFC56}" type="pres">
      <dgm:prSet presAssocID="{26B68157-8B43-4BF7-803C-5AFE35DD3EEE}" presName="compNode" presStyleCnt="0"/>
      <dgm:spPr/>
    </dgm:pt>
    <dgm:pt modelId="{34CF0BDB-0893-46A5-ADBA-41333F3B393B}" type="pres">
      <dgm:prSet presAssocID="{26B68157-8B43-4BF7-803C-5AFE35DD3EEE}" presName="bgRect" presStyleLbl="bgShp" presStyleIdx="1" presStyleCnt="3"/>
      <dgm:spPr/>
    </dgm:pt>
    <dgm:pt modelId="{7492A35D-111D-44F1-914D-B79D9534B5DE}" type="pres">
      <dgm:prSet presAssocID="{26B68157-8B43-4BF7-803C-5AFE35DD3EEE}"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ick"/>
        </a:ext>
      </dgm:extLst>
    </dgm:pt>
    <dgm:pt modelId="{9B916FDD-7714-4A0C-ACE2-F184ACD4DABE}" type="pres">
      <dgm:prSet presAssocID="{26B68157-8B43-4BF7-803C-5AFE35DD3EEE}" presName="spaceRect" presStyleCnt="0"/>
      <dgm:spPr/>
    </dgm:pt>
    <dgm:pt modelId="{DD4C7675-3FB4-436A-BBAF-43080824EB5D}" type="pres">
      <dgm:prSet presAssocID="{26B68157-8B43-4BF7-803C-5AFE35DD3EEE}" presName="parTx" presStyleLbl="revTx" presStyleIdx="1" presStyleCnt="5">
        <dgm:presLayoutVars>
          <dgm:chMax val="0"/>
          <dgm:chPref val="0"/>
        </dgm:presLayoutVars>
      </dgm:prSet>
      <dgm:spPr/>
    </dgm:pt>
    <dgm:pt modelId="{2112601C-D7F1-478A-9488-2668EC7A7BED}" type="pres">
      <dgm:prSet presAssocID="{26B68157-8B43-4BF7-803C-5AFE35DD3EEE}" presName="desTx" presStyleLbl="revTx" presStyleIdx="2" presStyleCnt="5">
        <dgm:presLayoutVars/>
      </dgm:prSet>
      <dgm:spPr/>
    </dgm:pt>
    <dgm:pt modelId="{F12E892E-DA23-43DF-B6D8-440888C62B12}" type="pres">
      <dgm:prSet presAssocID="{EF6844E6-E764-400F-B535-E599857436F3}" presName="sibTrans" presStyleCnt="0"/>
      <dgm:spPr/>
    </dgm:pt>
    <dgm:pt modelId="{42C24B32-4051-4152-872D-B11E0EB51460}" type="pres">
      <dgm:prSet presAssocID="{0C8267EF-5679-4E3A-913F-659AA5164488}" presName="compNode" presStyleCnt="0"/>
      <dgm:spPr/>
    </dgm:pt>
    <dgm:pt modelId="{49460D8B-7632-4D1C-8E4F-14225A1DE472}" type="pres">
      <dgm:prSet presAssocID="{0C8267EF-5679-4E3A-913F-659AA5164488}" presName="bgRect" presStyleLbl="bgShp" presStyleIdx="2" presStyleCnt="3"/>
      <dgm:spPr>
        <a:solidFill>
          <a:srgbClr val="FF9300"/>
        </a:solidFill>
      </dgm:spPr>
    </dgm:pt>
    <dgm:pt modelId="{3DFBD98E-3910-46C0-B587-86A145067CCC}" type="pres">
      <dgm:prSet presAssocID="{0C8267EF-5679-4E3A-913F-659AA5164488}"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ooks"/>
        </a:ext>
      </dgm:extLst>
    </dgm:pt>
    <dgm:pt modelId="{6B50BC2F-2824-4236-BA41-5FAC01690D71}" type="pres">
      <dgm:prSet presAssocID="{0C8267EF-5679-4E3A-913F-659AA5164488}" presName="spaceRect" presStyleCnt="0"/>
      <dgm:spPr/>
    </dgm:pt>
    <dgm:pt modelId="{79311C6F-9147-47F0-B1C8-531D42815D52}" type="pres">
      <dgm:prSet presAssocID="{0C8267EF-5679-4E3A-913F-659AA5164488}" presName="parTx" presStyleLbl="revTx" presStyleIdx="3" presStyleCnt="5">
        <dgm:presLayoutVars>
          <dgm:chMax val="0"/>
          <dgm:chPref val="0"/>
        </dgm:presLayoutVars>
      </dgm:prSet>
      <dgm:spPr/>
    </dgm:pt>
    <dgm:pt modelId="{F0CAF5C8-F2B3-4192-855A-70D827503263}" type="pres">
      <dgm:prSet presAssocID="{0C8267EF-5679-4E3A-913F-659AA5164488}" presName="desTx" presStyleLbl="revTx" presStyleIdx="4" presStyleCnt="5">
        <dgm:presLayoutVars/>
      </dgm:prSet>
      <dgm:spPr/>
    </dgm:pt>
  </dgm:ptLst>
  <dgm:cxnLst>
    <dgm:cxn modelId="{7327F90F-1999-4EB8-BF2A-A47EDB348D65}" type="presOf" srcId="{E1045C29-EC09-492B-9A2A-79C1D49858AD}" destId="{F8D24D0A-AE58-4606-8869-26520362C4D7}" srcOrd="0" destOrd="0" presId="urn:microsoft.com/office/officeart/2018/2/layout/IconVerticalSolidList"/>
    <dgm:cxn modelId="{A224504C-5B87-402A-B3CB-26030322FE04}" type="presOf" srcId="{035BD012-E3DC-48A3-8140-203C1D6B9430}" destId="{F0CAF5C8-F2B3-4192-855A-70D827503263}" srcOrd="0" destOrd="0" presId="urn:microsoft.com/office/officeart/2018/2/layout/IconVerticalSolidList"/>
    <dgm:cxn modelId="{43D7AB5B-59A3-497F-9459-CA846A039273}" srcId="{26B68157-8B43-4BF7-803C-5AFE35DD3EEE}" destId="{4DBC6E04-F313-401A-A121-24C4F9DA4A3E}" srcOrd="0" destOrd="0" parTransId="{52096F2D-C9E5-4845-9CAB-D89DDD1377A1}" sibTransId="{2A012B8D-94A1-4CF7-9659-62FD20A71ECB}"/>
    <dgm:cxn modelId="{C7524F5D-282A-4B91-B5AC-69A76C7566CE}" srcId="{E1045C29-EC09-492B-9A2A-79C1D49858AD}" destId="{B1773A68-7C86-4704-A9BF-71C14677A0A3}" srcOrd="0" destOrd="0" parTransId="{2A141D9E-FD25-4AF8-B81A-960A72CC19CE}" sibTransId="{3D4D414C-2968-4E1B-B077-D080FCD252EF}"/>
    <dgm:cxn modelId="{C7A5F26A-7331-4193-AFA5-AF3A416ED3DB}" srcId="{0C8267EF-5679-4E3A-913F-659AA5164488}" destId="{1AC33783-B493-4751-A793-564712805649}" srcOrd="1" destOrd="0" parTransId="{5E3497C8-1B07-4C4C-AE67-B0EA6B559C42}" sibTransId="{0D49A909-D1BB-416A-B955-214791F1CDE5}"/>
    <dgm:cxn modelId="{AC860173-6D72-4583-AD89-00D4EA8BE2A3}" srcId="{E1045C29-EC09-492B-9A2A-79C1D49858AD}" destId="{0C8267EF-5679-4E3A-913F-659AA5164488}" srcOrd="2" destOrd="0" parTransId="{E0894329-3163-4F5A-9773-FB05D8A2935A}" sibTransId="{3C30F797-E7FF-44BD-90DD-E68D9A7AC03F}"/>
    <dgm:cxn modelId="{A7815B76-4523-4B99-A4C3-F3B681F022E3}" type="presOf" srcId="{26B68157-8B43-4BF7-803C-5AFE35DD3EEE}" destId="{DD4C7675-3FB4-436A-BBAF-43080824EB5D}" srcOrd="0" destOrd="0" presId="urn:microsoft.com/office/officeart/2018/2/layout/IconVerticalSolidList"/>
    <dgm:cxn modelId="{692CA178-D987-4F0B-ACA9-0E7CC313FF63}" type="presOf" srcId="{B1773A68-7C86-4704-A9BF-71C14677A0A3}" destId="{03D99429-54AD-43AF-A228-FA255EB2A930}" srcOrd="0" destOrd="0" presId="urn:microsoft.com/office/officeart/2018/2/layout/IconVerticalSolidList"/>
    <dgm:cxn modelId="{EAEB4D7A-458D-4328-A7FB-235736E91DB4}" type="presOf" srcId="{4DBC6E04-F313-401A-A121-24C4F9DA4A3E}" destId="{2112601C-D7F1-478A-9488-2668EC7A7BED}" srcOrd="0" destOrd="0" presId="urn:microsoft.com/office/officeart/2018/2/layout/IconVerticalSolidList"/>
    <dgm:cxn modelId="{4B771DA8-6E68-44EA-A52D-FFB66079C616}" type="presOf" srcId="{DFF4EFCC-BAA5-4D12-B94D-B3F632483595}" destId="{2112601C-D7F1-478A-9488-2668EC7A7BED}" srcOrd="0" destOrd="1" presId="urn:microsoft.com/office/officeart/2018/2/layout/IconVerticalSolidList"/>
    <dgm:cxn modelId="{50DE08C9-0B63-4149-AD6E-B57C90227F9C}" srcId="{E1045C29-EC09-492B-9A2A-79C1D49858AD}" destId="{26B68157-8B43-4BF7-803C-5AFE35DD3EEE}" srcOrd="1" destOrd="0" parTransId="{7C1DBDC5-97BD-46DC-81C0-C91A06D29DF4}" sibTransId="{EF6844E6-E764-400F-B535-E599857436F3}"/>
    <dgm:cxn modelId="{D88E54C9-3978-4E59-ACDD-BF41FF0EA993}" type="presOf" srcId="{0C8267EF-5679-4E3A-913F-659AA5164488}" destId="{79311C6F-9147-47F0-B1C8-531D42815D52}" srcOrd="0" destOrd="0" presId="urn:microsoft.com/office/officeart/2018/2/layout/IconVerticalSolidList"/>
    <dgm:cxn modelId="{F57A78D6-5EDD-4517-8CCE-C81E6C3DD418}" srcId="{0C8267EF-5679-4E3A-913F-659AA5164488}" destId="{035BD012-E3DC-48A3-8140-203C1D6B9430}" srcOrd="0" destOrd="0" parTransId="{C0235FAC-A721-4535-80A5-90CDDB75F441}" sibTransId="{CC84B2E9-C97D-44C7-B84E-D7E3EBF354C9}"/>
    <dgm:cxn modelId="{CCD1ECDC-C629-4A9B-BC47-64F5E9E760B8}" type="presOf" srcId="{1AC33783-B493-4751-A793-564712805649}" destId="{F0CAF5C8-F2B3-4192-855A-70D827503263}" srcOrd="0" destOrd="1" presId="urn:microsoft.com/office/officeart/2018/2/layout/IconVerticalSolidList"/>
    <dgm:cxn modelId="{B56FABE9-3C67-4B89-A120-6B7627D2294E}" srcId="{26B68157-8B43-4BF7-803C-5AFE35DD3EEE}" destId="{DFF4EFCC-BAA5-4D12-B94D-B3F632483595}" srcOrd="1" destOrd="0" parTransId="{A0FC4CA1-8F42-4513-8C43-A7C9D4A41BFC}" sibTransId="{614CDDB5-5338-47EC-8CF4-77D40B43A470}"/>
    <dgm:cxn modelId="{3851CF1A-0AF5-4FA5-88FF-F44BD980AC2C}" type="presParOf" srcId="{F8D24D0A-AE58-4606-8869-26520362C4D7}" destId="{684C0F4E-2AE3-49CF-98BE-77A4C62372C3}" srcOrd="0" destOrd="0" presId="urn:microsoft.com/office/officeart/2018/2/layout/IconVerticalSolidList"/>
    <dgm:cxn modelId="{F1B938D7-011E-421B-BA96-370439ADD502}" type="presParOf" srcId="{684C0F4E-2AE3-49CF-98BE-77A4C62372C3}" destId="{D5720B60-7343-447F-8949-22A1EE65CF36}" srcOrd="0" destOrd="0" presId="urn:microsoft.com/office/officeart/2018/2/layout/IconVerticalSolidList"/>
    <dgm:cxn modelId="{B2FC9106-0B83-4094-8AA2-2FE044704908}" type="presParOf" srcId="{684C0F4E-2AE3-49CF-98BE-77A4C62372C3}" destId="{14B57E0A-57CF-47A2-BB85-85F4858C89A0}" srcOrd="1" destOrd="0" presId="urn:microsoft.com/office/officeart/2018/2/layout/IconVerticalSolidList"/>
    <dgm:cxn modelId="{B05A28F5-867C-426D-9993-6B071AD19954}" type="presParOf" srcId="{684C0F4E-2AE3-49CF-98BE-77A4C62372C3}" destId="{1DACFD52-D033-4095-994A-44B471464810}" srcOrd="2" destOrd="0" presId="urn:microsoft.com/office/officeart/2018/2/layout/IconVerticalSolidList"/>
    <dgm:cxn modelId="{F7DCF81C-15CA-4B36-A292-EC20C97B60B9}" type="presParOf" srcId="{684C0F4E-2AE3-49CF-98BE-77A4C62372C3}" destId="{03D99429-54AD-43AF-A228-FA255EB2A930}" srcOrd="3" destOrd="0" presId="urn:microsoft.com/office/officeart/2018/2/layout/IconVerticalSolidList"/>
    <dgm:cxn modelId="{626A4532-E063-4454-B177-5440DA1AED95}" type="presParOf" srcId="{F8D24D0A-AE58-4606-8869-26520362C4D7}" destId="{42CECFA5-48BF-46AB-9400-D218E9F925C2}" srcOrd="1" destOrd="0" presId="urn:microsoft.com/office/officeart/2018/2/layout/IconVerticalSolidList"/>
    <dgm:cxn modelId="{E5F0CA28-8CA5-4B84-B877-1CF19456BB5B}" type="presParOf" srcId="{F8D24D0A-AE58-4606-8869-26520362C4D7}" destId="{9820CE6C-B310-4CAF-BFCA-FA3D9E8BFC56}" srcOrd="2" destOrd="0" presId="urn:microsoft.com/office/officeart/2018/2/layout/IconVerticalSolidList"/>
    <dgm:cxn modelId="{DBDC0232-E95D-4AB1-9167-A61662F4CE4E}" type="presParOf" srcId="{9820CE6C-B310-4CAF-BFCA-FA3D9E8BFC56}" destId="{34CF0BDB-0893-46A5-ADBA-41333F3B393B}" srcOrd="0" destOrd="0" presId="urn:microsoft.com/office/officeart/2018/2/layout/IconVerticalSolidList"/>
    <dgm:cxn modelId="{724F4D28-7B5D-4053-ADB1-5D56C4A9D6D4}" type="presParOf" srcId="{9820CE6C-B310-4CAF-BFCA-FA3D9E8BFC56}" destId="{7492A35D-111D-44F1-914D-B79D9534B5DE}" srcOrd="1" destOrd="0" presId="urn:microsoft.com/office/officeart/2018/2/layout/IconVerticalSolidList"/>
    <dgm:cxn modelId="{CA9F80A7-C849-47BE-9482-4A469E70F58D}" type="presParOf" srcId="{9820CE6C-B310-4CAF-BFCA-FA3D9E8BFC56}" destId="{9B916FDD-7714-4A0C-ACE2-F184ACD4DABE}" srcOrd="2" destOrd="0" presId="urn:microsoft.com/office/officeart/2018/2/layout/IconVerticalSolidList"/>
    <dgm:cxn modelId="{41A97350-8439-4FB0-BE10-B76A0FA6FB71}" type="presParOf" srcId="{9820CE6C-B310-4CAF-BFCA-FA3D9E8BFC56}" destId="{DD4C7675-3FB4-436A-BBAF-43080824EB5D}" srcOrd="3" destOrd="0" presId="urn:microsoft.com/office/officeart/2018/2/layout/IconVerticalSolidList"/>
    <dgm:cxn modelId="{F85FDA26-6FCB-493B-8D3B-D25DE2F96F6A}" type="presParOf" srcId="{9820CE6C-B310-4CAF-BFCA-FA3D9E8BFC56}" destId="{2112601C-D7F1-478A-9488-2668EC7A7BED}" srcOrd="4" destOrd="0" presId="urn:microsoft.com/office/officeart/2018/2/layout/IconVerticalSolidList"/>
    <dgm:cxn modelId="{FC638569-F59F-4E20-8341-E5B027AB944D}" type="presParOf" srcId="{F8D24D0A-AE58-4606-8869-26520362C4D7}" destId="{F12E892E-DA23-43DF-B6D8-440888C62B12}" srcOrd="3" destOrd="0" presId="urn:microsoft.com/office/officeart/2018/2/layout/IconVerticalSolidList"/>
    <dgm:cxn modelId="{23BC9AAD-4D7A-45A0-B176-5D5877779212}" type="presParOf" srcId="{F8D24D0A-AE58-4606-8869-26520362C4D7}" destId="{42C24B32-4051-4152-872D-B11E0EB51460}" srcOrd="4" destOrd="0" presId="urn:microsoft.com/office/officeart/2018/2/layout/IconVerticalSolidList"/>
    <dgm:cxn modelId="{553FD6FA-FD66-45DE-9F42-6784B405EF14}" type="presParOf" srcId="{42C24B32-4051-4152-872D-B11E0EB51460}" destId="{49460D8B-7632-4D1C-8E4F-14225A1DE472}" srcOrd="0" destOrd="0" presId="urn:microsoft.com/office/officeart/2018/2/layout/IconVerticalSolidList"/>
    <dgm:cxn modelId="{98D0F294-0F6A-4558-982C-FF7648D31090}" type="presParOf" srcId="{42C24B32-4051-4152-872D-B11E0EB51460}" destId="{3DFBD98E-3910-46C0-B587-86A145067CCC}" srcOrd="1" destOrd="0" presId="urn:microsoft.com/office/officeart/2018/2/layout/IconVerticalSolidList"/>
    <dgm:cxn modelId="{5CAE3E01-2E07-482B-8B75-D4CF234EBEE2}" type="presParOf" srcId="{42C24B32-4051-4152-872D-B11E0EB51460}" destId="{6B50BC2F-2824-4236-BA41-5FAC01690D71}" srcOrd="2" destOrd="0" presId="urn:microsoft.com/office/officeart/2018/2/layout/IconVerticalSolidList"/>
    <dgm:cxn modelId="{D79F9DCC-0D57-405C-B616-3B7960702349}" type="presParOf" srcId="{42C24B32-4051-4152-872D-B11E0EB51460}" destId="{79311C6F-9147-47F0-B1C8-531D42815D52}" srcOrd="3" destOrd="0" presId="urn:microsoft.com/office/officeart/2018/2/layout/IconVerticalSolidList"/>
    <dgm:cxn modelId="{BBEB87D3-526F-444B-825D-68E70EB37DCD}" type="presParOf" srcId="{42C24B32-4051-4152-872D-B11E0EB51460}" destId="{F0CAF5C8-F2B3-4192-855A-70D827503263}" srcOrd="4"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6E4CFBB-2C5D-4549-A334-B36C00C38FFC}"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27A17873-A9A0-46F8-9830-C555083D42DB}">
      <dgm:prSet custT="1"/>
      <dgm:spPr/>
      <dgm:t>
        <a:bodyPr/>
        <a:lstStyle/>
        <a:p>
          <a:pPr>
            <a:lnSpc>
              <a:spcPct val="100000"/>
            </a:lnSpc>
          </a:pPr>
          <a:r>
            <a:rPr lang="en-GB" sz="3200" b="1" dirty="0"/>
            <a:t>Prepare Stage</a:t>
          </a:r>
          <a:r>
            <a:rPr lang="en-GB" sz="3200" dirty="0"/>
            <a:t> – Draft basic metadata (title, author, keywords, audience, expertise level).</a:t>
          </a:r>
          <a:endParaRPr lang="en-US" sz="3200" dirty="0"/>
        </a:p>
      </dgm:t>
    </dgm:pt>
    <dgm:pt modelId="{84E47967-409D-4889-904B-E9CD68139631}" type="parTrans" cxnId="{55946B07-63EB-4018-933C-33B5243284F3}">
      <dgm:prSet/>
      <dgm:spPr/>
      <dgm:t>
        <a:bodyPr/>
        <a:lstStyle/>
        <a:p>
          <a:endParaRPr lang="en-US" sz="2400"/>
        </a:p>
      </dgm:t>
    </dgm:pt>
    <dgm:pt modelId="{2E64117C-7877-4E52-937C-1FA227390584}" type="sibTrans" cxnId="{55946B07-63EB-4018-933C-33B5243284F3}">
      <dgm:prSet/>
      <dgm:spPr/>
      <dgm:t>
        <a:bodyPr/>
        <a:lstStyle/>
        <a:p>
          <a:endParaRPr lang="en-US" sz="2400"/>
        </a:p>
      </dgm:t>
    </dgm:pt>
    <dgm:pt modelId="{BC2454AE-587E-4C4B-9664-A163A5BBA085}">
      <dgm:prSet custT="1"/>
      <dgm:spPr/>
      <dgm:t>
        <a:bodyPr/>
        <a:lstStyle/>
        <a:p>
          <a:pPr>
            <a:lnSpc>
              <a:spcPct val="100000"/>
            </a:lnSpc>
          </a:pPr>
          <a:r>
            <a:rPr lang="en-GB" sz="3200" b="1" dirty="0"/>
            <a:t>Design Stage</a:t>
          </a:r>
          <a:r>
            <a:rPr lang="en-GB" sz="3200" dirty="0"/>
            <a:t> – Add most info to metadata (syllabus) following the metadata schema, except PID</a:t>
          </a:r>
          <a:endParaRPr lang="en-US" sz="3200" dirty="0"/>
        </a:p>
      </dgm:t>
    </dgm:pt>
    <dgm:pt modelId="{9E5B126C-46EB-45C1-9CBC-827FACB73A18}" type="parTrans" cxnId="{374A8530-CF84-431A-B132-58D1CA041719}">
      <dgm:prSet/>
      <dgm:spPr/>
      <dgm:t>
        <a:bodyPr/>
        <a:lstStyle/>
        <a:p>
          <a:endParaRPr lang="en-US" sz="2400"/>
        </a:p>
      </dgm:t>
    </dgm:pt>
    <dgm:pt modelId="{8DA922B4-5FB3-4879-9D28-644FCD0C19E1}" type="sibTrans" cxnId="{374A8530-CF84-431A-B132-58D1CA041719}">
      <dgm:prSet/>
      <dgm:spPr/>
      <dgm:t>
        <a:bodyPr/>
        <a:lstStyle/>
        <a:p>
          <a:endParaRPr lang="en-US" sz="2400"/>
        </a:p>
      </dgm:t>
    </dgm:pt>
    <dgm:pt modelId="{0B778663-4B57-4903-818A-06F7B7A5E0F9}">
      <dgm:prSet custT="1"/>
      <dgm:spPr/>
      <dgm:t>
        <a:bodyPr/>
        <a:lstStyle/>
        <a:p>
          <a:pPr>
            <a:lnSpc>
              <a:spcPct val="100000"/>
            </a:lnSpc>
          </a:pPr>
          <a:r>
            <a:rPr lang="en-GB" sz="3200" b="1" dirty="0"/>
            <a:t>Publish Stage</a:t>
          </a:r>
          <a:r>
            <a:rPr lang="en-GB" sz="3200" dirty="0"/>
            <a:t> – Validate and review metadata for accuracy before publishing, Add PID.</a:t>
          </a:r>
          <a:endParaRPr lang="en-US" sz="3200" dirty="0"/>
        </a:p>
      </dgm:t>
    </dgm:pt>
    <dgm:pt modelId="{07625156-6216-4B0D-9E7B-3A608579C180}" type="parTrans" cxnId="{9945A7E9-7E15-4C52-932B-F3BB1CFBDF9B}">
      <dgm:prSet/>
      <dgm:spPr/>
      <dgm:t>
        <a:bodyPr/>
        <a:lstStyle/>
        <a:p>
          <a:endParaRPr lang="en-US" sz="2400"/>
        </a:p>
      </dgm:t>
    </dgm:pt>
    <dgm:pt modelId="{A9CE95AA-24D1-4B2B-9335-21A8EE61D3BF}" type="sibTrans" cxnId="{9945A7E9-7E15-4C52-932B-F3BB1CFBDF9B}">
      <dgm:prSet/>
      <dgm:spPr/>
      <dgm:t>
        <a:bodyPr/>
        <a:lstStyle/>
        <a:p>
          <a:endParaRPr lang="en-US" sz="2400"/>
        </a:p>
      </dgm:t>
    </dgm:pt>
    <dgm:pt modelId="{987B62C7-C582-4214-B1B0-03FF32548EE0}" type="pres">
      <dgm:prSet presAssocID="{56E4CFBB-2C5D-4549-A334-B36C00C38FFC}" presName="root" presStyleCnt="0">
        <dgm:presLayoutVars>
          <dgm:dir/>
          <dgm:resizeHandles val="exact"/>
        </dgm:presLayoutVars>
      </dgm:prSet>
      <dgm:spPr/>
    </dgm:pt>
    <dgm:pt modelId="{269AC3F0-4D1A-4356-8855-DFE48BE55278}" type="pres">
      <dgm:prSet presAssocID="{27A17873-A9A0-46F8-9830-C555083D42DB}" presName="compNode" presStyleCnt="0"/>
      <dgm:spPr/>
    </dgm:pt>
    <dgm:pt modelId="{722AE28D-27A4-4FFD-846D-6C048B3E25F8}" type="pres">
      <dgm:prSet presAssocID="{27A17873-A9A0-46F8-9830-C555083D42DB}" presName="bgRect" presStyleLbl="bgShp" presStyleIdx="0" presStyleCnt="3"/>
      <dgm:spPr/>
    </dgm:pt>
    <dgm:pt modelId="{01EBE1F3-8A8E-4D98-AF0F-1EB6918081D2}" type="pres">
      <dgm:prSet presAssocID="{27A17873-A9A0-46F8-9830-C555083D42DB}"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heatre"/>
        </a:ext>
      </dgm:extLst>
    </dgm:pt>
    <dgm:pt modelId="{9DFFDB6C-8CCB-4310-9BB3-77054256AA0D}" type="pres">
      <dgm:prSet presAssocID="{27A17873-A9A0-46F8-9830-C555083D42DB}" presName="spaceRect" presStyleCnt="0"/>
      <dgm:spPr/>
    </dgm:pt>
    <dgm:pt modelId="{03058A80-D529-40D9-B177-816B7A1B9034}" type="pres">
      <dgm:prSet presAssocID="{27A17873-A9A0-46F8-9830-C555083D42DB}" presName="parTx" presStyleLbl="revTx" presStyleIdx="0" presStyleCnt="3">
        <dgm:presLayoutVars>
          <dgm:chMax val="0"/>
          <dgm:chPref val="0"/>
        </dgm:presLayoutVars>
      </dgm:prSet>
      <dgm:spPr/>
    </dgm:pt>
    <dgm:pt modelId="{CC70FAFA-8FC7-4B83-8C1B-D4B9D7FB07B8}" type="pres">
      <dgm:prSet presAssocID="{2E64117C-7877-4E52-937C-1FA227390584}" presName="sibTrans" presStyleCnt="0"/>
      <dgm:spPr/>
    </dgm:pt>
    <dgm:pt modelId="{2AA3A025-BF88-42E1-981E-B895AF9CCC0E}" type="pres">
      <dgm:prSet presAssocID="{BC2454AE-587E-4C4B-9664-A163A5BBA085}" presName="compNode" presStyleCnt="0"/>
      <dgm:spPr/>
    </dgm:pt>
    <dgm:pt modelId="{F20FAAFB-49C2-4595-B811-DFF38C08D324}" type="pres">
      <dgm:prSet presAssocID="{BC2454AE-587E-4C4B-9664-A163A5BBA085}" presName="bgRect" presStyleLbl="bgShp" presStyleIdx="1" presStyleCnt="3"/>
      <dgm:spPr/>
    </dgm:pt>
    <dgm:pt modelId="{18B0A78F-5074-49DD-B634-27B31D7CB4BC}" type="pres">
      <dgm:prSet presAssocID="{BC2454AE-587E-4C4B-9664-A163A5BBA085}"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ooks"/>
        </a:ext>
      </dgm:extLst>
    </dgm:pt>
    <dgm:pt modelId="{3191F464-711E-4C43-AEB0-60CB5E206D4E}" type="pres">
      <dgm:prSet presAssocID="{BC2454AE-587E-4C4B-9664-A163A5BBA085}" presName="spaceRect" presStyleCnt="0"/>
      <dgm:spPr/>
    </dgm:pt>
    <dgm:pt modelId="{B6418ECB-D06E-4471-A26E-13D727CF289F}" type="pres">
      <dgm:prSet presAssocID="{BC2454AE-587E-4C4B-9664-A163A5BBA085}" presName="parTx" presStyleLbl="revTx" presStyleIdx="1" presStyleCnt="3">
        <dgm:presLayoutVars>
          <dgm:chMax val="0"/>
          <dgm:chPref val="0"/>
        </dgm:presLayoutVars>
      </dgm:prSet>
      <dgm:spPr/>
    </dgm:pt>
    <dgm:pt modelId="{CF8A7876-0EBD-45C6-AA33-524A27FC2B28}" type="pres">
      <dgm:prSet presAssocID="{8DA922B4-5FB3-4879-9D28-644FCD0C19E1}" presName="sibTrans" presStyleCnt="0"/>
      <dgm:spPr/>
    </dgm:pt>
    <dgm:pt modelId="{E502CC50-63A6-480C-AE01-FB8853797A62}" type="pres">
      <dgm:prSet presAssocID="{0B778663-4B57-4903-818A-06F7B7A5E0F9}" presName="compNode" presStyleCnt="0"/>
      <dgm:spPr/>
    </dgm:pt>
    <dgm:pt modelId="{4907088C-1445-49C3-9777-D75A4596E87E}" type="pres">
      <dgm:prSet presAssocID="{0B778663-4B57-4903-818A-06F7B7A5E0F9}" presName="bgRect" presStyleLbl="bgShp" presStyleIdx="2" presStyleCnt="3"/>
      <dgm:spPr>
        <a:ln>
          <a:noFill/>
        </a:ln>
      </dgm:spPr>
    </dgm:pt>
    <dgm:pt modelId="{A3FD6F2D-6E7E-4016-B52C-31975B6C1616}" type="pres">
      <dgm:prSet presAssocID="{0B778663-4B57-4903-818A-06F7B7A5E0F9}"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ick"/>
        </a:ext>
      </dgm:extLst>
    </dgm:pt>
    <dgm:pt modelId="{38CE2C16-1134-4FF9-A673-98708E708696}" type="pres">
      <dgm:prSet presAssocID="{0B778663-4B57-4903-818A-06F7B7A5E0F9}" presName="spaceRect" presStyleCnt="0"/>
      <dgm:spPr/>
    </dgm:pt>
    <dgm:pt modelId="{6709516D-F5E5-43B5-AA92-0ED74602D37B}" type="pres">
      <dgm:prSet presAssocID="{0B778663-4B57-4903-818A-06F7B7A5E0F9}" presName="parTx" presStyleLbl="revTx" presStyleIdx="2" presStyleCnt="3">
        <dgm:presLayoutVars>
          <dgm:chMax val="0"/>
          <dgm:chPref val="0"/>
        </dgm:presLayoutVars>
      </dgm:prSet>
      <dgm:spPr/>
    </dgm:pt>
  </dgm:ptLst>
  <dgm:cxnLst>
    <dgm:cxn modelId="{55946B07-63EB-4018-933C-33B5243284F3}" srcId="{56E4CFBB-2C5D-4549-A334-B36C00C38FFC}" destId="{27A17873-A9A0-46F8-9830-C555083D42DB}" srcOrd="0" destOrd="0" parTransId="{84E47967-409D-4889-904B-E9CD68139631}" sibTransId="{2E64117C-7877-4E52-937C-1FA227390584}"/>
    <dgm:cxn modelId="{374A8530-CF84-431A-B132-58D1CA041719}" srcId="{56E4CFBB-2C5D-4549-A334-B36C00C38FFC}" destId="{BC2454AE-587E-4C4B-9664-A163A5BBA085}" srcOrd="1" destOrd="0" parTransId="{9E5B126C-46EB-45C1-9CBC-827FACB73A18}" sibTransId="{8DA922B4-5FB3-4879-9D28-644FCD0C19E1}"/>
    <dgm:cxn modelId="{E4E9D13D-4CCA-456B-B8AD-4782709621A0}" type="presOf" srcId="{BC2454AE-587E-4C4B-9664-A163A5BBA085}" destId="{B6418ECB-D06E-4471-A26E-13D727CF289F}" srcOrd="0" destOrd="0" presId="urn:microsoft.com/office/officeart/2018/2/layout/IconVerticalSolidList"/>
    <dgm:cxn modelId="{C441DD55-79AA-497D-91A2-8F57662F05B9}" type="presOf" srcId="{27A17873-A9A0-46F8-9830-C555083D42DB}" destId="{03058A80-D529-40D9-B177-816B7A1B9034}" srcOrd="0" destOrd="0" presId="urn:microsoft.com/office/officeart/2018/2/layout/IconVerticalSolidList"/>
    <dgm:cxn modelId="{0B6C5C7B-74A5-4731-9A37-78B33D44166C}" type="presOf" srcId="{56E4CFBB-2C5D-4549-A334-B36C00C38FFC}" destId="{987B62C7-C582-4214-B1B0-03FF32548EE0}" srcOrd="0" destOrd="0" presId="urn:microsoft.com/office/officeart/2018/2/layout/IconVerticalSolidList"/>
    <dgm:cxn modelId="{8368F8E0-EAED-4F66-A644-0ACD6516A322}" type="presOf" srcId="{0B778663-4B57-4903-818A-06F7B7A5E0F9}" destId="{6709516D-F5E5-43B5-AA92-0ED74602D37B}" srcOrd="0" destOrd="0" presId="urn:microsoft.com/office/officeart/2018/2/layout/IconVerticalSolidList"/>
    <dgm:cxn modelId="{9945A7E9-7E15-4C52-932B-F3BB1CFBDF9B}" srcId="{56E4CFBB-2C5D-4549-A334-B36C00C38FFC}" destId="{0B778663-4B57-4903-818A-06F7B7A5E0F9}" srcOrd="2" destOrd="0" parTransId="{07625156-6216-4B0D-9E7B-3A608579C180}" sibTransId="{A9CE95AA-24D1-4B2B-9335-21A8EE61D3BF}"/>
    <dgm:cxn modelId="{8C70BD0D-9311-4953-BA4D-938778C52D88}" type="presParOf" srcId="{987B62C7-C582-4214-B1B0-03FF32548EE0}" destId="{269AC3F0-4D1A-4356-8855-DFE48BE55278}" srcOrd="0" destOrd="0" presId="urn:microsoft.com/office/officeart/2018/2/layout/IconVerticalSolidList"/>
    <dgm:cxn modelId="{27E50300-8719-4AE8-925E-437547194C93}" type="presParOf" srcId="{269AC3F0-4D1A-4356-8855-DFE48BE55278}" destId="{722AE28D-27A4-4FFD-846D-6C048B3E25F8}" srcOrd="0" destOrd="0" presId="urn:microsoft.com/office/officeart/2018/2/layout/IconVerticalSolidList"/>
    <dgm:cxn modelId="{62B1A995-3C8A-4B92-9867-70A7CCC06948}" type="presParOf" srcId="{269AC3F0-4D1A-4356-8855-DFE48BE55278}" destId="{01EBE1F3-8A8E-4D98-AF0F-1EB6918081D2}" srcOrd="1" destOrd="0" presId="urn:microsoft.com/office/officeart/2018/2/layout/IconVerticalSolidList"/>
    <dgm:cxn modelId="{96E7E643-5119-4BFC-824C-3677BE1D0507}" type="presParOf" srcId="{269AC3F0-4D1A-4356-8855-DFE48BE55278}" destId="{9DFFDB6C-8CCB-4310-9BB3-77054256AA0D}" srcOrd="2" destOrd="0" presId="urn:microsoft.com/office/officeart/2018/2/layout/IconVerticalSolidList"/>
    <dgm:cxn modelId="{A91AAFDB-C542-4ADC-B5B8-67DF7E7CA8D1}" type="presParOf" srcId="{269AC3F0-4D1A-4356-8855-DFE48BE55278}" destId="{03058A80-D529-40D9-B177-816B7A1B9034}" srcOrd="3" destOrd="0" presId="urn:microsoft.com/office/officeart/2018/2/layout/IconVerticalSolidList"/>
    <dgm:cxn modelId="{B35363E2-B969-4E59-92C4-8490528C5A7C}" type="presParOf" srcId="{987B62C7-C582-4214-B1B0-03FF32548EE0}" destId="{CC70FAFA-8FC7-4B83-8C1B-D4B9D7FB07B8}" srcOrd="1" destOrd="0" presId="urn:microsoft.com/office/officeart/2018/2/layout/IconVerticalSolidList"/>
    <dgm:cxn modelId="{F34F8392-698E-4D7C-9CED-7A7087B13234}" type="presParOf" srcId="{987B62C7-C582-4214-B1B0-03FF32548EE0}" destId="{2AA3A025-BF88-42E1-981E-B895AF9CCC0E}" srcOrd="2" destOrd="0" presId="urn:microsoft.com/office/officeart/2018/2/layout/IconVerticalSolidList"/>
    <dgm:cxn modelId="{AD9B2148-F764-4247-846A-944E83ADF822}" type="presParOf" srcId="{2AA3A025-BF88-42E1-981E-B895AF9CCC0E}" destId="{F20FAAFB-49C2-4595-B811-DFF38C08D324}" srcOrd="0" destOrd="0" presId="urn:microsoft.com/office/officeart/2018/2/layout/IconVerticalSolidList"/>
    <dgm:cxn modelId="{FADE6979-E66F-4A68-A7A0-B411B98E15DE}" type="presParOf" srcId="{2AA3A025-BF88-42E1-981E-B895AF9CCC0E}" destId="{18B0A78F-5074-49DD-B634-27B31D7CB4BC}" srcOrd="1" destOrd="0" presId="urn:microsoft.com/office/officeart/2018/2/layout/IconVerticalSolidList"/>
    <dgm:cxn modelId="{24B4E144-F910-4A0A-B676-FBE62FA1CED2}" type="presParOf" srcId="{2AA3A025-BF88-42E1-981E-B895AF9CCC0E}" destId="{3191F464-711E-4C43-AEB0-60CB5E206D4E}" srcOrd="2" destOrd="0" presId="urn:microsoft.com/office/officeart/2018/2/layout/IconVerticalSolidList"/>
    <dgm:cxn modelId="{36AAEF4A-C816-4AF5-8760-B8D462F00028}" type="presParOf" srcId="{2AA3A025-BF88-42E1-981E-B895AF9CCC0E}" destId="{B6418ECB-D06E-4471-A26E-13D727CF289F}" srcOrd="3" destOrd="0" presId="urn:microsoft.com/office/officeart/2018/2/layout/IconVerticalSolidList"/>
    <dgm:cxn modelId="{9C493D6A-25A9-4097-AD74-50496CBD07FD}" type="presParOf" srcId="{987B62C7-C582-4214-B1B0-03FF32548EE0}" destId="{CF8A7876-0EBD-45C6-AA33-524A27FC2B28}" srcOrd="3" destOrd="0" presId="urn:microsoft.com/office/officeart/2018/2/layout/IconVerticalSolidList"/>
    <dgm:cxn modelId="{099DB014-FFB3-4C85-B185-88706FACCB81}" type="presParOf" srcId="{987B62C7-C582-4214-B1B0-03FF32548EE0}" destId="{E502CC50-63A6-480C-AE01-FB8853797A62}" srcOrd="4" destOrd="0" presId="urn:microsoft.com/office/officeart/2018/2/layout/IconVerticalSolidList"/>
    <dgm:cxn modelId="{33538385-0B3D-4429-8456-CC8D1AF2D54D}" type="presParOf" srcId="{E502CC50-63A6-480C-AE01-FB8853797A62}" destId="{4907088C-1445-49C3-9777-D75A4596E87E}" srcOrd="0" destOrd="0" presId="urn:microsoft.com/office/officeart/2018/2/layout/IconVerticalSolidList"/>
    <dgm:cxn modelId="{A8B2C465-F4B4-476E-B920-75444A205A04}" type="presParOf" srcId="{E502CC50-63A6-480C-AE01-FB8853797A62}" destId="{A3FD6F2D-6E7E-4016-B52C-31975B6C1616}" srcOrd="1" destOrd="0" presId="urn:microsoft.com/office/officeart/2018/2/layout/IconVerticalSolidList"/>
    <dgm:cxn modelId="{4D860E7F-0985-4830-8E21-23A65D93143A}" type="presParOf" srcId="{E502CC50-63A6-480C-AE01-FB8853797A62}" destId="{38CE2C16-1134-4FF9-A673-98708E708696}" srcOrd="2" destOrd="0" presId="urn:microsoft.com/office/officeart/2018/2/layout/IconVerticalSolidList"/>
    <dgm:cxn modelId="{B068A99E-7160-4A78-9A45-091BBD481D94}" type="presParOf" srcId="{E502CC50-63A6-480C-AE01-FB8853797A62}" destId="{6709516D-F5E5-43B5-AA92-0ED74602D37B}"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0.xml><?xml version="1.0" encoding="utf-8"?>
<dgm:dataModel xmlns:dgm="http://schemas.openxmlformats.org/drawingml/2006/diagram" xmlns:a="http://schemas.openxmlformats.org/drawingml/2006/main">
  <dgm:ptLst>
    <dgm:pt modelId="{783A06ED-887F-E34A-9D11-5E0D631D7639}"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GB"/>
        </a:p>
      </dgm:t>
    </dgm:pt>
    <dgm:pt modelId="{C1B25BE9-FEFD-CA4E-A09E-EADE9EB803E8}">
      <dgm:prSet/>
      <dgm:spPr/>
      <dgm:t>
        <a:bodyPr/>
        <a:lstStyle/>
        <a:p>
          <a:r>
            <a:rPr lang="en-GB" b="0" i="0" dirty="0">
              <a:solidFill>
                <a:schemeClr val="tx1"/>
              </a:solidFill>
            </a:rPr>
            <a:t>Using relevant keywords in the module's description. </a:t>
          </a:r>
          <a:endParaRPr lang="en-MK" dirty="0">
            <a:solidFill>
              <a:schemeClr val="tx1"/>
            </a:solidFill>
          </a:endParaRPr>
        </a:p>
      </dgm:t>
    </dgm:pt>
    <dgm:pt modelId="{00CBB0A2-A204-1B43-A106-928731619893}" type="parTrans" cxnId="{46FD540A-2605-B540-906D-04790A417E73}">
      <dgm:prSet/>
      <dgm:spPr/>
      <dgm:t>
        <a:bodyPr/>
        <a:lstStyle/>
        <a:p>
          <a:endParaRPr lang="en-GB">
            <a:solidFill>
              <a:schemeClr val="tx1"/>
            </a:solidFill>
          </a:endParaRPr>
        </a:p>
      </dgm:t>
    </dgm:pt>
    <dgm:pt modelId="{78BDCACE-BC42-F74A-9995-893F7B769921}" type="sibTrans" cxnId="{46FD540A-2605-B540-906D-04790A417E73}">
      <dgm:prSet/>
      <dgm:spPr/>
      <dgm:t>
        <a:bodyPr/>
        <a:lstStyle/>
        <a:p>
          <a:endParaRPr lang="en-GB">
            <a:solidFill>
              <a:schemeClr val="tx1"/>
            </a:solidFill>
          </a:endParaRPr>
        </a:p>
      </dgm:t>
    </dgm:pt>
    <dgm:pt modelId="{E38E34E1-820D-FA4B-85AE-48F0DE8FAABA}">
      <dgm:prSet/>
      <dgm:spPr/>
      <dgm:t>
        <a:bodyPr/>
        <a:lstStyle/>
        <a:p>
          <a:r>
            <a:rPr lang="en-GB" b="0" i="0" dirty="0">
              <a:solidFill>
                <a:schemeClr val="tx1"/>
              </a:solidFill>
            </a:rPr>
            <a:t>Submitting the module to relevant repositories. </a:t>
          </a:r>
          <a:endParaRPr lang="en-MK" dirty="0">
            <a:solidFill>
              <a:schemeClr val="tx1"/>
            </a:solidFill>
          </a:endParaRPr>
        </a:p>
      </dgm:t>
    </dgm:pt>
    <dgm:pt modelId="{2752F7EF-8552-264B-A120-D0211004C2B2}" type="parTrans" cxnId="{0B0D67F5-F5AC-1E48-8431-54FC3426E3E8}">
      <dgm:prSet/>
      <dgm:spPr/>
      <dgm:t>
        <a:bodyPr/>
        <a:lstStyle/>
        <a:p>
          <a:endParaRPr lang="en-GB">
            <a:solidFill>
              <a:schemeClr val="tx1"/>
            </a:solidFill>
          </a:endParaRPr>
        </a:p>
      </dgm:t>
    </dgm:pt>
    <dgm:pt modelId="{244D7834-D6E4-F548-BFD9-48F509E7F52D}" type="sibTrans" cxnId="{0B0D67F5-F5AC-1E48-8431-54FC3426E3E8}">
      <dgm:prSet/>
      <dgm:spPr/>
      <dgm:t>
        <a:bodyPr/>
        <a:lstStyle/>
        <a:p>
          <a:endParaRPr lang="en-GB">
            <a:solidFill>
              <a:schemeClr val="tx1"/>
            </a:solidFill>
          </a:endParaRPr>
        </a:p>
      </dgm:t>
    </dgm:pt>
    <dgm:pt modelId="{E7F15132-44CE-AC44-93B5-BCCE7A50CACF}">
      <dgm:prSet/>
      <dgm:spPr/>
      <dgm:t>
        <a:bodyPr/>
        <a:lstStyle/>
        <a:p>
          <a:r>
            <a:rPr lang="en-GB" b="0" i="0" dirty="0">
              <a:solidFill>
                <a:schemeClr val="tx1"/>
              </a:solidFill>
            </a:rPr>
            <a:t>Creating a detailed table of contents. </a:t>
          </a:r>
          <a:endParaRPr lang="en-MK" dirty="0">
            <a:solidFill>
              <a:schemeClr val="tx1"/>
            </a:solidFill>
          </a:endParaRPr>
        </a:p>
      </dgm:t>
    </dgm:pt>
    <dgm:pt modelId="{C96B08AB-AFE0-0740-98FF-071603666E7A}" type="parTrans" cxnId="{33997281-39AB-7641-BDB7-649D8A1028F5}">
      <dgm:prSet/>
      <dgm:spPr/>
      <dgm:t>
        <a:bodyPr/>
        <a:lstStyle/>
        <a:p>
          <a:endParaRPr lang="en-GB">
            <a:solidFill>
              <a:schemeClr val="tx1"/>
            </a:solidFill>
          </a:endParaRPr>
        </a:p>
      </dgm:t>
    </dgm:pt>
    <dgm:pt modelId="{19189A7B-3A98-6F45-BBFF-373D83A39762}" type="sibTrans" cxnId="{33997281-39AB-7641-BDB7-649D8A1028F5}">
      <dgm:prSet/>
      <dgm:spPr/>
      <dgm:t>
        <a:bodyPr/>
        <a:lstStyle/>
        <a:p>
          <a:endParaRPr lang="en-GB">
            <a:solidFill>
              <a:schemeClr val="tx1"/>
            </a:solidFill>
          </a:endParaRPr>
        </a:p>
      </dgm:t>
    </dgm:pt>
    <dgm:pt modelId="{BC41F843-B374-F84C-82B6-986CDD9021D2}">
      <dgm:prSet/>
      <dgm:spPr/>
      <dgm:t>
        <a:bodyPr/>
        <a:lstStyle/>
        <a:p>
          <a:r>
            <a:rPr lang="en-GB" b="0" i="0" dirty="0">
              <a:solidFill>
                <a:schemeClr val="tx1"/>
              </a:solidFill>
            </a:rPr>
            <a:t>Designing visually appealing graphics for the module. </a:t>
          </a:r>
          <a:endParaRPr lang="en-MK" b="0" dirty="0">
            <a:solidFill>
              <a:schemeClr val="tx1"/>
            </a:solidFill>
          </a:endParaRPr>
        </a:p>
      </dgm:t>
    </dgm:pt>
    <dgm:pt modelId="{E7B774C9-7E3C-9B4F-A0F7-CCDE4913C4C1}" type="parTrans" cxnId="{E15345A6-D1A8-BA4B-B01E-34F36D829569}">
      <dgm:prSet/>
      <dgm:spPr/>
      <dgm:t>
        <a:bodyPr/>
        <a:lstStyle/>
        <a:p>
          <a:endParaRPr lang="en-GB">
            <a:solidFill>
              <a:schemeClr val="tx1"/>
            </a:solidFill>
          </a:endParaRPr>
        </a:p>
      </dgm:t>
    </dgm:pt>
    <dgm:pt modelId="{4444DFB5-5526-D047-854D-9C4694AAB68F}" type="sibTrans" cxnId="{E15345A6-D1A8-BA4B-B01E-34F36D829569}">
      <dgm:prSet/>
      <dgm:spPr/>
      <dgm:t>
        <a:bodyPr/>
        <a:lstStyle/>
        <a:p>
          <a:endParaRPr lang="en-GB">
            <a:solidFill>
              <a:schemeClr val="tx1"/>
            </a:solidFill>
          </a:endParaRPr>
        </a:p>
      </dgm:t>
    </dgm:pt>
    <dgm:pt modelId="{81E4BDE6-411A-BE4A-85D6-47662EE58C28}" type="pres">
      <dgm:prSet presAssocID="{783A06ED-887F-E34A-9D11-5E0D631D7639}" presName="linear" presStyleCnt="0">
        <dgm:presLayoutVars>
          <dgm:animLvl val="lvl"/>
          <dgm:resizeHandles val="exact"/>
        </dgm:presLayoutVars>
      </dgm:prSet>
      <dgm:spPr/>
    </dgm:pt>
    <dgm:pt modelId="{46F9D465-5492-C948-8E62-13A8CA4B9E16}" type="pres">
      <dgm:prSet presAssocID="{C1B25BE9-FEFD-CA4E-A09E-EADE9EB803E8}" presName="parentText" presStyleLbl="node1" presStyleIdx="0" presStyleCnt="4">
        <dgm:presLayoutVars>
          <dgm:chMax val="0"/>
          <dgm:bulletEnabled val="1"/>
        </dgm:presLayoutVars>
      </dgm:prSet>
      <dgm:spPr/>
    </dgm:pt>
    <dgm:pt modelId="{89415B07-79C8-7A44-BEE4-7247B310AB51}" type="pres">
      <dgm:prSet presAssocID="{78BDCACE-BC42-F74A-9995-893F7B769921}" presName="spacer" presStyleCnt="0"/>
      <dgm:spPr/>
    </dgm:pt>
    <dgm:pt modelId="{986AAABD-4276-874A-B8BC-22155B6EDF96}" type="pres">
      <dgm:prSet presAssocID="{E38E34E1-820D-FA4B-85AE-48F0DE8FAABA}" presName="parentText" presStyleLbl="node1" presStyleIdx="1" presStyleCnt="4">
        <dgm:presLayoutVars>
          <dgm:chMax val="0"/>
          <dgm:bulletEnabled val="1"/>
        </dgm:presLayoutVars>
      </dgm:prSet>
      <dgm:spPr/>
    </dgm:pt>
    <dgm:pt modelId="{9C86CDD5-95C8-5949-9F17-08C8AF028C79}" type="pres">
      <dgm:prSet presAssocID="{244D7834-D6E4-F548-BFD9-48F509E7F52D}" presName="spacer" presStyleCnt="0"/>
      <dgm:spPr/>
    </dgm:pt>
    <dgm:pt modelId="{18076327-7AAF-DB4C-B808-1E50A23D8FE5}" type="pres">
      <dgm:prSet presAssocID="{E7F15132-44CE-AC44-93B5-BCCE7A50CACF}" presName="parentText" presStyleLbl="node1" presStyleIdx="2" presStyleCnt="4">
        <dgm:presLayoutVars>
          <dgm:chMax val="0"/>
          <dgm:bulletEnabled val="1"/>
        </dgm:presLayoutVars>
      </dgm:prSet>
      <dgm:spPr/>
    </dgm:pt>
    <dgm:pt modelId="{8CA297F9-F621-BF40-A210-9D5074B412AA}" type="pres">
      <dgm:prSet presAssocID="{19189A7B-3A98-6F45-BBFF-373D83A39762}" presName="spacer" presStyleCnt="0"/>
      <dgm:spPr/>
    </dgm:pt>
    <dgm:pt modelId="{DD51C79D-03D0-8F42-B74C-0B0361B16C87}" type="pres">
      <dgm:prSet presAssocID="{BC41F843-B374-F84C-82B6-986CDD9021D2}" presName="parentText" presStyleLbl="node1" presStyleIdx="3" presStyleCnt="4">
        <dgm:presLayoutVars>
          <dgm:chMax val="0"/>
          <dgm:bulletEnabled val="1"/>
        </dgm:presLayoutVars>
      </dgm:prSet>
      <dgm:spPr/>
    </dgm:pt>
  </dgm:ptLst>
  <dgm:cxnLst>
    <dgm:cxn modelId="{46FD540A-2605-B540-906D-04790A417E73}" srcId="{783A06ED-887F-E34A-9D11-5E0D631D7639}" destId="{C1B25BE9-FEFD-CA4E-A09E-EADE9EB803E8}" srcOrd="0" destOrd="0" parTransId="{00CBB0A2-A204-1B43-A106-928731619893}" sibTransId="{78BDCACE-BC42-F74A-9995-893F7B769921}"/>
    <dgm:cxn modelId="{522BCC3A-122E-5742-AB79-0582A2C6A599}" type="presOf" srcId="{E7F15132-44CE-AC44-93B5-BCCE7A50CACF}" destId="{18076327-7AAF-DB4C-B808-1E50A23D8FE5}" srcOrd="0" destOrd="0" presId="urn:microsoft.com/office/officeart/2005/8/layout/vList2"/>
    <dgm:cxn modelId="{33997281-39AB-7641-BDB7-649D8A1028F5}" srcId="{783A06ED-887F-E34A-9D11-5E0D631D7639}" destId="{E7F15132-44CE-AC44-93B5-BCCE7A50CACF}" srcOrd="2" destOrd="0" parTransId="{C96B08AB-AFE0-0740-98FF-071603666E7A}" sibTransId="{19189A7B-3A98-6F45-BBFF-373D83A39762}"/>
    <dgm:cxn modelId="{4EFDAC9F-3430-B842-8A18-35FBE26513D9}" type="presOf" srcId="{E38E34E1-820D-FA4B-85AE-48F0DE8FAABA}" destId="{986AAABD-4276-874A-B8BC-22155B6EDF96}" srcOrd="0" destOrd="0" presId="urn:microsoft.com/office/officeart/2005/8/layout/vList2"/>
    <dgm:cxn modelId="{E15345A6-D1A8-BA4B-B01E-34F36D829569}" srcId="{783A06ED-887F-E34A-9D11-5E0D631D7639}" destId="{BC41F843-B374-F84C-82B6-986CDD9021D2}" srcOrd="3" destOrd="0" parTransId="{E7B774C9-7E3C-9B4F-A0F7-CCDE4913C4C1}" sibTransId="{4444DFB5-5526-D047-854D-9C4694AAB68F}"/>
    <dgm:cxn modelId="{5FCDC2B0-D57A-6249-8BB4-936CA3F208E5}" type="presOf" srcId="{BC41F843-B374-F84C-82B6-986CDD9021D2}" destId="{DD51C79D-03D0-8F42-B74C-0B0361B16C87}" srcOrd="0" destOrd="0" presId="urn:microsoft.com/office/officeart/2005/8/layout/vList2"/>
    <dgm:cxn modelId="{942459C4-2B02-7440-B36B-9A341D300A09}" type="presOf" srcId="{C1B25BE9-FEFD-CA4E-A09E-EADE9EB803E8}" destId="{46F9D465-5492-C948-8E62-13A8CA4B9E16}" srcOrd="0" destOrd="0" presId="urn:microsoft.com/office/officeart/2005/8/layout/vList2"/>
    <dgm:cxn modelId="{347841C5-5A85-2B43-BE31-798A06F184E5}" type="presOf" srcId="{783A06ED-887F-E34A-9D11-5E0D631D7639}" destId="{81E4BDE6-411A-BE4A-85D6-47662EE58C28}" srcOrd="0" destOrd="0" presId="urn:microsoft.com/office/officeart/2005/8/layout/vList2"/>
    <dgm:cxn modelId="{0B0D67F5-F5AC-1E48-8431-54FC3426E3E8}" srcId="{783A06ED-887F-E34A-9D11-5E0D631D7639}" destId="{E38E34E1-820D-FA4B-85AE-48F0DE8FAABA}" srcOrd="1" destOrd="0" parTransId="{2752F7EF-8552-264B-A120-D0211004C2B2}" sibTransId="{244D7834-D6E4-F548-BFD9-48F509E7F52D}"/>
    <dgm:cxn modelId="{6436CEAB-6364-874A-BD76-69B969F70448}" type="presParOf" srcId="{81E4BDE6-411A-BE4A-85D6-47662EE58C28}" destId="{46F9D465-5492-C948-8E62-13A8CA4B9E16}" srcOrd="0" destOrd="0" presId="urn:microsoft.com/office/officeart/2005/8/layout/vList2"/>
    <dgm:cxn modelId="{E3510605-6571-6543-95A8-3668B04FCC99}" type="presParOf" srcId="{81E4BDE6-411A-BE4A-85D6-47662EE58C28}" destId="{89415B07-79C8-7A44-BEE4-7247B310AB51}" srcOrd="1" destOrd="0" presId="urn:microsoft.com/office/officeart/2005/8/layout/vList2"/>
    <dgm:cxn modelId="{FCABC151-1E6B-2742-A71E-C8D66EA5D16F}" type="presParOf" srcId="{81E4BDE6-411A-BE4A-85D6-47662EE58C28}" destId="{986AAABD-4276-874A-B8BC-22155B6EDF96}" srcOrd="2" destOrd="0" presId="urn:microsoft.com/office/officeart/2005/8/layout/vList2"/>
    <dgm:cxn modelId="{9CA2B61C-30B3-E541-805F-F845FD7F99CC}" type="presParOf" srcId="{81E4BDE6-411A-BE4A-85D6-47662EE58C28}" destId="{9C86CDD5-95C8-5949-9F17-08C8AF028C79}" srcOrd="3" destOrd="0" presId="urn:microsoft.com/office/officeart/2005/8/layout/vList2"/>
    <dgm:cxn modelId="{AAD5C324-E4A5-8047-AB3A-521C11BE13FE}" type="presParOf" srcId="{81E4BDE6-411A-BE4A-85D6-47662EE58C28}" destId="{18076327-7AAF-DB4C-B808-1E50A23D8FE5}" srcOrd="4" destOrd="0" presId="urn:microsoft.com/office/officeart/2005/8/layout/vList2"/>
    <dgm:cxn modelId="{0EE6AD1C-384D-2F44-8CE1-793D091635FB}" type="presParOf" srcId="{81E4BDE6-411A-BE4A-85D6-47662EE58C28}" destId="{8CA297F9-F621-BF40-A210-9D5074B412AA}" srcOrd="5" destOrd="0" presId="urn:microsoft.com/office/officeart/2005/8/layout/vList2"/>
    <dgm:cxn modelId="{E15C65DD-FF7D-E840-8B60-7F1A7A8B986A}" type="presParOf" srcId="{81E4BDE6-411A-BE4A-85D6-47662EE58C28}" destId="{DD51C79D-03D0-8F42-B74C-0B0361B16C87}"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1.xml><?xml version="1.0" encoding="utf-8"?>
<dgm:dataModel xmlns:dgm="http://schemas.openxmlformats.org/drawingml/2006/diagram" xmlns:a="http://schemas.openxmlformats.org/drawingml/2006/main">
  <dgm:ptLst>
    <dgm:pt modelId="{FABEFE9C-A9FD-4F5E-9209-F73ED40B7878}"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7D09829D-535C-459E-8C4F-19AE3253DFC1}">
      <dgm:prSet/>
      <dgm:spPr/>
      <dgm:t>
        <a:bodyPr/>
        <a:lstStyle/>
        <a:p>
          <a:r>
            <a:rPr lang="en-GB" b="0" i="0" dirty="0"/>
            <a:t>Visuals are important, but they don't directly impact findability in search results.</a:t>
          </a:r>
          <a:endParaRPr lang="en-US" dirty="0"/>
        </a:p>
      </dgm:t>
    </dgm:pt>
    <dgm:pt modelId="{6BDB094F-D5F9-4F41-B07A-C7CBB6EFB83C}" type="parTrans" cxnId="{D44D57C2-20BB-4114-A2A9-0E71A1A9E855}">
      <dgm:prSet/>
      <dgm:spPr/>
      <dgm:t>
        <a:bodyPr/>
        <a:lstStyle/>
        <a:p>
          <a:endParaRPr lang="en-US"/>
        </a:p>
      </dgm:t>
    </dgm:pt>
    <dgm:pt modelId="{F52EF50B-D1EE-4D4C-B1C6-8396BD541E92}" type="sibTrans" cxnId="{D44D57C2-20BB-4114-A2A9-0E71A1A9E855}">
      <dgm:prSet/>
      <dgm:spPr/>
      <dgm:t>
        <a:bodyPr/>
        <a:lstStyle/>
        <a:p>
          <a:endParaRPr lang="en-US"/>
        </a:p>
      </dgm:t>
    </dgm:pt>
    <dgm:pt modelId="{701DEDC2-E22C-484F-B325-508AA921C9C0}">
      <dgm:prSet/>
      <dgm:spPr/>
      <dgm:t>
        <a:bodyPr/>
        <a:lstStyle/>
        <a:p>
          <a:r>
            <a:rPr lang="en-GB" b="1" dirty="0"/>
            <a:t>Use a Persistent Identifier</a:t>
          </a:r>
          <a:endParaRPr lang="en-US" dirty="0"/>
        </a:p>
      </dgm:t>
    </dgm:pt>
    <dgm:pt modelId="{DAEFCC01-A2C2-4ACB-818E-F50AEF4E489E}" type="parTrans" cxnId="{36456888-818B-4F1B-A72C-732F115FB764}">
      <dgm:prSet/>
      <dgm:spPr/>
      <dgm:t>
        <a:bodyPr/>
        <a:lstStyle/>
        <a:p>
          <a:endParaRPr lang="en-US"/>
        </a:p>
      </dgm:t>
    </dgm:pt>
    <dgm:pt modelId="{DD8CD395-9F6E-4524-BC48-15B069CDE033}" type="sibTrans" cxnId="{36456888-818B-4F1B-A72C-732F115FB764}">
      <dgm:prSet/>
      <dgm:spPr/>
      <dgm:t>
        <a:bodyPr/>
        <a:lstStyle/>
        <a:p>
          <a:endParaRPr lang="en-US"/>
        </a:p>
      </dgm:t>
    </dgm:pt>
    <dgm:pt modelId="{F3934C49-9243-4FA1-908C-CBBAAEF9B4DF}">
      <dgm:prSet/>
      <dgm:spPr/>
      <dgm:t>
        <a:bodyPr/>
        <a:lstStyle/>
        <a:p>
          <a:r>
            <a:rPr lang="en-GB" b="1"/>
            <a:t>Create Rich and Standardized Metadata</a:t>
          </a:r>
          <a:endParaRPr lang="en-US"/>
        </a:p>
      </dgm:t>
    </dgm:pt>
    <dgm:pt modelId="{37E5F958-D6B3-496A-87B9-575E4E7D59B9}" type="parTrans" cxnId="{7F45749B-3B3A-454A-975C-C7204936BF5C}">
      <dgm:prSet/>
      <dgm:spPr/>
      <dgm:t>
        <a:bodyPr/>
        <a:lstStyle/>
        <a:p>
          <a:endParaRPr lang="en-US"/>
        </a:p>
      </dgm:t>
    </dgm:pt>
    <dgm:pt modelId="{619C41E1-7B27-49A3-8A4C-7600AF170077}" type="sibTrans" cxnId="{7F45749B-3B3A-454A-975C-C7204936BF5C}">
      <dgm:prSet/>
      <dgm:spPr/>
      <dgm:t>
        <a:bodyPr/>
        <a:lstStyle/>
        <a:p>
          <a:endParaRPr lang="en-US"/>
        </a:p>
      </dgm:t>
    </dgm:pt>
    <dgm:pt modelId="{8B5A539E-872A-4AA7-9D00-D9D07818BB99}">
      <dgm:prSet/>
      <dgm:spPr/>
      <dgm:t>
        <a:bodyPr/>
        <a:lstStyle/>
        <a:p>
          <a:r>
            <a:rPr lang="en-GB" b="1"/>
            <a:t>Publish on Repositories or Open Access Platforms</a:t>
          </a:r>
          <a:endParaRPr lang="en-US"/>
        </a:p>
      </dgm:t>
    </dgm:pt>
    <dgm:pt modelId="{84012C0F-BA90-4D34-A5E2-CE0CEE42DEAB}" type="parTrans" cxnId="{D2D4DB00-CFEE-49A3-B7C4-B9F4839C88FB}">
      <dgm:prSet/>
      <dgm:spPr/>
      <dgm:t>
        <a:bodyPr/>
        <a:lstStyle/>
        <a:p>
          <a:endParaRPr lang="en-US"/>
        </a:p>
      </dgm:t>
    </dgm:pt>
    <dgm:pt modelId="{7FDFE2D6-E98A-475E-A05C-8860E502A1E0}" type="sibTrans" cxnId="{D2D4DB00-CFEE-49A3-B7C4-B9F4839C88FB}">
      <dgm:prSet/>
      <dgm:spPr/>
      <dgm:t>
        <a:bodyPr/>
        <a:lstStyle/>
        <a:p>
          <a:endParaRPr lang="en-US"/>
        </a:p>
      </dgm:t>
    </dgm:pt>
    <dgm:pt modelId="{0222D795-CEF5-4F95-939A-A873C54BDE4F}">
      <dgm:prSet/>
      <dgm:spPr/>
      <dgm:t>
        <a:bodyPr/>
        <a:lstStyle/>
        <a:p>
          <a:r>
            <a:rPr lang="en-GB" b="1"/>
            <a:t>Use the right keywords in the title, description, and metadata</a:t>
          </a:r>
          <a:endParaRPr lang="en-US"/>
        </a:p>
      </dgm:t>
    </dgm:pt>
    <dgm:pt modelId="{5B896F80-CBD6-4015-989D-D8143784D6DB}" type="parTrans" cxnId="{B6578C53-1D8F-430F-B085-F5281CA7E2FE}">
      <dgm:prSet/>
      <dgm:spPr/>
      <dgm:t>
        <a:bodyPr/>
        <a:lstStyle/>
        <a:p>
          <a:endParaRPr lang="en-US"/>
        </a:p>
      </dgm:t>
    </dgm:pt>
    <dgm:pt modelId="{3D6F1A73-B05C-4227-A7A9-3B6D7485AD6C}" type="sibTrans" cxnId="{B6578C53-1D8F-430F-B085-F5281CA7E2FE}">
      <dgm:prSet/>
      <dgm:spPr/>
      <dgm:t>
        <a:bodyPr/>
        <a:lstStyle/>
        <a:p>
          <a:endParaRPr lang="en-US"/>
        </a:p>
      </dgm:t>
    </dgm:pt>
    <dgm:pt modelId="{E5C0D14F-A4DD-455E-97C2-7606D10953CD}">
      <dgm:prSet/>
      <dgm:spPr/>
      <dgm:t>
        <a:bodyPr/>
        <a:lstStyle/>
        <a:p>
          <a:r>
            <a:rPr lang="en-GB" b="1"/>
            <a:t>Share on Social Media and Networks</a:t>
          </a:r>
          <a:endParaRPr lang="en-US"/>
        </a:p>
      </dgm:t>
    </dgm:pt>
    <dgm:pt modelId="{9BA39DEB-90F7-4B66-AAE3-E35979901BEB}" type="parTrans" cxnId="{0B43844A-307F-4A91-8252-5907434E7765}">
      <dgm:prSet/>
      <dgm:spPr/>
      <dgm:t>
        <a:bodyPr/>
        <a:lstStyle/>
        <a:p>
          <a:endParaRPr lang="en-US"/>
        </a:p>
      </dgm:t>
    </dgm:pt>
    <dgm:pt modelId="{C78F9E1D-1E68-4BD8-BFDA-3A8B28BA97C7}" type="sibTrans" cxnId="{0B43844A-307F-4A91-8252-5907434E7765}">
      <dgm:prSet/>
      <dgm:spPr/>
      <dgm:t>
        <a:bodyPr/>
        <a:lstStyle/>
        <a:p>
          <a:endParaRPr lang="en-US"/>
        </a:p>
      </dgm:t>
    </dgm:pt>
    <dgm:pt modelId="{8E13BBAF-C0AB-4DB5-9F29-E2F0EF2DC650}">
      <dgm:prSet/>
      <dgm:spPr/>
      <dgm:t>
        <a:bodyPr/>
        <a:lstStyle/>
        <a:p>
          <a:r>
            <a:rPr lang="en-GB" b="1"/>
            <a:t>Integrate with Learning Management Systems (LMS)</a:t>
          </a:r>
          <a:endParaRPr lang="en-US"/>
        </a:p>
      </dgm:t>
    </dgm:pt>
    <dgm:pt modelId="{A1522021-CF5B-488B-950A-62C7043B0072}" type="parTrans" cxnId="{9A7DEC1E-0FAD-44AB-8511-1D1CF17DC08B}">
      <dgm:prSet/>
      <dgm:spPr/>
      <dgm:t>
        <a:bodyPr/>
        <a:lstStyle/>
        <a:p>
          <a:endParaRPr lang="en-US"/>
        </a:p>
      </dgm:t>
    </dgm:pt>
    <dgm:pt modelId="{F2A28F60-19EA-473A-9C41-41EBB97A1712}" type="sibTrans" cxnId="{9A7DEC1E-0FAD-44AB-8511-1D1CF17DC08B}">
      <dgm:prSet/>
      <dgm:spPr/>
      <dgm:t>
        <a:bodyPr/>
        <a:lstStyle/>
        <a:p>
          <a:endParaRPr lang="en-US"/>
        </a:p>
      </dgm:t>
    </dgm:pt>
    <dgm:pt modelId="{21DB1459-DB3D-4094-AA3C-E659F6B0E5F9}">
      <dgm:prSet/>
      <dgm:spPr/>
      <dgm:t>
        <a:bodyPr/>
        <a:lstStyle/>
        <a:p>
          <a:r>
            <a:rPr lang="en-GB" b="1" dirty="0"/>
            <a:t>Encourage Collaboration and External Sharing</a:t>
          </a:r>
          <a:endParaRPr lang="en-US" dirty="0"/>
        </a:p>
      </dgm:t>
    </dgm:pt>
    <dgm:pt modelId="{AFBFC34E-D00D-47CF-A334-8ABB5DDC139A}" type="parTrans" cxnId="{BC53F241-DA5B-4A32-AD64-7E0CA1DDEDC4}">
      <dgm:prSet/>
      <dgm:spPr/>
      <dgm:t>
        <a:bodyPr/>
        <a:lstStyle/>
        <a:p>
          <a:endParaRPr lang="en-US"/>
        </a:p>
      </dgm:t>
    </dgm:pt>
    <dgm:pt modelId="{672450DD-DB6B-4AD4-A4F8-A5BD0CEC2B95}" type="sibTrans" cxnId="{BC53F241-DA5B-4A32-AD64-7E0CA1DDEDC4}">
      <dgm:prSet/>
      <dgm:spPr/>
      <dgm:t>
        <a:bodyPr/>
        <a:lstStyle/>
        <a:p>
          <a:endParaRPr lang="en-US"/>
        </a:p>
      </dgm:t>
    </dgm:pt>
    <dgm:pt modelId="{9EB11939-6D5F-6B4C-869B-11B45305702F}" type="pres">
      <dgm:prSet presAssocID="{FABEFE9C-A9FD-4F5E-9209-F73ED40B7878}" presName="vert0" presStyleCnt="0">
        <dgm:presLayoutVars>
          <dgm:dir/>
          <dgm:animOne val="branch"/>
          <dgm:animLvl val="lvl"/>
        </dgm:presLayoutVars>
      </dgm:prSet>
      <dgm:spPr/>
    </dgm:pt>
    <dgm:pt modelId="{26D04077-F6E0-4E47-ABC2-322E4B0BF94D}" type="pres">
      <dgm:prSet presAssocID="{7D09829D-535C-459E-8C4F-19AE3253DFC1}" presName="thickLine" presStyleLbl="alignNode1" presStyleIdx="0" presStyleCnt="8"/>
      <dgm:spPr/>
    </dgm:pt>
    <dgm:pt modelId="{52340BEA-7BEB-9241-892B-F9F08E397088}" type="pres">
      <dgm:prSet presAssocID="{7D09829D-535C-459E-8C4F-19AE3253DFC1}" presName="horz1" presStyleCnt="0"/>
      <dgm:spPr/>
    </dgm:pt>
    <dgm:pt modelId="{267DEA77-89B8-D24E-9174-D4C14002AA24}" type="pres">
      <dgm:prSet presAssocID="{7D09829D-535C-459E-8C4F-19AE3253DFC1}" presName="tx1" presStyleLbl="revTx" presStyleIdx="0" presStyleCnt="8"/>
      <dgm:spPr/>
    </dgm:pt>
    <dgm:pt modelId="{111F4BF1-BB6E-884B-81F8-68B410C6C6D3}" type="pres">
      <dgm:prSet presAssocID="{7D09829D-535C-459E-8C4F-19AE3253DFC1}" presName="vert1" presStyleCnt="0"/>
      <dgm:spPr/>
    </dgm:pt>
    <dgm:pt modelId="{B5848940-B4AD-CC48-A446-781F69C10C0D}" type="pres">
      <dgm:prSet presAssocID="{701DEDC2-E22C-484F-B325-508AA921C9C0}" presName="thickLine" presStyleLbl="alignNode1" presStyleIdx="1" presStyleCnt="8"/>
      <dgm:spPr/>
    </dgm:pt>
    <dgm:pt modelId="{FB0F3160-63CF-C743-9FDA-B547A0075C11}" type="pres">
      <dgm:prSet presAssocID="{701DEDC2-E22C-484F-B325-508AA921C9C0}" presName="horz1" presStyleCnt="0"/>
      <dgm:spPr/>
    </dgm:pt>
    <dgm:pt modelId="{8E7605A1-B08A-9B48-9AF4-C1C26C9937C3}" type="pres">
      <dgm:prSet presAssocID="{701DEDC2-E22C-484F-B325-508AA921C9C0}" presName="tx1" presStyleLbl="revTx" presStyleIdx="1" presStyleCnt="8"/>
      <dgm:spPr/>
    </dgm:pt>
    <dgm:pt modelId="{1088CC4A-C45E-9144-9E7B-AE90F907907C}" type="pres">
      <dgm:prSet presAssocID="{701DEDC2-E22C-484F-B325-508AA921C9C0}" presName="vert1" presStyleCnt="0"/>
      <dgm:spPr/>
    </dgm:pt>
    <dgm:pt modelId="{72450158-A238-E444-A081-56984AE9880C}" type="pres">
      <dgm:prSet presAssocID="{F3934C49-9243-4FA1-908C-CBBAAEF9B4DF}" presName="thickLine" presStyleLbl="alignNode1" presStyleIdx="2" presStyleCnt="8"/>
      <dgm:spPr/>
    </dgm:pt>
    <dgm:pt modelId="{6FBF7029-AC9B-4F43-8BF2-9A4BE9454441}" type="pres">
      <dgm:prSet presAssocID="{F3934C49-9243-4FA1-908C-CBBAAEF9B4DF}" presName="horz1" presStyleCnt="0"/>
      <dgm:spPr/>
    </dgm:pt>
    <dgm:pt modelId="{7746F285-6FE9-D94F-A284-CE30A64945D1}" type="pres">
      <dgm:prSet presAssocID="{F3934C49-9243-4FA1-908C-CBBAAEF9B4DF}" presName="tx1" presStyleLbl="revTx" presStyleIdx="2" presStyleCnt="8"/>
      <dgm:spPr/>
    </dgm:pt>
    <dgm:pt modelId="{7D49E605-BF48-6B4C-AB20-BA89CBED2493}" type="pres">
      <dgm:prSet presAssocID="{F3934C49-9243-4FA1-908C-CBBAAEF9B4DF}" presName="vert1" presStyleCnt="0"/>
      <dgm:spPr/>
    </dgm:pt>
    <dgm:pt modelId="{7D5D6F88-3659-944C-BE46-5074D14F357C}" type="pres">
      <dgm:prSet presAssocID="{8B5A539E-872A-4AA7-9D00-D9D07818BB99}" presName="thickLine" presStyleLbl="alignNode1" presStyleIdx="3" presStyleCnt="8"/>
      <dgm:spPr/>
    </dgm:pt>
    <dgm:pt modelId="{59B3F929-0BAC-5449-94FA-87CB57007ADF}" type="pres">
      <dgm:prSet presAssocID="{8B5A539E-872A-4AA7-9D00-D9D07818BB99}" presName="horz1" presStyleCnt="0"/>
      <dgm:spPr/>
    </dgm:pt>
    <dgm:pt modelId="{AFDE8924-6769-0F46-A3B0-08A0C46ED6DC}" type="pres">
      <dgm:prSet presAssocID="{8B5A539E-872A-4AA7-9D00-D9D07818BB99}" presName="tx1" presStyleLbl="revTx" presStyleIdx="3" presStyleCnt="8"/>
      <dgm:spPr/>
    </dgm:pt>
    <dgm:pt modelId="{0F65EA89-0EC5-D547-AB30-2152BE20C7CC}" type="pres">
      <dgm:prSet presAssocID="{8B5A539E-872A-4AA7-9D00-D9D07818BB99}" presName="vert1" presStyleCnt="0"/>
      <dgm:spPr/>
    </dgm:pt>
    <dgm:pt modelId="{D17093EF-F40A-BE48-A1DD-07DAA4E4321E}" type="pres">
      <dgm:prSet presAssocID="{0222D795-CEF5-4F95-939A-A873C54BDE4F}" presName="thickLine" presStyleLbl="alignNode1" presStyleIdx="4" presStyleCnt="8"/>
      <dgm:spPr/>
    </dgm:pt>
    <dgm:pt modelId="{AD6C6D36-EAEE-FE4A-80A0-82A76D1998F6}" type="pres">
      <dgm:prSet presAssocID="{0222D795-CEF5-4F95-939A-A873C54BDE4F}" presName="horz1" presStyleCnt="0"/>
      <dgm:spPr/>
    </dgm:pt>
    <dgm:pt modelId="{AD83F0EE-8C79-7C48-9A29-189E0FF30A20}" type="pres">
      <dgm:prSet presAssocID="{0222D795-CEF5-4F95-939A-A873C54BDE4F}" presName="tx1" presStyleLbl="revTx" presStyleIdx="4" presStyleCnt="8"/>
      <dgm:spPr/>
    </dgm:pt>
    <dgm:pt modelId="{849CD9BA-0333-BE46-8998-3C6742D1EEF4}" type="pres">
      <dgm:prSet presAssocID="{0222D795-CEF5-4F95-939A-A873C54BDE4F}" presName="vert1" presStyleCnt="0"/>
      <dgm:spPr/>
    </dgm:pt>
    <dgm:pt modelId="{52568DBB-C558-AF45-87DD-900D9A260293}" type="pres">
      <dgm:prSet presAssocID="{E5C0D14F-A4DD-455E-97C2-7606D10953CD}" presName="thickLine" presStyleLbl="alignNode1" presStyleIdx="5" presStyleCnt="8"/>
      <dgm:spPr/>
    </dgm:pt>
    <dgm:pt modelId="{140F2805-0CE8-9545-BAE4-9D7D70662056}" type="pres">
      <dgm:prSet presAssocID="{E5C0D14F-A4DD-455E-97C2-7606D10953CD}" presName="horz1" presStyleCnt="0"/>
      <dgm:spPr/>
    </dgm:pt>
    <dgm:pt modelId="{E132330C-EAAF-C44B-9890-75015E242034}" type="pres">
      <dgm:prSet presAssocID="{E5C0D14F-A4DD-455E-97C2-7606D10953CD}" presName="tx1" presStyleLbl="revTx" presStyleIdx="5" presStyleCnt="8"/>
      <dgm:spPr/>
    </dgm:pt>
    <dgm:pt modelId="{9F32818B-09E1-884D-9AED-B353C07BA6ED}" type="pres">
      <dgm:prSet presAssocID="{E5C0D14F-A4DD-455E-97C2-7606D10953CD}" presName="vert1" presStyleCnt="0"/>
      <dgm:spPr/>
    </dgm:pt>
    <dgm:pt modelId="{DAF13CE4-BEF9-6443-8B23-69EDDECA3508}" type="pres">
      <dgm:prSet presAssocID="{8E13BBAF-C0AB-4DB5-9F29-E2F0EF2DC650}" presName="thickLine" presStyleLbl="alignNode1" presStyleIdx="6" presStyleCnt="8"/>
      <dgm:spPr/>
    </dgm:pt>
    <dgm:pt modelId="{BAF5A87F-0863-0E46-AF14-81E731E4DEC6}" type="pres">
      <dgm:prSet presAssocID="{8E13BBAF-C0AB-4DB5-9F29-E2F0EF2DC650}" presName="horz1" presStyleCnt="0"/>
      <dgm:spPr/>
    </dgm:pt>
    <dgm:pt modelId="{F7ECB008-1C97-0445-ACE7-DC4B4B85E0AF}" type="pres">
      <dgm:prSet presAssocID="{8E13BBAF-C0AB-4DB5-9F29-E2F0EF2DC650}" presName="tx1" presStyleLbl="revTx" presStyleIdx="6" presStyleCnt="8"/>
      <dgm:spPr/>
    </dgm:pt>
    <dgm:pt modelId="{8E796FE6-F47E-E148-86D2-709A2CE770F1}" type="pres">
      <dgm:prSet presAssocID="{8E13BBAF-C0AB-4DB5-9F29-E2F0EF2DC650}" presName="vert1" presStyleCnt="0"/>
      <dgm:spPr/>
    </dgm:pt>
    <dgm:pt modelId="{77BAA759-03C0-1A4D-8B05-0D02BA4564D6}" type="pres">
      <dgm:prSet presAssocID="{21DB1459-DB3D-4094-AA3C-E659F6B0E5F9}" presName="thickLine" presStyleLbl="alignNode1" presStyleIdx="7" presStyleCnt="8"/>
      <dgm:spPr/>
    </dgm:pt>
    <dgm:pt modelId="{B2E70C76-3D4F-1141-8293-C9BCB4F29136}" type="pres">
      <dgm:prSet presAssocID="{21DB1459-DB3D-4094-AA3C-E659F6B0E5F9}" presName="horz1" presStyleCnt="0"/>
      <dgm:spPr/>
    </dgm:pt>
    <dgm:pt modelId="{B66BCA04-167B-8042-BD15-7B307FA242CA}" type="pres">
      <dgm:prSet presAssocID="{21DB1459-DB3D-4094-AA3C-E659F6B0E5F9}" presName="tx1" presStyleLbl="revTx" presStyleIdx="7" presStyleCnt="8"/>
      <dgm:spPr/>
    </dgm:pt>
    <dgm:pt modelId="{FAB200EE-45C3-B04D-A5EE-C8296B53C79C}" type="pres">
      <dgm:prSet presAssocID="{21DB1459-DB3D-4094-AA3C-E659F6B0E5F9}" presName="vert1" presStyleCnt="0"/>
      <dgm:spPr/>
    </dgm:pt>
  </dgm:ptLst>
  <dgm:cxnLst>
    <dgm:cxn modelId="{D2D4DB00-CFEE-49A3-B7C4-B9F4839C88FB}" srcId="{FABEFE9C-A9FD-4F5E-9209-F73ED40B7878}" destId="{8B5A539E-872A-4AA7-9D00-D9D07818BB99}" srcOrd="3" destOrd="0" parTransId="{84012C0F-BA90-4D34-A5E2-CE0CEE42DEAB}" sibTransId="{7FDFE2D6-E98A-475E-A05C-8860E502A1E0}"/>
    <dgm:cxn modelId="{9A7DEC1E-0FAD-44AB-8511-1D1CF17DC08B}" srcId="{FABEFE9C-A9FD-4F5E-9209-F73ED40B7878}" destId="{8E13BBAF-C0AB-4DB5-9F29-E2F0EF2DC650}" srcOrd="6" destOrd="0" parTransId="{A1522021-CF5B-488B-950A-62C7043B0072}" sibTransId="{F2A28F60-19EA-473A-9C41-41EBB97A1712}"/>
    <dgm:cxn modelId="{3C696B25-C12D-1843-A61F-3E0B18B3EFBF}" type="presOf" srcId="{7D09829D-535C-459E-8C4F-19AE3253DFC1}" destId="{267DEA77-89B8-D24E-9174-D4C14002AA24}" srcOrd="0" destOrd="0" presId="urn:microsoft.com/office/officeart/2008/layout/LinedList"/>
    <dgm:cxn modelId="{EDC0F429-EDA3-BB41-9EF9-51563F2AB4E2}" type="presOf" srcId="{FABEFE9C-A9FD-4F5E-9209-F73ED40B7878}" destId="{9EB11939-6D5F-6B4C-869B-11B45305702F}" srcOrd="0" destOrd="0" presId="urn:microsoft.com/office/officeart/2008/layout/LinedList"/>
    <dgm:cxn modelId="{BC53F241-DA5B-4A32-AD64-7E0CA1DDEDC4}" srcId="{FABEFE9C-A9FD-4F5E-9209-F73ED40B7878}" destId="{21DB1459-DB3D-4094-AA3C-E659F6B0E5F9}" srcOrd="7" destOrd="0" parTransId="{AFBFC34E-D00D-47CF-A334-8ABB5DDC139A}" sibTransId="{672450DD-DB6B-4AD4-A4F8-A5BD0CEC2B95}"/>
    <dgm:cxn modelId="{0B43844A-307F-4A91-8252-5907434E7765}" srcId="{FABEFE9C-A9FD-4F5E-9209-F73ED40B7878}" destId="{E5C0D14F-A4DD-455E-97C2-7606D10953CD}" srcOrd="5" destOrd="0" parTransId="{9BA39DEB-90F7-4B66-AAE3-E35979901BEB}" sibTransId="{C78F9E1D-1E68-4BD8-BFDA-3A8B28BA97C7}"/>
    <dgm:cxn modelId="{B6578C53-1D8F-430F-B085-F5281CA7E2FE}" srcId="{FABEFE9C-A9FD-4F5E-9209-F73ED40B7878}" destId="{0222D795-CEF5-4F95-939A-A873C54BDE4F}" srcOrd="4" destOrd="0" parTransId="{5B896F80-CBD6-4015-989D-D8143784D6DB}" sibTransId="{3D6F1A73-B05C-4227-A7A9-3B6D7485AD6C}"/>
    <dgm:cxn modelId="{3147F554-9D54-5147-B575-3FDFD28A3348}" type="presOf" srcId="{8B5A539E-872A-4AA7-9D00-D9D07818BB99}" destId="{AFDE8924-6769-0F46-A3B0-08A0C46ED6DC}" srcOrd="0" destOrd="0" presId="urn:microsoft.com/office/officeart/2008/layout/LinedList"/>
    <dgm:cxn modelId="{7DFFDB80-7294-0640-B762-CB99F32C2D7E}" type="presOf" srcId="{8E13BBAF-C0AB-4DB5-9F29-E2F0EF2DC650}" destId="{F7ECB008-1C97-0445-ACE7-DC4B4B85E0AF}" srcOrd="0" destOrd="0" presId="urn:microsoft.com/office/officeart/2008/layout/LinedList"/>
    <dgm:cxn modelId="{36456888-818B-4F1B-A72C-732F115FB764}" srcId="{FABEFE9C-A9FD-4F5E-9209-F73ED40B7878}" destId="{701DEDC2-E22C-484F-B325-508AA921C9C0}" srcOrd="1" destOrd="0" parTransId="{DAEFCC01-A2C2-4ACB-818E-F50AEF4E489E}" sibTransId="{DD8CD395-9F6E-4524-BC48-15B069CDE033}"/>
    <dgm:cxn modelId="{C7FE479A-F137-7342-BFC1-B9DC4D421BA1}" type="presOf" srcId="{701DEDC2-E22C-484F-B325-508AA921C9C0}" destId="{8E7605A1-B08A-9B48-9AF4-C1C26C9937C3}" srcOrd="0" destOrd="0" presId="urn:microsoft.com/office/officeart/2008/layout/LinedList"/>
    <dgm:cxn modelId="{7F45749B-3B3A-454A-975C-C7204936BF5C}" srcId="{FABEFE9C-A9FD-4F5E-9209-F73ED40B7878}" destId="{F3934C49-9243-4FA1-908C-CBBAAEF9B4DF}" srcOrd="2" destOrd="0" parTransId="{37E5F958-D6B3-496A-87B9-575E4E7D59B9}" sibTransId="{619C41E1-7B27-49A3-8A4C-7600AF170077}"/>
    <dgm:cxn modelId="{D44D57C2-20BB-4114-A2A9-0E71A1A9E855}" srcId="{FABEFE9C-A9FD-4F5E-9209-F73ED40B7878}" destId="{7D09829D-535C-459E-8C4F-19AE3253DFC1}" srcOrd="0" destOrd="0" parTransId="{6BDB094F-D5F9-4F41-B07A-C7CBB6EFB83C}" sibTransId="{F52EF50B-D1EE-4D4C-B1C6-8396BD541E92}"/>
    <dgm:cxn modelId="{C269CCD3-09E3-EB4D-9DC7-0241FDFB8D70}" type="presOf" srcId="{0222D795-CEF5-4F95-939A-A873C54BDE4F}" destId="{AD83F0EE-8C79-7C48-9A29-189E0FF30A20}" srcOrd="0" destOrd="0" presId="urn:microsoft.com/office/officeart/2008/layout/LinedList"/>
    <dgm:cxn modelId="{97509FD5-A9DE-F54E-99BB-6631EDCE02EF}" type="presOf" srcId="{E5C0D14F-A4DD-455E-97C2-7606D10953CD}" destId="{E132330C-EAAF-C44B-9890-75015E242034}" srcOrd="0" destOrd="0" presId="urn:microsoft.com/office/officeart/2008/layout/LinedList"/>
    <dgm:cxn modelId="{50FD23D6-DBE8-8148-836D-3166D925E0EE}" type="presOf" srcId="{21DB1459-DB3D-4094-AA3C-E659F6B0E5F9}" destId="{B66BCA04-167B-8042-BD15-7B307FA242CA}" srcOrd="0" destOrd="0" presId="urn:microsoft.com/office/officeart/2008/layout/LinedList"/>
    <dgm:cxn modelId="{4F979DE4-4155-844E-9FA4-A815A9DAF703}" type="presOf" srcId="{F3934C49-9243-4FA1-908C-CBBAAEF9B4DF}" destId="{7746F285-6FE9-D94F-A284-CE30A64945D1}" srcOrd="0" destOrd="0" presId="urn:microsoft.com/office/officeart/2008/layout/LinedList"/>
    <dgm:cxn modelId="{81049184-667F-7F4C-A20E-87DC31F22A01}" type="presParOf" srcId="{9EB11939-6D5F-6B4C-869B-11B45305702F}" destId="{26D04077-F6E0-4E47-ABC2-322E4B0BF94D}" srcOrd="0" destOrd="0" presId="urn:microsoft.com/office/officeart/2008/layout/LinedList"/>
    <dgm:cxn modelId="{52C8A9C5-BE96-2B42-BB47-C496CF3EB6DB}" type="presParOf" srcId="{9EB11939-6D5F-6B4C-869B-11B45305702F}" destId="{52340BEA-7BEB-9241-892B-F9F08E397088}" srcOrd="1" destOrd="0" presId="urn:microsoft.com/office/officeart/2008/layout/LinedList"/>
    <dgm:cxn modelId="{60513CED-AC44-3D4B-84E2-8CF858BAABDA}" type="presParOf" srcId="{52340BEA-7BEB-9241-892B-F9F08E397088}" destId="{267DEA77-89B8-D24E-9174-D4C14002AA24}" srcOrd="0" destOrd="0" presId="urn:microsoft.com/office/officeart/2008/layout/LinedList"/>
    <dgm:cxn modelId="{D1555CE3-7E0D-1341-A291-7E15122DD04A}" type="presParOf" srcId="{52340BEA-7BEB-9241-892B-F9F08E397088}" destId="{111F4BF1-BB6E-884B-81F8-68B410C6C6D3}" srcOrd="1" destOrd="0" presId="urn:microsoft.com/office/officeart/2008/layout/LinedList"/>
    <dgm:cxn modelId="{03ED06BD-B29A-A744-ACBA-3ADCA4A2BC14}" type="presParOf" srcId="{9EB11939-6D5F-6B4C-869B-11B45305702F}" destId="{B5848940-B4AD-CC48-A446-781F69C10C0D}" srcOrd="2" destOrd="0" presId="urn:microsoft.com/office/officeart/2008/layout/LinedList"/>
    <dgm:cxn modelId="{94E83EF7-A247-BA47-87D9-CDDDE8DB0148}" type="presParOf" srcId="{9EB11939-6D5F-6B4C-869B-11B45305702F}" destId="{FB0F3160-63CF-C743-9FDA-B547A0075C11}" srcOrd="3" destOrd="0" presId="urn:microsoft.com/office/officeart/2008/layout/LinedList"/>
    <dgm:cxn modelId="{849B1AD2-005D-AF44-822D-50F7B29C051E}" type="presParOf" srcId="{FB0F3160-63CF-C743-9FDA-B547A0075C11}" destId="{8E7605A1-B08A-9B48-9AF4-C1C26C9937C3}" srcOrd="0" destOrd="0" presId="urn:microsoft.com/office/officeart/2008/layout/LinedList"/>
    <dgm:cxn modelId="{9BC60FBA-88EC-D845-AD3A-5789A0A9A28E}" type="presParOf" srcId="{FB0F3160-63CF-C743-9FDA-B547A0075C11}" destId="{1088CC4A-C45E-9144-9E7B-AE90F907907C}" srcOrd="1" destOrd="0" presId="urn:microsoft.com/office/officeart/2008/layout/LinedList"/>
    <dgm:cxn modelId="{BCF2B5FD-DE0E-1643-AB6A-BD050AB361A9}" type="presParOf" srcId="{9EB11939-6D5F-6B4C-869B-11B45305702F}" destId="{72450158-A238-E444-A081-56984AE9880C}" srcOrd="4" destOrd="0" presId="urn:microsoft.com/office/officeart/2008/layout/LinedList"/>
    <dgm:cxn modelId="{B0C82979-B0CF-0840-BCE7-C01964DD1D7F}" type="presParOf" srcId="{9EB11939-6D5F-6B4C-869B-11B45305702F}" destId="{6FBF7029-AC9B-4F43-8BF2-9A4BE9454441}" srcOrd="5" destOrd="0" presId="urn:microsoft.com/office/officeart/2008/layout/LinedList"/>
    <dgm:cxn modelId="{58B8F8CC-CFAA-6640-9034-0AC37E38A3BE}" type="presParOf" srcId="{6FBF7029-AC9B-4F43-8BF2-9A4BE9454441}" destId="{7746F285-6FE9-D94F-A284-CE30A64945D1}" srcOrd="0" destOrd="0" presId="urn:microsoft.com/office/officeart/2008/layout/LinedList"/>
    <dgm:cxn modelId="{86575106-F049-3746-BE75-4948B933814C}" type="presParOf" srcId="{6FBF7029-AC9B-4F43-8BF2-9A4BE9454441}" destId="{7D49E605-BF48-6B4C-AB20-BA89CBED2493}" srcOrd="1" destOrd="0" presId="urn:microsoft.com/office/officeart/2008/layout/LinedList"/>
    <dgm:cxn modelId="{A73D1C77-5F42-7346-AA03-C6594D34001C}" type="presParOf" srcId="{9EB11939-6D5F-6B4C-869B-11B45305702F}" destId="{7D5D6F88-3659-944C-BE46-5074D14F357C}" srcOrd="6" destOrd="0" presId="urn:microsoft.com/office/officeart/2008/layout/LinedList"/>
    <dgm:cxn modelId="{4937AD39-CA0B-8642-82E1-922472E8E9E5}" type="presParOf" srcId="{9EB11939-6D5F-6B4C-869B-11B45305702F}" destId="{59B3F929-0BAC-5449-94FA-87CB57007ADF}" srcOrd="7" destOrd="0" presId="urn:microsoft.com/office/officeart/2008/layout/LinedList"/>
    <dgm:cxn modelId="{36836C59-32FD-6042-9F0B-2B71E0A9044D}" type="presParOf" srcId="{59B3F929-0BAC-5449-94FA-87CB57007ADF}" destId="{AFDE8924-6769-0F46-A3B0-08A0C46ED6DC}" srcOrd="0" destOrd="0" presId="urn:microsoft.com/office/officeart/2008/layout/LinedList"/>
    <dgm:cxn modelId="{F4E97590-7BA3-7141-A570-038F5E2B3321}" type="presParOf" srcId="{59B3F929-0BAC-5449-94FA-87CB57007ADF}" destId="{0F65EA89-0EC5-D547-AB30-2152BE20C7CC}" srcOrd="1" destOrd="0" presId="urn:microsoft.com/office/officeart/2008/layout/LinedList"/>
    <dgm:cxn modelId="{0ED058D9-1A07-8B48-A73C-9E7F85D1A2E6}" type="presParOf" srcId="{9EB11939-6D5F-6B4C-869B-11B45305702F}" destId="{D17093EF-F40A-BE48-A1DD-07DAA4E4321E}" srcOrd="8" destOrd="0" presId="urn:microsoft.com/office/officeart/2008/layout/LinedList"/>
    <dgm:cxn modelId="{349FB7EE-B40E-1D4A-8FC2-3D88F7E31EE0}" type="presParOf" srcId="{9EB11939-6D5F-6B4C-869B-11B45305702F}" destId="{AD6C6D36-EAEE-FE4A-80A0-82A76D1998F6}" srcOrd="9" destOrd="0" presId="urn:microsoft.com/office/officeart/2008/layout/LinedList"/>
    <dgm:cxn modelId="{9351DE97-1604-A74D-A4B3-AE5AE9D79F63}" type="presParOf" srcId="{AD6C6D36-EAEE-FE4A-80A0-82A76D1998F6}" destId="{AD83F0EE-8C79-7C48-9A29-189E0FF30A20}" srcOrd="0" destOrd="0" presId="urn:microsoft.com/office/officeart/2008/layout/LinedList"/>
    <dgm:cxn modelId="{B09BE6EB-EA07-664F-A6C2-FCEA4BEE56FE}" type="presParOf" srcId="{AD6C6D36-EAEE-FE4A-80A0-82A76D1998F6}" destId="{849CD9BA-0333-BE46-8998-3C6742D1EEF4}" srcOrd="1" destOrd="0" presId="urn:microsoft.com/office/officeart/2008/layout/LinedList"/>
    <dgm:cxn modelId="{C7005508-9465-6A4E-87F6-63092D166A35}" type="presParOf" srcId="{9EB11939-6D5F-6B4C-869B-11B45305702F}" destId="{52568DBB-C558-AF45-87DD-900D9A260293}" srcOrd="10" destOrd="0" presId="urn:microsoft.com/office/officeart/2008/layout/LinedList"/>
    <dgm:cxn modelId="{519CFCF0-6BC6-AD47-A40D-8ADBAF5EDE99}" type="presParOf" srcId="{9EB11939-6D5F-6B4C-869B-11B45305702F}" destId="{140F2805-0CE8-9545-BAE4-9D7D70662056}" srcOrd="11" destOrd="0" presId="urn:microsoft.com/office/officeart/2008/layout/LinedList"/>
    <dgm:cxn modelId="{86562FFC-1E6F-D74F-803A-E20363B75E7D}" type="presParOf" srcId="{140F2805-0CE8-9545-BAE4-9D7D70662056}" destId="{E132330C-EAAF-C44B-9890-75015E242034}" srcOrd="0" destOrd="0" presId="urn:microsoft.com/office/officeart/2008/layout/LinedList"/>
    <dgm:cxn modelId="{FA34A644-474B-D74C-8CB9-10CD53D717EE}" type="presParOf" srcId="{140F2805-0CE8-9545-BAE4-9D7D70662056}" destId="{9F32818B-09E1-884D-9AED-B353C07BA6ED}" srcOrd="1" destOrd="0" presId="urn:microsoft.com/office/officeart/2008/layout/LinedList"/>
    <dgm:cxn modelId="{737820C9-2DDE-5545-8E62-397A3F80EA1F}" type="presParOf" srcId="{9EB11939-6D5F-6B4C-869B-11B45305702F}" destId="{DAF13CE4-BEF9-6443-8B23-69EDDECA3508}" srcOrd="12" destOrd="0" presId="urn:microsoft.com/office/officeart/2008/layout/LinedList"/>
    <dgm:cxn modelId="{B5797665-5035-E645-B652-2C6271039394}" type="presParOf" srcId="{9EB11939-6D5F-6B4C-869B-11B45305702F}" destId="{BAF5A87F-0863-0E46-AF14-81E731E4DEC6}" srcOrd="13" destOrd="0" presId="urn:microsoft.com/office/officeart/2008/layout/LinedList"/>
    <dgm:cxn modelId="{7630A912-BDB0-8044-99E4-AEC475546173}" type="presParOf" srcId="{BAF5A87F-0863-0E46-AF14-81E731E4DEC6}" destId="{F7ECB008-1C97-0445-ACE7-DC4B4B85E0AF}" srcOrd="0" destOrd="0" presId="urn:microsoft.com/office/officeart/2008/layout/LinedList"/>
    <dgm:cxn modelId="{C98204FB-D787-BF43-8EF3-CBF14F8EDA41}" type="presParOf" srcId="{BAF5A87F-0863-0E46-AF14-81E731E4DEC6}" destId="{8E796FE6-F47E-E148-86D2-709A2CE770F1}" srcOrd="1" destOrd="0" presId="urn:microsoft.com/office/officeart/2008/layout/LinedList"/>
    <dgm:cxn modelId="{296D0235-E4CE-C44A-B2AB-7BB4E0EA8E52}" type="presParOf" srcId="{9EB11939-6D5F-6B4C-869B-11B45305702F}" destId="{77BAA759-03C0-1A4D-8B05-0D02BA4564D6}" srcOrd="14" destOrd="0" presId="urn:microsoft.com/office/officeart/2008/layout/LinedList"/>
    <dgm:cxn modelId="{532097B0-5FAB-654D-8F7E-AE0B396F47D8}" type="presParOf" srcId="{9EB11939-6D5F-6B4C-869B-11B45305702F}" destId="{B2E70C76-3D4F-1141-8293-C9BCB4F29136}" srcOrd="15" destOrd="0" presId="urn:microsoft.com/office/officeart/2008/layout/LinedList"/>
    <dgm:cxn modelId="{36771C70-48D6-E946-AF11-F55C99248BFE}" type="presParOf" srcId="{B2E70C76-3D4F-1141-8293-C9BCB4F29136}" destId="{B66BCA04-167B-8042-BD15-7B307FA242CA}" srcOrd="0" destOrd="0" presId="urn:microsoft.com/office/officeart/2008/layout/LinedList"/>
    <dgm:cxn modelId="{D4DFAF0C-C047-334C-BD06-1C528CC3BD55}" type="presParOf" srcId="{B2E70C76-3D4F-1141-8293-C9BCB4F29136}" destId="{FAB200EE-45C3-B04D-A5EE-C8296B53C79C}"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2.xml><?xml version="1.0" encoding="utf-8"?>
<dgm:dataModel xmlns:dgm="http://schemas.openxmlformats.org/drawingml/2006/diagram" xmlns:a="http://schemas.openxmlformats.org/drawingml/2006/main">
  <dgm:ptLst>
    <dgm:pt modelId="{EB4A32A5-1D0B-7E45-96BC-8D38675AE97C}"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GB"/>
        </a:p>
      </dgm:t>
    </dgm:pt>
    <dgm:pt modelId="{0EAD0F3D-17B5-CB4B-AA3C-2F7CC41C1322}">
      <dgm:prSet/>
      <dgm:spPr/>
      <dgm:t>
        <a:bodyPr/>
        <a:lstStyle/>
        <a:p>
          <a:r>
            <a:rPr lang="en-MK" b="0" i="0">
              <a:solidFill>
                <a:schemeClr val="tx1"/>
              </a:solidFill>
            </a:rPr>
            <a:t>True</a:t>
          </a:r>
          <a:endParaRPr lang="en-MK">
            <a:solidFill>
              <a:schemeClr val="tx1"/>
            </a:solidFill>
          </a:endParaRPr>
        </a:p>
      </dgm:t>
    </dgm:pt>
    <dgm:pt modelId="{23AA233C-EC1D-154E-A32C-655F57017C6F}" type="parTrans" cxnId="{F4D97620-70E9-3641-B02A-AA08FD523DAD}">
      <dgm:prSet/>
      <dgm:spPr/>
      <dgm:t>
        <a:bodyPr/>
        <a:lstStyle/>
        <a:p>
          <a:endParaRPr lang="en-GB">
            <a:solidFill>
              <a:schemeClr val="tx1"/>
            </a:solidFill>
          </a:endParaRPr>
        </a:p>
      </dgm:t>
    </dgm:pt>
    <dgm:pt modelId="{C3D72DCD-445D-D747-B466-609F691E2FB9}" type="sibTrans" cxnId="{F4D97620-70E9-3641-B02A-AA08FD523DAD}">
      <dgm:prSet/>
      <dgm:spPr/>
      <dgm:t>
        <a:bodyPr/>
        <a:lstStyle/>
        <a:p>
          <a:endParaRPr lang="en-GB">
            <a:solidFill>
              <a:schemeClr val="tx1"/>
            </a:solidFill>
          </a:endParaRPr>
        </a:p>
      </dgm:t>
    </dgm:pt>
    <dgm:pt modelId="{971FC704-2D8D-2646-B3A8-E4045D236341}">
      <dgm:prSet/>
      <dgm:spPr/>
      <dgm:t>
        <a:bodyPr/>
        <a:lstStyle/>
        <a:p>
          <a:r>
            <a:rPr lang="en-MK" b="0" i="0">
              <a:solidFill>
                <a:schemeClr val="tx1"/>
              </a:solidFill>
            </a:rPr>
            <a:t>False</a:t>
          </a:r>
          <a:endParaRPr lang="en-MK">
            <a:solidFill>
              <a:schemeClr val="tx1"/>
            </a:solidFill>
          </a:endParaRPr>
        </a:p>
      </dgm:t>
    </dgm:pt>
    <dgm:pt modelId="{94F081F1-13F1-6D44-8FFF-C354D93940AF}" type="parTrans" cxnId="{FD816D1A-F0F2-4E41-B0D1-60DF2BDE219C}">
      <dgm:prSet/>
      <dgm:spPr/>
      <dgm:t>
        <a:bodyPr/>
        <a:lstStyle/>
        <a:p>
          <a:endParaRPr lang="en-GB">
            <a:solidFill>
              <a:schemeClr val="tx1"/>
            </a:solidFill>
          </a:endParaRPr>
        </a:p>
      </dgm:t>
    </dgm:pt>
    <dgm:pt modelId="{F45C6465-7F6B-6D4C-989E-DFB8D44B61DD}" type="sibTrans" cxnId="{FD816D1A-F0F2-4E41-B0D1-60DF2BDE219C}">
      <dgm:prSet/>
      <dgm:spPr/>
      <dgm:t>
        <a:bodyPr/>
        <a:lstStyle/>
        <a:p>
          <a:endParaRPr lang="en-GB">
            <a:solidFill>
              <a:schemeClr val="tx1"/>
            </a:solidFill>
          </a:endParaRPr>
        </a:p>
      </dgm:t>
    </dgm:pt>
    <dgm:pt modelId="{DE72E4A7-6AA6-7D49-8B5D-19BDA53C462E}" type="pres">
      <dgm:prSet presAssocID="{EB4A32A5-1D0B-7E45-96BC-8D38675AE97C}" presName="diagram" presStyleCnt="0">
        <dgm:presLayoutVars>
          <dgm:dir/>
          <dgm:resizeHandles val="exact"/>
        </dgm:presLayoutVars>
      </dgm:prSet>
      <dgm:spPr/>
    </dgm:pt>
    <dgm:pt modelId="{64DE4713-37EB-6D44-8380-61C369FF31E4}" type="pres">
      <dgm:prSet presAssocID="{0EAD0F3D-17B5-CB4B-AA3C-2F7CC41C1322}" presName="node" presStyleLbl="node1" presStyleIdx="0" presStyleCnt="2">
        <dgm:presLayoutVars>
          <dgm:bulletEnabled val="1"/>
        </dgm:presLayoutVars>
      </dgm:prSet>
      <dgm:spPr/>
    </dgm:pt>
    <dgm:pt modelId="{E650AC98-04E5-7C42-9853-93383002F8F5}" type="pres">
      <dgm:prSet presAssocID="{C3D72DCD-445D-D747-B466-609F691E2FB9}" presName="sibTrans" presStyleCnt="0"/>
      <dgm:spPr/>
    </dgm:pt>
    <dgm:pt modelId="{2B6F66DC-536B-3A4B-AF50-0D02D9FD7226}" type="pres">
      <dgm:prSet presAssocID="{971FC704-2D8D-2646-B3A8-E4045D236341}" presName="node" presStyleLbl="node1" presStyleIdx="1" presStyleCnt="2">
        <dgm:presLayoutVars>
          <dgm:bulletEnabled val="1"/>
        </dgm:presLayoutVars>
      </dgm:prSet>
      <dgm:spPr/>
    </dgm:pt>
  </dgm:ptLst>
  <dgm:cxnLst>
    <dgm:cxn modelId="{CF346B17-AE2A-AD4C-A12E-EA992A98270F}" type="presOf" srcId="{971FC704-2D8D-2646-B3A8-E4045D236341}" destId="{2B6F66DC-536B-3A4B-AF50-0D02D9FD7226}" srcOrd="0" destOrd="0" presId="urn:microsoft.com/office/officeart/2005/8/layout/default"/>
    <dgm:cxn modelId="{FD816D1A-F0F2-4E41-B0D1-60DF2BDE219C}" srcId="{EB4A32A5-1D0B-7E45-96BC-8D38675AE97C}" destId="{971FC704-2D8D-2646-B3A8-E4045D236341}" srcOrd="1" destOrd="0" parTransId="{94F081F1-13F1-6D44-8FFF-C354D93940AF}" sibTransId="{F45C6465-7F6B-6D4C-989E-DFB8D44B61DD}"/>
    <dgm:cxn modelId="{F4D97620-70E9-3641-B02A-AA08FD523DAD}" srcId="{EB4A32A5-1D0B-7E45-96BC-8D38675AE97C}" destId="{0EAD0F3D-17B5-CB4B-AA3C-2F7CC41C1322}" srcOrd="0" destOrd="0" parTransId="{23AA233C-EC1D-154E-A32C-655F57017C6F}" sibTransId="{C3D72DCD-445D-D747-B466-609F691E2FB9}"/>
    <dgm:cxn modelId="{652D4C56-8469-7C4F-A0CC-AA5EFAC3228A}" type="presOf" srcId="{0EAD0F3D-17B5-CB4B-AA3C-2F7CC41C1322}" destId="{64DE4713-37EB-6D44-8380-61C369FF31E4}" srcOrd="0" destOrd="0" presId="urn:microsoft.com/office/officeart/2005/8/layout/default"/>
    <dgm:cxn modelId="{AC5CE685-760A-144A-914E-6521A76D3BFB}" type="presOf" srcId="{EB4A32A5-1D0B-7E45-96BC-8D38675AE97C}" destId="{DE72E4A7-6AA6-7D49-8B5D-19BDA53C462E}" srcOrd="0" destOrd="0" presId="urn:microsoft.com/office/officeart/2005/8/layout/default"/>
    <dgm:cxn modelId="{0B83B361-6F6A-874C-9691-62083CFE1140}" type="presParOf" srcId="{DE72E4A7-6AA6-7D49-8B5D-19BDA53C462E}" destId="{64DE4713-37EB-6D44-8380-61C369FF31E4}" srcOrd="0" destOrd="0" presId="urn:microsoft.com/office/officeart/2005/8/layout/default"/>
    <dgm:cxn modelId="{68020A81-14CD-924B-9165-73201DC44F5F}" type="presParOf" srcId="{DE72E4A7-6AA6-7D49-8B5D-19BDA53C462E}" destId="{E650AC98-04E5-7C42-9853-93383002F8F5}" srcOrd="1" destOrd="0" presId="urn:microsoft.com/office/officeart/2005/8/layout/default"/>
    <dgm:cxn modelId="{A5C5A8C6-448F-4E4D-96E3-FC88F398AA77}" type="presParOf" srcId="{DE72E4A7-6AA6-7D49-8B5D-19BDA53C462E}" destId="{2B6F66DC-536B-3A4B-AF50-0D02D9FD7226}" srcOrd="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3.xml><?xml version="1.0" encoding="utf-8"?>
<dgm:dataModel xmlns:dgm="http://schemas.openxmlformats.org/drawingml/2006/diagram" xmlns:a="http://schemas.openxmlformats.org/drawingml/2006/main">
  <dgm:ptLst>
    <dgm:pt modelId="{74BAB136-AE46-4CEB-B112-3A6E3E2FE840}"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1D77DE90-B84F-4443-9EE3-6974BEEFEA85}">
      <dgm:prSet/>
      <dgm:spPr/>
      <dgm:t>
        <a:bodyPr/>
        <a:lstStyle/>
        <a:p>
          <a:r>
            <a:rPr lang="en-GB" b="0" i="0" dirty="0"/>
            <a:t>Stable URLs and DOIs provide persistent links, preventing broken links and ensuring long-term access.</a:t>
          </a:r>
          <a:endParaRPr lang="en-US" dirty="0"/>
        </a:p>
      </dgm:t>
    </dgm:pt>
    <dgm:pt modelId="{56AE8C78-3705-40CA-8991-86D6B45FCFC0}" type="parTrans" cxnId="{3326F51D-2D9C-4F43-955B-EAA18DB5FC2F}">
      <dgm:prSet/>
      <dgm:spPr/>
      <dgm:t>
        <a:bodyPr/>
        <a:lstStyle/>
        <a:p>
          <a:endParaRPr lang="en-US"/>
        </a:p>
      </dgm:t>
    </dgm:pt>
    <dgm:pt modelId="{62996B3C-ED24-4A57-9EFD-1F9E158F2A8B}" type="sibTrans" cxnId="{3326F51D-2D9C-4F43-955B-EAA18DB5FC2F}">
      <dgm:prSet/>
      <dgm:spPr/>
      <dgm:t>
        <a:bodyPr/>
        <a:lstStyle/>
        <a:p>
          <a:endParaRPr lang="en-US"/>
        </a:p>
      </dgm:t>
    </dgm:pt>
    <dgm:pt modelId="{195B679F-11C5-44F2-BAC5-8B79F8B35DB0}">
      <dgm:prSet/>
      <dgm:spPr/>
      <dgm:t>
        <a:bodyPr/>
        <a:lstStyle/>
        <a:p>
          <a:r>
            <a:rPr lang="en-GB" b="1"/>
            <a:t>Long-term access</a:t>
          </a:r>
          <a:r>
            <a:rPr lang="en-GB"/>
            <a:t> and stability of links.</a:t>
          </a:r>
          <a:endParaRPr lang="en-US"/>
        </a:p>
      </dgm:t>
    </dgm:pt>
    <dgm:pt modelId="{1B5FE721-A17F-4280-8792-90906C8A4EE7}" type="parTrans" cxnId="{5FB8A4CC-C094-4975-9B9C-A2D7088A4ED4}">
      <dgm:prSet/>
      <dgm:spPr/>
      <dgm:t>
        <a:bodyPr/>
        <a:lstStyle/>
        <a:p>
          <a:endParaRPr lang="en-US"/>
        </a:p>
      </dgm:t>
    </dgm:pt>
    <dgm:pt modelId="{FEB50EBB-3D0F-4871-97B9-E9A130C66653}" type="sibTrans" cxnId="{5FB8A4CC-C094-4975-9B9C-A2D7088A4ED4}">
      <dgm:prSet/>
      <dgm:spPr/>
      <dgm:t>
        <a:bodyPr/>
        <a:lstStyle/>
        <a:p>
          <a:endParaRPr lang="en-US"/>
        </a:p>
      </dgm:t>
    </dgm:pt>
    <dgm:pt modelId="{F3B59F03-E8EF-4B85-BA0F-639D51836B9B}">
      <dgm:prSet/>
      <dgm:spPr/>
      <dgm:t>
        <a:bodyPr/>
        <a:lstStyle/>
        <a:p>
          <a:r>
            <a:rPr lang="en-GB" b="1" dirty="0"/>
            <a:t>Easy citation</a:t>
          </a:r>
          <a:r>
            <a:rPr lang="en-GB" dirty="0"/>
            <a:t> and attribution for academic credibility.</a:t>
          </a:r>
          <a:endParaRPr lang="en-US" dirty="0"/>
        </a:p>
      </dgm:t>
    </dgm:pt>
    <dgm:pt modelId="{7635898D-E414-4F85-B8B3-41E13A957591}" type="parTrans" cxnId="{7E1C6915-788D-4634-80CC-7D290E934B6D}">
      <dgm:prSet/>
      <dgm:spPr/>
      <dgm:t>
        <a:bodyPr/>
        <a:lstStyle/>
        <a:p>
          <a:endParaRPr lang="en-US"/>
        </a:p>
      </dgm:t>
    </dgm:pt>
    <dgm:pt modelId="{E29A01EC-B125-4AE1-9106-E6BEDC503652}" type="sibTrans" cxnId="{7E1C6915-788D-4634-80CC-7D290E934B6D}">
      <dgm:prSet/>
      <dgm:spPr/>
      <dgm:t>
        <a:bodyPr/>
        <a:lstStyle/>
        <a:p>
          <a:endParaRPr lang="en-US"/>
        </a:p>
      </dgm:t>
    </dgm:pt>
    <dgm:pt modelId="{99BB5445-D89C-4526-A2B5-3E94FE848682}">
      <dgm:prSet/>
      <dgm:spPr/>
      <dgm:t>
        <a:bodyPr/>
        <a:lstStyle/>
        <a:p>
          <a:r>
            <a:rPr lang="en-GB" b="1"/>
            <a:t>Increased findability</a:t>
          </a:r>
          <a:r>
            <a:rPr lang="en-GB"/>
            <a:t> and discoverability via search engines and repositories.</a:t>
          </a:r>
          <a:endParaRPr lang="en-US"/>
        </a:p>
      </dgm:t>
    </dgm:pt>
    <dgm:pt modelId="{CBDE89BB-9D83-41AD-979D-7204EA4E6D4B}" type="parTrans" cxnId="{695C5F4E-C0D9-432A-835C-20D106F21A35}">
      <dgm:prSet/>
      <dgm:spPr/>
      <dgm:t>
        <a:bodyPr/>
        <a:lstStyle/>
        <a:p>
          <a:endParaRPr lang="en-US"/>
        </a:p>
      </dgm:t>
    </dgm:pt>
    <dgm:pt modelId="{C64F9E9B-92EC-4CBE-80ED-A07114306F0C}" type="sibTrans" cxnId="{695C5F4E-C0D9-432A-835C-20D106F21A35}">
      <dgm:prSet/>
      <dgm:spPr/>
      <dgm:t>
        <a:bodyPr/>
        <a:lstStyle/>
        <a:p>
          <a:endParaRPr lang="en-US"/>
        </a:p>
      </dgm:t>
    </dgm:pt>
    <dgm:pt modelId="{B50987C0-F0D7-4006-B13D-4A530FB1C8C1}">
      <dgm:prSet/>
      <dgm:spPr/>
      <dgm:t>
        <a:bodyPr/>
        <a:lstStyle/>
        <a:p>
          <a:r>
            <a:rPr lang="en-GB" b="1"/>
            <a:t>Cross-platform compatibility</a:t>
          </a:r>
          <a:r>
            <a:rPr lang="en-GB"/>
            <a:t> and interoperability.</a:t>
          </a:r>
          <a:endParaRPr lang="en-US"/>
        </a:p>
      </dgm:t>
    </dgm:pt>
    <dgm:pt modelId="{304E7DE0-D939-47CB-BE15-AD219D4814A7}" type="parTrans" cxnId="{0918CCD0-8FEE-48DB-8D8D-1299E09FDC17}">
      <dgm:prSet/>
      <dgm:spPr/>
      <dgm:t>
        <a:bodyPr/>
        <a:lstStyle/>
        <a:p>
          <a:endParaRPr lang="en-US"/>
        </a:p>
      </dgm:t>
    </dgm:pt>
    <dgm:pt modelId="{D9C3FD43-235E-45D6-BBD0-857AF3E6952A}" type="sibTrans" cxnId="{0918CCD0-8FEE-48DB-8D8D-1299E09FDC17}">
      <dgm:prSet/>
      <dgm:spPr/>
      <dgm:t>
        <a:bodyPr/>
        <a:lstStyle/>
        <a:p>
          <a:endParaRPr lang="en-US"/>
        </a:p>
      </dgm:t>
    </dgm:pt>
    <dgm:pt modelId="{AB6F3F12-DDB7-4901-93FE-FE6510B04E85}">
      <dgm:prSet/>
      <dgm:spPr/>
      <dgm:t>
        <a:bodyPr/>
        <a:lstStyle/>
        <a:p>
          <a:r>
            <a:rPr lang="en-GB" b="1"/>
            <a:t>Tracking impact and usage</a:t>
          </a:r>
          <a:r>
            <a:rPr lang="en-GB"/>
            <a:t> to measure engagement and recognition.</a:t>
          </a:r>
          <a:endParaRPr lang="en-US"/>
        </a:p>
      </dgm:t>
    </dgm:pt>
    <dgm:pt modelId="{62A5212B-0C50-4CDB-A305-135DE7F3E66B}" type="parTrans" cxnId="{5F66F76E-FBD6-415D-ABD9-7A12FCB2B1D8}">
      <dgm:prSet/>
      <dgm:spPr/>
      <dgm:t>
        <a:bodyPr/>
        <a:lstStyle/>
        <a:p>
          <a:endParaRPr lang="en-US"/>
        </a:p>
      </dgm:t>
    </dgm:pt>
    <dgm:pt modelId="{69FD38D2-D2EB-4749-A099-BB004EF38D0B}" type="sibTrans" cxnId="{5F66F76E-FBD6-415D-ABD9-7A12FCB2B1D8}">
      <dgm:prSet/>
      <dgm:spPr/>
      <dgm:t>
        <a:bodyPr/>
        <a:lstStyle/>
        <a:p>
          <a:endParaRPr lang="en-US"/>
        </a:p>
      </dgm:t>
    </dgm:pt>
    <dgm:pt modelId="{91D2BA3C-FADC-4EF3-9211-06F86C2B3C6F}">
      <dgm:prSet/>
      <dgm:spPr/>
      <dgm:t>
        <a:bodyPr/>
        <a:lstStyle/>
        <a:p>
          <a:r>
            <a:rPr lang="en-GB" b="1"/>
            <a:t>Compliance with FAIR principles</a:t>
          </a:r>
          <a:r>
            <a:rPr lang="en-GB"/>
            <a:t> and supporting open access initiatives.</a:t>
          </a:r>
          <a:endParaRPr lang="en-US"/>
        </a:p>
      </dgm:t>
    </dgm:pt>
    <dgm:pt modelId="{C1D0DF3C-485A-4194-AF5F-A158CD1D2A76}" type="parTrans" cxnId="{DB140FA0-1F16-4B7D-A812-830C8B1E01AA}">
      <dgm:prSet/>
      <dgm:spPr/>
      <dgm:t>
        <a:bodyPr/>
        <a:lstStyle/>
        <a:p>
          <a:endParaRPr lang="en-US"/>
        </a:p>
      </dgm:t>
    </dgm:pt>
    <dgm:pt modelId="{3880FCD7-CE4F-4136-A0C5-03EA2581AD35}" type="sibTrans" cxnId="{DB140FA0-1F16-4B7D-A812-830C8B1E01AA}">
      <dgm:prSet/>
      <dgm:spPr/>
      <dgm:t>
        <a:bodyPr/>
        <a:lstStyle/>
        <a:p>
          <a:endParaRPr lang="en-US"/>
        </a:p>
      </dgm:t>
    </dgm:pt>
    <dgm:pt modelId="{35C86051-79DD-44F8-A32F-4BB9B2223EE7}">
      <dgm:prSet/>
      <dgm:spPr/>
      <dgm:t>
        <a:bodyPr/>
        <a:lstStyle/>
        <a:p>
          <a:r>
            <a:rPr lang="en-GB" b="1" dirty="0"/>
            <a:t>Version control</a:t>
          </a:r>
          <a:r>
            <a:rPr lang="en-GB" dirty="0"/>
            <a:t> to track updates and revisions.</a:t>
          </a:r>
          <a:endParaRPr lang="en-US" dirty="0"/>
        </a:p>
      </dgm:t>
    </dgm:pt>
    <dgm:pt modelId="{5446D585-B695-47A4-B1D6-DF9C4ADB5717}" type="parTrans" cxnId="{151B1FFB-CDB6-439C-AD37-D93EF3309A4F}">
      <dgm:prSet/>
      <dgm:spPr/>
      <dgm:t>
        <a:bodyPr/>
        <a:lstStyle/>
        <a:p>
          <a:endParaRPr lang="en-US"/>
        </a:p>
      </dgm:t>
    </dgm:pt>
    <dgm:pt modelId="{522B6BF6-DA79-4021-B225-AF9960AC897D}" type="sibTrans" cxnId="{151B1FFB-CDB6-439C-AD37-D93EF3309A4F}">
      <dgm:prSet/>
      <dgm:spPr/>
      <dgm:t>
        <a:bodyPr/>
        <a:lstStyle/>
        <a:p>
          <a:endParaRPr lang="en-US"/>
        </a:p>
      </dgm:t>
    </dgm:pt>
    <dgm:pt modelId="{C19C399B-0143-2143-A730-7E290D782488}" type="pres">
      <dgm:prSet presAssocID="{74BAB136-AE46-4CEB-B112-3A6E3E2FE840}" presName="vert0" presStyleCnt="0">
        <dgm:presLayoutVars>
          <dgm:dir/>
          <dgm:animOne val="branch"/>
          <dgm:animLvl val="lvl"/>
        </dgm:presLayoutVars>
      </dgm:prSet>
      <dgm:spPr/>
    </dgm:pt>
    <dgm:pt modelId="{49875A42-4A51-0846-9F1F-9B63C7A09CFC}" type="pres">
      <dgm:prSet presAssocID="{1D77DE90-B84F-4443-9EE3-6974BEEFEA85}" presName="thickLine" presStyleLbl="alignNode1" presStyleIdx="0" presStyleCnt="8"/>
      <dgm:spPr/>
    </dgm:pt>
    <dgm:pt modelId="{0F8278D4-4119-C540-B6EF-04F0F8E9B846}" type="pres">
      <dgm:prSet presAssocID="{1D77DE90-B84F-4443-9EE3-6974BEEFEA85}" presName="horz1" presStyleCnt="0"/>
      <dgm:spPr/>
    </dgm:pt>
    <dgm:pt modelId="{9BF502A3-58DF-714F-AFF5-0A8A3D9BA850}" type="pres">
      <dgm:prSet presAssocID="{1D77DE90-B84F-4443-9EE3-6974BEEFEA85}" presName="tx1" presStyleLbl="revTx" presStyleIdx="0" presStyleCnt="8"/>
      <dgm:spPr/>
    </dgm:pt>
    <dgm:pt modelId="{A0E38E12-C65B-AC40-B35F-B8CA0BA542DF}" type="pres">
      <dgm:prSet presAssocID="{1D77DE90-B84F-4443-9EE3-6974BEEFEA85}" presName="vert1" presStyleCnt="0"/>
      <dgm:spPr/>
    </dgm:pt>
    <dgm:pt modelId="{EA1EEF1C-A343-3948-A9A2-4ADFB2A85498}" type="pres">
      <dgm:prSet presAssocID="{195B679F-11C5-44F2-BAC5-8B79F8B35DB0}" presName="thickLine" presStyleLbl="alignNode1" presStyleIdx="1" presStyleCnt="8"/>
      <dgm:spPr/>
    </dgm:pt>
    <dgm:pt modelId="{907DC5D1-7506-3342-BBC3-F1E31112104D}" type="pres">
      <dgm:prSet presAssocID="{195B679F-11C5-44F2-BAC5-8B79F8B35DB0}" presName="horz1" presStyleCnt="0"/>
      <dgm:spPr/>
    </dgm:pt>
    <dgm:pt modelId="{968EDF1A-D68A-1648-BE06-E2F7A33A2C55}" type="pres">
      <dgm:prSet presAssocID="{195B679F-11C5-44F2-BAC5-8B79F8B35DB0}" presName="tx1" presStyleLbl="revTx" presStyleIdx="1" presStyleCnt="8"/>
      <dgm:spPr/>
    </dgm:pt>
    <dgm:pt modelId="{01BA42B8-275C-B84B-8881-E2A13DF628A8}" type="pres">
      <dgm:prSet presAssocID="{195B679F-11C5-44F2-BAC5-8B79F8B35DB0}" presName="vert1" presStyleCnt="0"/>
      <dgm:spPr/>
    </dgm:pt>
    <dgm:pt modelId="{5BB14E1D-05D9-AD4C-80E3-7CB8DA2DB5AD}" type="pres">
      <dgm:prSet presAssocID="{F3B59F03-E8EF-4B85-BA0F-639D51836B9B}" presName="thickLine" presStyleLbl="alignNode1" presStyleIdx="2" presStyleCnt="8"/>
      <dgm:spPr/>
    </dgm:pt>
    <dgm:pt modelId="{75C3AF71-3A32-2E44-9A81-13D3C70392B3}" type="pres">
      <dgm:prSet presAssocID="{F3B59F03-E8EF-4B85-BA0F-639D51836B9B}" presName="horz1" presStyleCnt="0"/>
      <dgm:spPr/>
    </dgm:pt>
    <dgm:pt modelId="{7DA56E1F-80DB-1F4E-B2F3-01A6D3BCC9AD}" type="pres">
      <dgm:prSet presAssocID="{F3B59F03-E8EF-4B85-BA0F-639D51836B9B}" presName="tx1" presStyleLbl="revTx" presStyleIdx="2" presStyleCnt="8"/>
      <dgm:spPr/>
    </dgm:pt>
    <dgm:pt modelId="{41444463-618E-994E-A25B-7B1CAC26FCE9}" type="pres">
      <dgm:prSet presAssocID="{F3B59F03-E8EF-4B85-BA0F-639D51836B9B}" presName="vert1" presStyleCnt="0"/>
      <dgm:spPr/>
    </dgm:pt>
    <dgm:pt modelId="{CC8A72AF-879E-A642-96AE-835AF3838A3C}" type="pres">
      <dgm:prSet presAssocID="{99BB5445-D89C-4526-A2B5-3E94FE848682}" presName="thickLine" presStyleLbl="alignNode1" presStyleIdx="3" presStyleCnt="8"/>
      <dgm:spPr/>
    </dgm:pt>
    <dgm:pt modelId="{C7E0B16F-99A9-A44A-A9FF-65FEC7C5A679}" type="pres">
      <dgm:prSet presAssocID="{99BB5445-D89C-4526-A2B5-3E94FE848682}" presName="horz1" presStyleCnt="0"/>
      <dgm:spPr/>
    </dgm:pt>
    <dgm:pt modelId="{366D77A9-6AC2-1045-88D5-F645F69024F7}" type="pres">
      <dgm:prSet presAssocID="{99BB5445-D89C-4526-A2B5-3E94FE848682}" presName="tx1" presStyleLbl="revTx" presStyleIdx="3" presStyleCnt="8"/>
      <dgm:spPr/>
    </dgm:pt>
    <dgm:pt modelId="{452A7C2A-7EF1-2948-B433-19FB3BC38ECD}" type="pres">
      <dgm:prSet presAssocID="{99BB5445-D89C-4526-A2B5-3E94FE848682}" presName="vert1" presStyleCnt="0"/>
      <dgm:spPr/>
    </dgm:pt>
    <dgm:pt modelId="{6A95609A-2E56-9947-8510-D78901BB4D92}" type="pres">
      <dgm:prSet presAssocID="{B50987C0-F0D7-4006-B13D-4A530FB1C8C1}" presName="thickLine" presStyleLbl="alignNode1" presStyleIdx="4" presStyleCnt="8"/>
      <dgm:spPr/>
    </dgm:pt>
    <dgm:pt modelId="{DC44168D-3854-504A-9544-71DEC590B115}" type="pres">
      <dgm:prSet presAssocID="{B50987C0-F0D7-4006-B13D-4A530FB1C8C1}" presName="horz1" presStyleCnt="0"/>
      <dgm:spPr/>
    </dgm:pt>
    <dgm:pt modelId="{E608AB04-D1E3-5342-9C4E-6929B8B8AC7C}" type="pres">
      <dgm:prSet presAssocID="{B50987C0-F0D7-4006-B13D-4A530FB1C8C1}" presName="tx1" presStyleLbl="revTx" presStyleIdx="4" presStyleCnt="8"/>
      <dgm:spPr/>
    </dgm:pt>
    <dgm:pt modelId="{666ACF2A-4206-944E-914C-813F06B67C9D}" type="pres">
      <dgm:prSet presAssocID="{B50987C0-F0D7-4006-B13D-4A530FB1C8C1}" presName="vert1" presStyleCnt="0"/>
      <dgm:spPr/>
    </dgm:pt>
    <dgm:pt modelId="{F072DEA4-138B-784B-A8A4-84A6A50D35A3}" type="pres">
      <dgm:prSet presAssocID="{AB6F3F12-DDB7-4901-93FE-FE6510B04E85}" presName="thickLine" presStyleLbl="alignNode1" presStyleIdx="5" presStyleCnt="8"/>
      <dgm:spPr/>
    </dgm:pt>
    <dgm:pt modelId="{FDD4B1A7-691A-734D-83B5-00FDC299F315}" type="pres">
      <dgm:prSet presAssocID="{AB6F3F12-DDB7-4901-93FE-FE6510B04E85}" presName="horz1" presStyleCnt="0"/>
      <dgm:spPr/>
    </dgm:pt>
    <dgm:pt modelId="{7EDE6C95-30AA-BE44-B286-C99DC77DD7C1}" type="pres">
      <dgm:prSet presAssocID="{AB6F3F12-DDB7-4901-93FE-FE6510B04E85}" presName="tx1" presStyleLbl="revTx" presStyleIdx="5" presStyleCnt="8"/>
      <dgm:spPr/>
    </dgm:pt>
    <dgm:pt modelId="{05EEED39-BE86-DA48-BD43-762AD9840F4A}" type="pres">
      <dgm:prSet presAssocID="{AB6F3F12-DDB7-4901-93FE-FE6510B04E85}" presName="vert1" presStyleCnt="0"/>
      <dgm:spPr/>
    </dgm:pt>
    <dgm:pt modelId="{22C84168-82DB-334F-9838-6FAA3A6CFAA8}" type="pres">
      <dgm:prSet presAssocID="{91D2BA3C-FADC-4EF3-9211-06F86C2B3C6F}" presName="thickLine" presStyleLbl="alignNode1" presStyleIdx="6" presStyleCnt="8"/>
      <dgm:spPr/>
    </dgm:pt>
    <dgm:pt modelId="{F648CF74-E808-4F4D-ABB7-3F7CF009AC23}" type="pres">
      <dgm:prSet presAssocID="{91D2BA3C-FADC-4EF3-9211-06F86C2B3C6F}" presName="horz1" presStyleCnt="0"/>
      <dgm:spPr/>
    </dgm:pt>
    <dgm:pt modelId="{B3898E0F-8DCE-894A-A97B-4C447436EED5}" type="pres">
      <dgm:prSet presAssocID="{91D2BA3C-FADC-4EF3-9211-06F86C2B3C6F}" presName="tx1" presStyleLbl="revTx" presStyleIdx="6" presStyleCnt="8"/>
      <dgm:spPr/>
    </dgm:pt>
    <dgm:pt modelId="{AAEE42A6-D00C-6348-A30D-11146E0AB271}" type="pres">
      <dgm:prSet presAssocID="{91D2BA3C-FADC-4EF3-9211-06F86C2B3C6F}" presName="vert1" presStyleCnt="0"/>
      <dgm:spPr/>
    </dgm:pt>
    <dgm:pt modelId="{FA20F54F-398A-634E-B487-6BDEB3A74EC8}" type="pres">
      <dgm:prSet presAssocID="{35C86051-79DD-44F8-A32F-4BB9B2223EE7}" presName="thickLine" presStyleLbl="alignNode1" presStyleIdx="7" presStyleCnt="8"/>
      <dgm:spPr/>
    </dgm:pt>
    <dgm:pt modelId="{EFA395E9-91AA-7B4E-A56A-ABFBAE330E96}" type="pres">
      <dgm:prSet presAssocID="{35C86051-79DD-44F8-A32F-4BB9B2223EE7}" presName="horz1" presStyleCnt="0"/>
      <dgm:spPr/>
    </dgm:pt>
    <dgm:pt modelId="{23473B0E-0B11-E24D-9C28-2BC626B89AE5}" type="pres">
      <dgm:prSet presAssocID="{35C86051-79DD-44F8-A32F-4BB9B2223EE7}" presName="tx1" presStyleLbl="revTx" presStyleIdx="7" presStyleCnt="8"/>
      <dgm:spPr/>
    </dgm:pt>
    <dgm:pt modelId="{54F27196-CCB9-F842-9533-CA894F2E69EB}" type="pres">
      <dgm:prSet presAssocID="{35C86051-79DD-44F8-A32F-4BB9B2223EE7}" presName="vert1" presStyleCnt="0"/>
      <dgm:spPr/>
    </dgm:pt>
  </dgm:ptLst>
  <dgm:cxnLst>
    <dgm:cxn modelId="{7E1C6915-788D-4634-80CC-7D290E934B6D}" srcId="{74BAB136-AE46-4CEB-B112-3A6E3E2FE840}" destId="{F3B59F03-E8EF-4B85-BA0F-639D51836B9B}" srcOrd="2" destOrd="0" parTransId="{7635898D-E414-4F85-B8B3-41E13A957591}" sibTransId="{E29A01EC-B125-4AE1-9106-E6BEDC503652}"/>
    <dgm:cxn modelId="{3326F51D-2D9C-4F43-955B-EAA18DB5FC2F}" srcId="{74BAB136-AE46-4CEB-B112-3A6E3E2FE840}" destId="{1D77DE90-B84F-4443-9EE3-6974BEEFEA85}" srcOrd="0" destOrd="0" parTransId="{56AE8C78-3705-40CA-8991-86D6B45FCFC0}" sibTransId="{62996B3C-ED24-4A57-9EFD-1F9E158F2A8B}"/>
    <dgm:cxn modelId="{FBAC6926-C6FF-3C49-8BA9-13A1FCBD113E}" type="presOf" srcId="{99BB5445-D89C-4526-A2B5-3E94FE848682}" destId="{366D77A9-6AC2-1045-88D5-F645F69024F7}" srcOrd="0" destOrd="0" presId="urn:microsoft.com/office/officeart/2008/layout/LinedList"/>
    <dgm:cxn modelId="{803F3A28-3035-8646-ABAF-5C996A7F8A0A}" type="presOf" srcId="{195B679F-11C5-44F2-BAC5-8B79F8B35DB0}" destId="{968EDF1A-D68A-1648-BE06-E2F7A33A2C55}" srcOrd="0" destOrd="0" presId="urn:microsoft.com/office/officeart/2008/layout/LinedList"/>
    <dgm:cxn modelId="{695C5F4E-C0D9-432A-835C-20D106F21A35}" srcId="{74BAB136-AE46-4CEB-B112-3A6E3E2FE840}" destId="{99BB5445-D89C-4526-A2B5-3E94FE848682}" srcOrd="3" destOrd="0" parTransId="{CBDE89BB-9D83-41AD-979D-7204EA4E6D4B}" sibTransId="{C64F9E9B-92EC-4CBE-80ED-A07114306F0C}"/>
    <dgm:cxn modelId="{47EDC453-5BEC-4E40-B43A-4E3D25F5E11E}" type="presOf" srcId="{1D77DE90-B84F-4443-9EE3-6974BEEFEA85}" destId="{9BF502A3-58DF-714F-AFF5-0A8A3D9BA850}" srcOrd="0" destOrd="0" presId="urn:microsoft.com/office/officeart/2008/layout/LinedList"/>
    <dgm:cxn modelId="{5F66F76E-FBD6-415D-ABD9-7A12FCB2B1D8}" srcId="{74BAB136-AE46-4CEB-B112-3A6E3E2FE840}" destId="{AB6F3F12-DDB7-4901-93FE-FE6510B04E85}" srcOrd="5" destOrd="0" parTransId="{62A5212B-0C50-4CDB-A305-135DE7F3E66B}" sibTransId="{69FD38D2-D2EB-4749-A099-BB004EF38D0B}"/>
    <dgm:cxn modelId="{6E74D371-3A83-5242-AC18-70D7C05F3E83}" type="presOf" srcId="{35C86051-79DD-44F8-A32F-4BB9B2223EE7}" destId="{23473B0E-0B11-E24D-9C28-2BC626B89AE5}" srcOrd="0" destOrd="0" presId="urn:microsoft.com/office/officeart/2008/layout/LinedList"/>
    <dgm:cxn modelId="{DB140FA0-1F16-4B7D-A812-830C8B1E01AA}" srcId="{74BAB136-AE46-4CEB-B112-3A6E3E2FE840}" destId="{91D2BA3C-FADC-4EF3-9211-06F86C2B3C6F}" srcOrd="6" destOrd="0" parTransId="{C1D0DF3C-485A-4194-AF5F-A158CD1D2A76}" sibTransId="{3880FCD7-CE4F-4136-A0C5-03EA2581AD35}"/>
    <dgm:cxn modelId="{496043AB-22A2-3541-BAAE-1201E22F9208}" type="presOf" srcId="{74BAB136-AE46-4CEB-B112-3A6E3E2FE840}" destId="{C19C399B-0143-2143-A730-7E290D782488}" srcOrd="0" destOrd="0" presId="urn:microsoft.com/office/officeart/2008/layout/LinedList"/>
    <dgm:cxn modelId="{5FB8A4CC-C094-4975-9B9C-A2D7088A4ED4}" srcId="{74BAB136-AE46-4CEB-B112-3A6E3E2FE840}" destId="{195B679F-11C5-44F2-BAC5-8B79F8B35DB0}" srcOrd="1" destOrd="0" parTransId="{1B5FE721-A17F-4280-8792-90906C8A4EE7}" sibTransId="{FEB50EBB-3D0F-4871-97B9-E9A130C66653}"/>
    <dgm:cxn modelId="{04C462CD-83F7-9B4F-9E50-04B2B0B8B535}" type="presOf" srcId="{F3B59F03-E8EF-4B85-BA0F-639D51836B9B}" destId="{7DA56E1F-80DB-1F4E-B2F3-01A6D3BCC9AD}" srcOrd="0" destOrd="0" presId="urn:microsoft.com/office/officeart/2008/layout/LinedList"/>
    <dgm:cxn modelId="{610F17CE-6D92-9F48-98DF-186FDE550CEA}" type="presOf" srcId="{91D2BA3C-FADC-4EF3-9211-06F86C2B3C6F}" destId="{B3898E0F-8DCE-894A-A97B-4C447436EED5}" srcOrd="0" destOrd="0" presId="urn:microsoft.com/office/officeart/2008/layout/LinedList"/>
    <dgm:cxn modelId="{0918CCD0-8FEE-48DB-8D8D-1299E09FDC17}" srcId="{74BAB136-AE46-4CEB-B112-3A6E3E2FE840}" destId="{B50987C0-F0D7-4006-B13D-4A530FB1C8C1}" srcOrd="4" destOrd="0" parTransId="{304E7DE0-D939-47CB-BE15-AD219D4814A7}" sibTransId="{D9C3FD43-235E-45D6-BBD0-857AF3E6952A}"/>
    <dgm:cxn modelId="{A552F6EB-2940-3449-AE21-DC9309364B8F}" type="presOf" srcId="{AB6F3F12-DDB7-4901-93FE-FE6510B04E85}" destId="{7EDE6C95-30AA-BE44-B286-C99DC77DD7C1}" srcOrd="0" destOrd="0" presId="urn:microsoft.com/office/officeart/2008/layout/LinedList"/>
    <dgm:cxn modelId="{7A3E80F6-FDB4-E845-9FE2-D45DF0CAAFA3}" type="presOf" srcId="{B50987C0-F0D7-4006-B13D-4A530FB1C8C1}" destId="{E608AB04-D1E3-5342-9C4E-6929B8B8AC7C}" srcOrd="0" destOrd="0" presId="urn:microsoft.com/office/officeart/2008/layout/LinedList"/>
    <dgm:cxn modelId="{151B1FFB-CDB6-439C-AD37-D93EF3309A4F}" srcId="{74BAB136-AE46-4CEB-B112-3A6E3E2FE840}" destId="{35C86051-79DD-44F8-A32F-4BB9B2223EE7}" srcOrd="7" destOrd="0" parTransId="{5446D585-B695-47A4-B1D6-DF9C4ADB5717}" sibTransId="{522B6BF6-DA79-4021-B225-AF9960AC897D}"/>
    <dgm:cxn modelId="{144DBF74-D740-3F41-B76C-B186813E6831}" type="presParOf" srcId="{C19C399B-0143-2143-A730-7E290D782488}" destId="{49875A42-4A51-0846-9F1F-9B63C7A09CFC}" srcOrd="0" destOrd="0" presId="urn:microsoft.com/office/officeart/2008/layout/LinedList"/>
    <dgm:cxn modelId="{BCC0A2AD-F563-8540-8CAD-D4E6081B4B31}" type="presParOf" srcId="{C19C399B-0143-2143-A730-7E290D782488}" destId="{0F8278D4-4119-C540-B6EF-04F0F8E9B846}" srcOrd="1" destOrd="0" presId="urn:microsoft.com/office/officeart/2008/layout/LinedList"/>
    <dgm:cxn modelId="{092C592B-9A29-C049-9FF4-2FCE4E818D8F}" type="presParOf" srcId="{0F8278D4-4119-C540-B6EF-04F0F8E9B846}" destId="{9BF502A3-58DF-714F-AFF5-0A8A3D9BA850}" srcOrd="0" destOrd="0" presId="urn:microsoft.com/office/officeart/2008/layout/LinedList"/>
    <dgm:cxn modelId="{28A60EB8-4C64-BB48-A932-016625F18E00}" type="presParOf" srcId="{0F8278D4-4119-C540-B6EF-04F0F8E9B846}" destId="{A0E38E12-C65B-AC40-B35F-B8CA0BA542DF}" srcOrd="1" destOrd="0" presId="urn:microsoft.com/office/officeart/2008/layout/LinedList"/>
    <dgm:cxn modelId="{52B19393-D799-5F4D-8D11-AD601E174A5C}" type="presParOf" srcId="{C19C399B-0143-2143-A730-7E290D782488}" destId="{EA1EEF1C-A343-3948-A9A2-4ADFB2A85498}" srcOrd="2" destOrd="0" presId="urn:microsoft.com/office/officeart/2008/layout/LinedList"/>
    <dgm:cxn modelId="{AEB23989-5ED5-AE49-BD95-0BFFB8AD6191}" type="presParOf" srcId="{C19C399B-0143-2143-A730-7E290D782488}" destId="{907DC5D1-7506-3342-BBC3-F1E31112104D}" srcOrd="3" destOrd="0" presId="urn:microsoft.com/office/officeart/2008/layout/LinedList"/>
    <dgm:cxn modelId="{849BE813-D9B3-1F45-8349-A39F1FADB254}" type="presParOf" srcId="{907DC5D1-7506-3342-BBC3-F1E31112104D}" destId="{968EDF1A-D68A-1648-BE06-E2F7A33A2C55}" srcOrd="0" destOrd="0" presId="urn:microsoft.com/office/officeart/2008/layout/LinedList"/>
    <dgm:cxn modelId="{47C0F498-6CA3-944D-8BB9-5C8E0EBBC740}" type="presParOf" srcId="{907DC5D1-7506-3342-BBC3-F1E31112104D}" destId="{01BA42B8-275C-B84B-8881-E2A13DF628A8}" srcOrd="1" destOrd="0" presId="urn:microsoft.com/office/officeart/2008/layout/LinedList"/>
    <dgm:cxn modelId="{4438BD4A-3618-8443-BD11-87CAC3285CA8}" type="presParOf" srcId="{C19C399B-0143-2143-A730-7E290D782488}" destId="{5BB14E1D-05D9-AD4C-80E3-7CB8DA2DB5AD}" srcOrd="4" destOrd="0" presId="urn:microsoft.com/office/officeart/2008/layout/LinedList"/>
    <dgm:cxn modelId="{EC6C2F0A-257A-3640-A265-1C105941527E}" type="presParOf" srcId="{C19C399B-0143-2143-A730-7E290D782488}" destId="{75C3AF71-3A32-2E44-9A81-13D3C70392B3}" srcOrd="5" destOrd="0" presId="urn:microsoft.com/office/officeart/2008/layout/LinedList"/>
    <dgm:cxn modelId="{9FC72AB2-10BC-294F-917C-DC1B0E8D64F0}" type="presParOf" srcId="{75C3AF71-3A32-2E44-9A81-13D3C70392B3}" destId="{7DA56E1F-80DB-1F4E-B2F3-01A6D3BCC9AD}" srcOrd="0" destOrd="0" presId="urn:microsoft.com/office/officeart/2008/layout/LinedList"/>
    <dgm:cxn modelId="{43C4AD2A-C8EA-C947-9ECA-6FD8A7773F8C}" type="presParOf" srcId="{75C3AF71-3A32-2E44-9A81-13D3C70392B3}" destId="{41444463-618E-994E-A25B-7B1CAC26FCE9}" srcOrd="1" destOrd="0" presId="urn:microsoft.com/office/officeart/2008/layout/LinedList"/>
    <dgm:cxn modelId="{5E5D2E65-F30E-F44E-9C38-A74A8CCEBAFA}" type="presParOf" srcId="{C19C399B-0143-2143-A730-7E290D782488}" destId="{CC8A72AF-879E-A642-96AE-835AF3838A3C}" srcOrd="6" destOrd="0" presId="urn:microsoft.com/office/officeart/2008/layout/LinedList"/>
    <dgm:cxn modelId="{030E5133-317B-784E-981B-AD2E36AC0363}" type="presParOf" srcId="{C19C399B-0143-2143-A730-7E290D782488}" destId="{C7E0B16F-99A9-A44A-A9FF-65FEC7C5A679}" srcOrd="7" destOrd="0" presId="urn:microsoft.com/office/officeart/2008/layout/LinedList"/>
    <dgm:cxn modelId="{7EE612AD-C3DF-A84C-AA4D-1E06F4D8DB97}" type="presParOf" srcId="{C7E0B16F-99A9-A44A-A9FF-65FEC7C5A679}" destId="{366D77A9-6AC2-1045-88D5-F645F69024F7}" srcOrd="0" destOrd="0" presId="urn:microsoft.com/office/officeart/2008/layout/LinedList"/>
    <dgm:cxn modelId="{E02D6A53-438C-894A-AD25-9534488BDB48}" type="presParOf" srcId="{C7E0B16F-99A9-A44A-A9FF-65FEC7C5A679}" destId="{452A7C2A-7EF1-2948-B433-19FB3BC38ECD}" srcOrd="1" destOrd="0" presId="urn:microsoft.com/office/officeart/2008/layout/LinedList"/>
    <dgm:cxn modelId="{2AD2AF4D-FCD8-C443-B8CA-0FA8D7E0EE71}" type="presParOf" srcId="{C19C399B-0143-2143-A730-7E290D782488}" destId="{6A95609A-2E56-9947-8510-D78901BB4D92}" srcOrd="8" destOrd="0" presId="urn:microsoft.com/office/officeart/2008/layout/LinedList"/>
    <dgm:cxn modelId="{5C2D06B1-0A42-6547-9BE0-10EDE1CAF717}" type="presParOf" srcId="{C19C399B-0143-2143-A730-7E290D782488}" destId="{DC44168D-3854-504A-9544-71DEC590B115}" srcOrd="9" destOrd="0" presId="urn:microsoft.com/office/officeart/2008/layout/LinedList"/>
    <dgm:cxn modelId="{4075BAC7-5E66-2E47-AF52-500B8F5B2AA9}" type="presParOf" srcId="{DC44168D-3854-504A-9544-71DEC590B115}" destId="{E608AB04-D1E3-5342-9C4E-6929B8B8AC7C}" srcOrd="0" destOrd="0" presId="urn:microsoft.com/office/officeart/2008/layout/LinedList"/>
    <dgm:cxn modelId="{539490D8-338D-4D47-829A-C93A06A16F17}" type="presParOf" srcId="{DC44168D-3854-504A-9544-71DEC590B115}" destId="{666ACF2A-4206-944E-914C-813F06B67C9D}" srcOrd="1" destOrd="0" presId="urn:microsoft.com/office/officeart/2008/layout/LinedList"/>
    <dgm:cxn modelId="{5CE81900-C979-B146-8A8E-7963C9B21CE6}" type="presParOf" srcId="{C19C399B-0143-2143-A730-7E290D782488}" destId="{F072DEA4-138B-784B-A8A4-84A6A50D35A3}" srcOrd="10" destOrd="0" presId="urn:microsoft.com/office/officeart/2008/layout/LinedList"/>
    <dgm:cxn modelId="{94D8AE23-7C2D-BF4A-80A0-AEF04C8D3BF8}" type="presParOf" srcId="{C19C399B-0143-2143-A730-7E290D782488}" destId="{FDD4B1A7-691A-734D-83B5-00FDC299F315}" srcOrd="11" destOrd="0" presId="urn:microsoft.com/office/officeart/2008/layout/LinedList"/>
    <dgm:cxn modelId="{A0EA3CD2-8795-8B42-BF5E-48B528EE469B}" type="presParOf" srcId="{FDD4B1A7-691A-734D-83B5-00FDC299F315}" destId="{7EDE6C95-30AA-BE44-B286-C99DC77DD7C1}" srcOrd="0" destOrd="0" presId="urn:microsoft.com/office/officeart/2008/layout/LinedList"/>
    <dgm:cxn modelId="{F5A6ADE4-F99E-404B-8354-F447ACD33E3E}" type="presParOf" srcId="{FDD4B1A7-691A-734D-83B5-00FDC299F315}" destId="{05EEED39-BE86-DA48-BD43-762AD9840F4A}" srcOrd="1" destOrd="0" presId="urn:microsoft.com/office/officeart/2008/layout/LinedList"/>
    <dgm:cxn modelId="{C020E524-D6DE-7D4A-B7C8-AC2C59B83BC3}" type="presParOf" srcId="{C19C399B-0143-2143-A730-7E290D782488}" destId="{22C84168-82DB-334F-9838-6FAA3A6CFAA8}" srcOrd="12" destOrd="0" presId="urn:microsoft.com/office/officeart/2008/layout/LinedList"/>
    <dgm:cxn modelId="{BDA4F42C-2E43-CF4D-AB1A-8083765D419E}" type="presParOf" srcId="{C19C399B-0143-2143-A730-7E290D782488}" destId="{F648CF74-E808-4F4D-ABB7-3F7CF009AC23}" srcOrd="13" destOrd="0" presId="urn:microsoft.com/office/officeart/2008/layout/LinedList"/>
    <dgm:cxn modelId="{0BD23293-1FAB-6343-9564-FD732A219867}" type="presParOf" srcId="{F648CF74-E808-4F4D-ABB7-3F7CF009AC23}" destId="{B3898E0F-8DCE-894A-A97B-4C447436EED5}" srcOrd="0" destOrd="0" presId="urn:microsoft.com/office/officeart/2008/layout/LinedList"/>
    <dgm:cxn modelId="{26CDE5F8-4956-2942-B502-2FE6F3D4F4A0}" type="presParOf" srcId="{F648CF74-E808-4F4D-ABB7-3F7CF009AC23}" destId="{AAEE42A6-D00C-6348-A30D-11146E0AB271}" srcOrd="1" destOrd="0" presId="urn:microsoft.com/office/officeart/2008/layout/LinedList"/>
    <dgm:cxn modelId="{725E5EBB-6CFE-B04B-933F-4A0C4F4B4CEC}" type="presParOf" srcId="{C19C399B-0143-2143-A730-7E290D782488}" destId="{FA20F54F-398A-634E-B487-6BDEB3A74EC8}" srcOrd="14" destOrd="0" presId="urn:microsoft.com/office/officeart/2008/layout/LinedList"/>
    <dgm:cxn modelId="{0537CE64-57F5-8446-9C84-DC7D77C93E5D}" type="presParOf" srcId="{C19C399B-0143-2143-A730-7E290D782488}" destId="{EFA395E9-91AA-7B4E-A56A-ABFBAE330E96}" srcOrd="15" destOrd="0" presId="urn:microsoft.com/office/officeart/2008/layout/LinedList"/>
    <dgm:cxn modelId="{73866B1B-11ED-3B47-BD1B-D5085251D3E2}" type="presParOf" srcId="{EFA395E9-91AA-7B4E-A56A-ABFBAE330E96}" destId="{23473B0E-0B11-E24D-9C28-2BC626B89AE5}" srcOrd="0" destOrd="0" presId="urn:microsoft.com/office/officeart/2008/layout/LinedList"/>
    <dgm:cxn modelId="{2EBEFFEC-9E33-2F43-AC28-E3B85E9CBD5E}" type="presParOf" srcId="{EFA395E9-91AA-7B4E-A56A-ABFBAE330E96}" destId="{54F27196-CCB9-F842-9533-CA894F2E69EB}"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4.xml><?xml version="1.0" encoding="utf-8"?>
<dgm:dataModel xmlns:dgm="http://schemas.openxmlformats.org/drawingml/2006/diagram" xmlns:a="http://schemas.openxmlformats.org/drawingml/2006/main">
  <dgm:ptLst>
    <dgm:pt modelId="{79F88632-C2F8-6545-A1A9-8AA09B086931}"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GB"/>
        </a:p>
      </dgm:t>
    </dgm:pt>
    <dgm:pt modelId="{DCA39B1D-354F-E841-B8A4-7A22A85DEA62}">
      <dgm:prSet/>
      <dgm:spPr/>
      <dgm:t>
        <a:bodyPr/>
        <a:lstStyle/>
        <a:p>
          <a:r>
            <a:rPr lang="en-GB" b="0" i="0" dirty="0">
              <a:solidFill>
                <a:schemeClr val="tx1"/>
              </a:solidFill>
            </a:rPr>
            <a:t>Using standard file formats (e.g., HTML, SCORM). </a:t>
          </a:r>
          <a:endParaRPr lang="en-MK" dirty="0">
            <a:solidFill>
              <a:schemeClr val="tx1"/>
            </a:solidFill>
          </a:endParaRPr>
        </a:p>
      </dgm:t>
    </dgm:pt>
    <dgm:pt modelId="{0D76040D-69F6-6F4D-8C3C-104016AD06F4}" type="parTrans" cxnId="{DD721391-8575-2C49-AC30-AFBB6EDDD015}">
      <dgm:prSet/>
      <dgm:spPr/>
      <dgm:t>
        <a:bodyPr/>
        <a:lstStyle/>
        <a:p>
          <a:endParaRPr lang="en-GB">
            <a:solidFill>
              <a:schemeClr val="tx1"/>
            </a:solidFill>
          </a:endParaRPr>
        </a:p>
      </dgm:t>
    </dgm:pt>
    <dgm:pt modelId="{A47E35FF-BFCB-4E4F-8989-A137A15DCEAF}" type="sibTrans" cxnId="{DD721391-8575-2C49-AC30-AFBB6EDDD015}">
      <dgm:prSet/>
      <dgm:spPr/>
      <dgm:t>
        <a:bodyPr/>
        <a:lstStyle/>
        <a:p>
          <a:endParaRPr lang="en-GB">
            <a:solidFill>
              <a:schemeClr val="tx1"/>
            </a:solidFill>
          </a:endParaRPr>
        </a:p>
      </dgm:t>
    </dgm:pt>
    <dgm:pt modelId="{44A6ED36-B75D-D440-B059-39CB7D1E5272}">
      <dgm:prSet/>
      <dgm:spPr/>
      <dgm:t>
        <a:bodyPr/>
        <a:lstStyle/>
        <a:p>
          <a:r>
            <a:rPr lang="en-GB" b="0" i="0" dirty="0">
              <a:solidFill>
                <a:schemeClr val="tx1"/>
              </a:solidFill>
            </a:rPr>
            <a:t>Providing metadata using a standardized schema. </a:t>
          </a:r>
          <a:endParaRPr lang="en-MK" dirty="0">
            <a:solidFill>
              <a:schemeClr val="tx1"/>
            </a:solidFill>
          </a:endParaRPr>
        </a:p>
      </dgm:t>
    </dgm:pt>
    <dgm:pt modelId="{24198468-89FF-BC44-86EA-269064B0AA77}" type="parTrans" cxnId="{49BE54B8-6580-1B45-B0E4-8D8E71334333}">
      <dgm:prSet/>
      <dgm:spPr/>
      <dgm:t>
        <a:bodyPr/>
        <a:lstStyle/>
        <a:p>
          <a:endParaRPr lang="en-GB">
            <a:solidFill>
              <a:schemeClr val="tx1"/>
            </a:solidFill>
          </a:endParaRPr>
        </a:p>
      </dgm:t>
    </dgm:pt>
    <dgm:pt modelId="{15EC2FFE-2AF9-1449-9E05-D1351CD7992A}" type="sibTrans" cxnId="{49BE54B8-6580-1B45-B0E4-8D8E71334333}">
      <dgm:prSet/>
      <dgm:spPr/>
      <dgm:t>
        <a:bodyPr/>
        <a:lstStyle/>
        <a:p>
          <a:endParaRPr lang="en-GB">
            <a:solidFill>
              <a:schemeClr val="tx1"/>
            </a:solidFill>
          </a:endParaRPr>
        </a:p>
      </dgm:t>
    </dgm:pt>
    <dgm:pt modelId="{B64E9839-14B5-F14A-8B7A-68DD99E045DF}">
      <dgm:prSet/>
      <dgm:spPr/>
      <dgm:t>
        <a:bodyPr/>
        <a:lstStyle/>
        <a:p>
          <a:r>
            <a:rPr lang="en-GB" b="0" i="0" dirty="0">
              <a:solidFill>
                <a:schemeClr val="tx1"/>
              </a:solidFill>
            </a:rPr>
            <a:t>Using SMART learning objectives. </a:t>
          </a:r>
          <a:endParaRPr lang="en-MK" b="0" dirty="0">
            <a:solidFill>
              <a:schemeClr val="tx1"/>
            </a:solidFill>
          </a:endParaRPr>
        </a:p>
      </dgm:t>
    </dgm:pt>
    <dgm:pt modelId="{610E4B4B-59F4-0D41-AA7D-64C954392285}" type="parTrans" cxnId="{98931A6F-A943-C44E-9169-9C4AA10B140B}">
      <dgm:prSet/>
      <dgm:spPr/>
      <dgm:t>
        <a:bodyPr/>
        <a:lstStyle/>
        <a:p>
          <a:endParaRPr lang="en-GB">
            <a:solidFill>
              <a:schemeClr val="tx1"/>
            </a:solidFill>
          </a:endParaRPr>
        </a:p>
      </dgm:t>
    </dgm:pt>
    <dgm:pt modelId="{C8625BBA-D0A6-0C4E-8398-96ECCE5213F0}" type="sibTrans" cxnId="{98931A6F-A943-C44E-9169-9C4AA10B140B}">
      <dgm:prSet/>
      <dgm:spPr/>
      <dgm:t>
        <a:bodyPr/>
        <a:lstStyle/>
        <a:p>
          <a:endParaRPr lang="en-GB">
            <a:solidFill>
              <a:schemeClr val="tx1"/>
            </a:solidFill>
          </a:endParaRPr>
        </a:p>
      </dgm:t>
    </dgm:pt>
    <dgm:pt modelId="{1498B4CF-831A-854D-B2F4-15411917FFC7}">
      <dgm:prSet/>
      <dgm:spPr/>
      <dgm:t>
        <a:bodyPr/>
        <a:lstStyle/>
        <a:p>
          <a:r>
            <a:rPr lang="en-GB" b="0" i="0" dirty="0">
              <a:solidFill>
                <a:schemeClr val="tx1"/>
              </a:solidFill>
            </a:rPr>
            <a:t>Ensuring the module can be accessed on different devices. </a:t>
          </a:r>
          <a:endParaRPr lang="en-MK" dirty="0">
            <a:solidFill>
              <a:schemeClr val="tx1"/>
            </a:solidFill>
          </a:endParaRPr>
        </a:p>
      </dgm:t>
    </dgm:pt>
    <dgm:pt modelId="{5B71D046-1843-504E-8DD8-D6ECE81FB8B8}" type="parTrans" cxnId="{FC1A6713-7403-6444-AC52-E9D7F076CF61}">
      <dgm:prSet/>
      <dgm:spPr/>
      <dgm:t>
        <a:bodyPr/>
        <a:lstStyle/>
        <a:p>
          <a:endParaRPr lang="en-GB">
            <a:solidFill>
              <a:schemeClr val="tx1"/>
            </a:solidFill>
          </a:endParaRPr>
        </a:p>
      </dgm:t>
    </dgm:pt>
    <dgm:pt modelId="{75CE0A5D-99CA-9E4B-A3F0-10BDC8182E7B}" type="sibTrans" cxnId="{FC1A6713-7403-6444-AC52-E9D7F076CF61}">
      <dgm:prSet/>
      <dgm:spPr/>
      <dgm:t>
        <a:bodyPr/>
        <a:lstStyle/>
        <a:p>
          <a:endParaRPr lang="en-GB">
            <a:solidFill>
              <a:schemeClr val="tx1"/>
            </a:solidFill>
          </a:endParaRPr>
        </a:p>
      </dgm:t>
    </dgm:pt>
    <dgm:pt modelId="{79C7F0D7-C6C3-684C-8AF6-FF25D47C3090}" type="pres">
      <dgm:prSet presAssocID="{79F88632-C2F8-6545-A1A9-8AA09B086931}" presName="linear" presStyleCnt="0">
        <dgm:presLayoutVars>
          <dgm:animLvl val="lvl"/>
          <dgm:resizeHandles val="exact"/>
        </dgm:presLayoutVars>
      </dgm:prSet>
      <dgm:spPr/>
    </dgm:pt>
    <dgm:pt modelId="{FC7661A6-7298-5346-85AE-537710AEA781}" type="pres">
      <dgm:prSet presAssocID="{DCA39B1D-354F-E841-B8A4-7A22A85DEA62}" presName="parentText" presStyleLbl="node1" presStyleIdx="0" presStyleCnt="4">
        <dgm:presLayoutVars>
          <dgm:chMax val="0"/>
          <dgm:bulletEnabled val="1"/>
        </dgm:presLayoutVars>
      </dgm:prSet>
      <dgm:spPr/>
    </dgm:pt>
    <dgm:pt modelId="{5AFDD2C8-87EF-2840-9B67-4B85521BF924}" type="pres">
      <dgm:prSet presAssocID="{A47E35FF-BFCB-4E4F-8989-A137A15DCEAF}" presName="spacer" presStyleCnt="0"/>
      <dgm:spPr/>
    </dgm:pt>
    <dgm:pt modelId="{61C9B23D-0B15-C240-85D6-C261B7071B60}" type="pres">
      <dgm:prSet presAssocID="{44A6ED36-B75D-D440-B059-39CB7D1E5272}" presName="parentText" presStyleLbl="node1" presStyleIdx="1" presStyleCnt="4">
        <dgm:presLayoutVars>
          <dgm:chMax val="0"/>
          <dgm:bulletEnabled val="1"/>
        </dgm:presLayoutVars>
      </dgm:prSet>
      <dgm:spPr/>
    </dgm:pt>
    <dgm:pt modelId="{E06932F3-E2FF-0248-AA5C-D6C4974AE520}" type="pres">
      <dgm:prSet presAssocID="{15EC2FFE-2AF9-1449-9E05-D1351CD7992A}" presName="spacer" presStyleCnt="0"/>
      <dgm:spPr/>
    </dgm:pt>
    <dgm:pt modelId="{2AD8465A-141F-314F-BADE-34AD75C5F40E}" type="pres">
      <dgm:prSet presAssocID="{B64E9839-14B5-F14A-8B7A-68DD99E045DF}" presName="parentText" presStyleLbl="node1" presStyleIdx="2" presStyleCnt="4">
        <dgm:presLayoutVars>
          <dgm:chMax val="0"/>
          <dgm:bulletEnabled val="1"/>
        </dgm:presLayoutVars>
      </dgm:prSet>
      <dgm:spPr/>
    </dgm:pt>
    <dgm:pt modelId="{9AEAADA2-5173-C24B-AE3C-334A8FBFB8F1}" type="pres">
      <dgm:prSet presAssocID="{C8625BBA-D0A6-0C4E-8398-96ECCE5213F0}" presName="spacer" presStyleCnt="0"/>
      <dgm:spPr/>
    </dgm:pt>
    <dgm:pt modelId="{58536E64-2545-0941-97A1-B69E53C0D2AC}" type="pres">
      <dgm:prSet presAssocID="{1498B4CF-831A-854D-B2F4-15411917FFC7}" presName="parentText" presStyleLbl="node1" presStyleIdx="3" presStyleCnt="4">
        <dgm:presLayoutVars>
          <dgm:chMax val="0"/>
          <dgm:bulletEnabled val="1"/>
        </dgm:presLayoutVars>
      </dgm:prSet>
      <dgm:spPr/>
    </dgm:pt>
  </dgm:ptLst>
  <dgm:cxnLst>
    <dgm:cxn modelId="{25332C09-4B5B-D241-BB74-6709E485B52B}" type="presOf" srcId="{79F88632-C2F8-6545-A1A9-8AA09B086931}" destId="{79C7F0D7-C6C3-684C-8AF6-FF25D47C3090}" srcOrd="0" destOrd="0" presId="urn:microsoft.com/office/officeart/2005/8/layout/vList2"/>
    <dgm:cxn modelId="{FC1A6713-7403-6444-AC52-E9D7F076CF61}" srcId="{79F88632-C2F8-6545-A1A9-8AA09B086931}" destId="{1498B4CF-831A-854D-B2F4-15411917FFC7}" srcOrd="3" destOrd="0" parTransId="{5B71D046-1843-504E-8DD8-D6ECE81FB8B8}" sibTransId="{75CE0A5D-99CA-9E4B-A3F0-10BDC8182E7B}"/>
    <dgm:cxn modelId="{633CB61A-3656-254E-9E09-419F090A1766}" type="presOf" srcId="{44A6ED36-B75D-D440-B059-39CB7D1E5272}" destId="{61C9B23D-0B15-C240-85D6-C261B7071B60}" srcOrd="0" destOrd="0" presId="urn:microsoft.com/office/officeart/2005/8/layout/vList2"/>
    <dgm:cxn modelId="{785CB333-4D7F-3141-8DE3-46A74E00DB05}" type="presOf" srcId="{1498B4CF-831A-854D-B2F4-15411917FFC7}" destId="{58536E64-2545-0941-97A1-B69E53C0D2AC}" srcOrd="0" destOrd="0" presId="urn:microsoft.com/office/officeart/2005/8/layout/vList2"/>
    <dgm:cxn modelId="{98931A6F-A943-C44E-9169-9C4AA10B140B}" srcId="{79F88632-C2F8-6545-A1A9-8AA09B086931}" destId="{B64E9839-14B5-F14A-8B7A-68DD99E045DF}" srcOrd="2" destOrd="0" parTransId="{610E4B4B-59F4-0D41-AA7D-64C954392285}" sibTransId="{C8625BBA-D0A6-0C4E-8398-96ECCE5213F0}"/>
    <dgm:cxn modelId="{DD721391-8575-2C49-AC30-AFBB6EDDD015}" srcId="{79F88632-C2F8-6545-A1A9-8AA09B086931}" destId="{DCA39B1D-354F-E841-B8A4-7A22A85DEA62}" srcOrd="0" destOrd="0" parTransId="{0D76040D-69F6-6F4D-8C3C-104016AD06F4}" sibTransId="{A47E35FF-BFCB-4E4F-8989-A137A15DCEAF}"/>
    <dgm:cxn modelId="{49BE54B8-6580-1B45-B0E4-8D8E71334333}" srcId="{79F88632-C2F8-6545-A1A9-8AA09B086931}" destId="{44A6ED36-B75D-D440-B059-39CB7D1E5272}" srcOrd="1" destOrd="0" parTransId="{24198468-89FF-BC44-86EA-269064B0AA77}" sibTransId="{15EC2FFE-2AF9-1449-9E05-D1351CD7992A}"/>
    <dgm:cxn modelId="{A55C55BE-CE54-2E48-B787-E1BE13093E8C}" type="presOf" srcId="{DCA39B1D-354F-E841-B8A4-7A22A85DEA62}" destId="{FC7661A6-7298-5346-85AE-537710AEA781}" srcOrd="0" destOrd="0" presId="urn:microsoft.com/office/officeart/2005/8/layout/vList2"/>
    <dgm:cxn modelId="{31C465F9-F64B-E046-A20B-CE3E8888F548}" type="presOf" srcId="{B64E9839-14B5-F14A-8B7A-68DD99E045DF}" destId="{2AD8465A-141F-314F-BADE-34AD75C5F40E}" srcOrd="0" destOrd="0" presId="urn:microsoft.com/office/officeart/2005/8/layout/vList2"/>
    <dgm:cxn modelId="{871D7420-3AF9-8E48-AAA2-D70B3D26EED3}" type="presParOf" srcId="{79C7F0D7-C6C3-684C-8AF6-FF25D47C3090}" destId="{FC7661A6-7298-5346-85AE-537710AEA781}" srcOrd="0" destOrd="0" presId="urn:microsoft.com/office/officeart/2005/8/layout/vList2"/>
    <dgm:cxn modelId="{8F31A5B2-70D4-F240-B6A0-620CE4B56208}" type="presParOf" srcId="{79C7F0D7-C6C3-684C-8AF6-FF25D47C3090}" destId="{5AFDD2C8-87EF-2840-9B67-4B85521BF924}" srcOrd="1" destOrd="0" presId="urn:microsoft.com/office/officeart/2005/8/layout/vList2"/>
    <dgm:cxn modelId="{CDF7FB54-3C8B-2743-BA06-2B9725692AD7}" type="presParOf" srcId="{79C7F0D7-C6C3-684C-8AF6-FF25D47C3090}" destId="{61C9B23D-0B15-C240-85D6-C261B7071B60}" srcOrd="2" destOrd="0" presId="urn:microsoft.com/office/officeart/2005/8/layout/vList2"/>
    <dgm:cxn modelId="{2784301F-345F-834E-87BB-4025175E943B}" type="presParOf" srcId="{79C7F0D7-C6C3-684C-8AF6-FF25D47C3090}" destId="{E06932F3-E2FF-0248-AA5C-D6C4974AE520}" srcOrd="3" destOrd="0" presId="urn:microsoft.com/office/officeart/2005/8/layout/vList2"/>
    <dgm:cxn modelId="{03392B65-C2BC-A241-A4FF-DEF6CBF020FE}" type="presParOf" srcId="{79C7F0D7-C6C3-684C-8AF6-FF25D47C3090}" destId="{2AD8465A-141F-314F-BADE-34AD75C5F40E}" srcOrd="4" destOrd="0" presId="urn:microsoft.com/office/officeart/2005/8/layout/vList2"/>
    <dgm:cxn modelId="{9CAB28D6-C41E-3A4F-B2BE-115E9A4FADD7}" type="presParOf" srcId="{79C7F0D7-C6C3-684C-8AF6-FF25D47C3090}" destId="{9AEAADA2-5173-C24B-AE3C-334A8FBFB8F1}" srcOrd="5" destOrd="0" presId="urn:microsoft.com/office/officeart/2005/8/layout/vList2"/>
    <dgm:cxn modelId="{654D464A-1F7D-944A-BE89-819DFEC9AD61}" type="presParOf" srcId="{79C7F0D7-C6C3-684C-8AF6-FF25D47C3090}" destId="{58536E64-2545-0941-97A1-B69E53C0D2AC}"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5.xml><?xml version="1.0" encoding="utf-8"?>
<dgm:dataModel xmlns:dgm="http://schemas.openxmlformats.org/drawingml/2006/diagram" xmlns:a="http://schemas.openxmlformats.org/drawingml/2006/main">
  <dgm:ptLst>
    <dgm:pt modelId="{11BE08AF-00C8-4965-AB9C-910253313A52}"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B024E5A1-5D23-429E-B784-481F31B4FB1B}">
      <dgm:prSet/>
      <dgm:spPr/>
      <dgm:t>
        <a:bodyPr/>
        <a:lstStyle/>
        <a:p>
          <a:r>
            <a:rPr lang="en-GB" b="0" i="0"/>
            <a:t>Interoperability </a:t>
          </a:r>
          <a:r>
            <a:rPr lang="en-GB" b="0" i="0" dirty="0"/>
            <a:t>focuses on technical compatibility and exchange of information</a:t>
          </a:r>
          <a:endParaRPr lang="en-US" dirty="0"/>
        </a:p>
      </dgm:t>
    </dgm:pt>
    <dgm:pt modelId="{691F9349-8EDF-4A0F-9710-BE1331F382ED}" type="parTrans" cxnId="{FE005902-F392-4FFB-9AFB-8EFA3ECDCC70}">
      <dgm:prSet/>
      <dgm:spPr/>
      <dgm:t>
        <a:bodyPr/>
        <a:lstStyle/>
        <a:p>
          <a:endParaRPr lang="en-US"/>
        </a:p>
      </dgm:t>
    </dgm:pt>
    <dgm:pt modelId="{55C846AC-71F7-4137-B57D-1968FD562A02}" type="sibTrans" cxnId="{FE005902-F392-4FFB-9AFB-8EFA3ECDCC70}">
      <dgm:prSet/>
      <dgm:spPr/>
      <dgm:t>
        <a:bodyPr/>
        <a:lstStyle/>
        <a:p>
          <a:endParaRPr lang="en-US"/>
        </a:p>
      </dgm:t>
    </dgm:pt>
    <dgm:pt modelId="{EBB299C8-9766-4284-9C0F-2B982FAC5C3D}">
      <dgm:prSet/>
      <dgm:spPr/>
      <dgm:t>
        <a:bodyPr/>
        <a:lstStyle/>
        <a:p>
          <a:r>
            <a:rPr lang="en-GB" b="1" dirty="0"/>
            <a:t>Use standardized formats</a:t>
          </a:r>
          <a:r>
            <a:rPr lang="en-GB" dirty="0"/>
            <a:t> (e.g., SCORM, </a:t>
          </a:r>
          <a:r>
            <a:rPr lang="en-GB" dirty="0" err="1"/>
            <a:t>xAPI</a:t>
          </a:r>
          <a:r>
            <a:rPr lang="en-GB" dirty="0"/>
            <a:t>, LTI).</a:t>
          </a:r>
          <a:endParaRPr lang="en-US" dirty="0"/>
        </a:p>
      </dgm:t>
    </dgm:pt>
    <dgm:pt modelId="{183A1E91-CA23-470A-8521-D0C3DFFE5CB2}" type="parTrans" cxnId="{77AD1F72-B8E0-4CA1-B143-59C9A3A6AF1D}">
      <dgm:prSet/>
      <dgm:spPr/>
      <dgm:t>
        <a:bodyPr/>
        <a:lstStyle/>
        <a:p>
          <a:endParaRPr lang="en-US"/>
        </a:p>
      </dgm:t>
    </dgm:pt>
    <dgm:pt modelId="{E284AD92-980B-48C6-8E1D-973CF2DEC96D}" type="sibTrans" cxnId="{77AD1F72-B8E0-4CA1-B143-59C9A3A6AF1D}">
      <dgm:prSet/>
      <dgm:spPr/>
      <dgm:t>
        <a:bodyPr/>
        <a:lstStyle/>
        <a:p>
          <a:endParaRPr lang="en-US"/>
        </a:p>
      </dgm:t>
    </dgm:pt>
    <dgm:pt modelId="{FC912F55-8E8E-46FD-AD32-DB271E9854D1}">
      <dgm:prSet/>
      <dgm:spPr/>
      <dgm:t>
        <a:bodyPr/>
        <a:lstStyle/>
        <a:p>
          <a:r>
            <a:rPr lang="en-GB" b="1"/>
            <a:t>Integrate with LMS</a:t>
          </a:r>
          <a:r>
            <a:rPr lang="en-GB"/>
            <a:t> using tools like SCORM, LTI, or xAPI.</a:t>
          </a:r>
          <a:endParaRPr lang="en-US"/>
        </a:p>
      </dgm:t>
    </dgm:pt>
    <dgm:pt modelId="{E13C049A-C101-46F3-83C7-155C85C08C86}" type="parTrans" cxnId="{6CAF0169-0F76-4141-B336-0AC680E3B6B9}">
      <dgm:prSet/>
      <dgm:spPr/>
      <dgm:t>
        <a:bodyPr/>
        <a:lstStyle/>
        <a:p>
          <a:endParaRPr lang="en-US"/>
        </a:p>
      </dgm:t>
    </dgm:pt>
    <dgm:pt modelId="{46602E17-77DA-49AA-AC00-1D61AB79A28D}" type="sibTrans" cxnId="{6CAF0169-0F76-4141-B336-0AC680E3B6B9}">
      <dgm:prSet/>
      <dgm:spPr/>
      <dgm:t>
        <a:bodyPr/>
        <a:lstStyle/>
        <a:p>
          <a:endParaRPr lang="en-US"/>
        </a:p>
      </dgm:t>
    </dgm:pt>
    <dgm:pt modelId="{DCD0DE64-93B4-4ED3-BD26-D00C3E51698B}">
      <dgm:prSet/>
      <dgm:spPr/>
      <dgm:t>
        <a:bodyPr/>
        <a:lstStyle/>
        <a:p>
          <a:r>
            <a:rPr lang="en-GB" b="1"/>
            <a:t>Leverage open APIs</a:t>
          </a:r>
          <a:r>
            <a:rPr lang="en-GB"/>
            <a:t> for content integration across platforms.</a:t>
          </a:r>
          <a:endParaRPr lang="en-US"/>
        </a:p>
      </dgm:t>
    </dgm:pt>
    <dgm:pt modelId="{92AD1E23-D810-49F9-8ADC-C31351657635}" type="parTrans" cxnId="{A20DBBA5-AB80-45BE-9480-C8F537DB8C3C}">
      <dgm:prSet/>
      <dgm:spPr/>
      <dgm:t>
        <a:bodyPr/>
        <a:lstStyle/>
        <a:p>
          <a:endParaRPr lang="en-US"/>
        </a:p>
      </dgm:t>
    </dgm:pt>
    <dgm:pt modelId="{F776169F-228A-4F73-BFAC-18F37BA79119}" type="sibTrans" cxnId="{A20DBBA5-AB80-45BE-9480-C8F537DB8C3C}">
      <dgm:prSet/>
      <dgm:spPr/>
      <dgm:t>
        <a:bodyPr/>
        <a:lstStyle/>
        <a:p>
          <a:endParaRPr lang="en-US"/>
        </a:p>
      </dgm:t>
    </dgm:pt>
    <dgm:pt modelId="{AAA7FFB5-3F27-4F18-945B-67F24BD491AF}">
      <dgm:prSet/>
      <dgm:spPr/>
      <dgm:t>
        <a:bodyPr/>
        <a:lstStyle/>
        <a:p>
          <a:r>
            <a:rPr lang="en-GB" b="1" dirty="0"/>
            <a:t>Make content responsive</a:t>
          </a:r>
          <a:r>
            <a:rPr lang="en-GB" dirty="0"/>
            <a:t> on different devices.</a:t>
          </a:r>
          <a:endParaRPr lang="en-US" dirty="0"/>
        </a:p>
      </dgm:t>
    </dgm:pt>
    <dgm:pt modelId="{F1925642-9B1D-4B69-9883-276933305090}" type="parTrans" cxnId="{C867EA0D-70F6-46CC-BDEB-E42EECC11C7C}">
      <dgm:prSet/>
      <dgm:spPr/>
      <dgm:t>
        <a:bodyPr/>
        <a:lstStyle/>
        <a:p>
          <a:endParaRPr lang="en-US"/>
        </a:p>
      </dgm:t>
    </dgm:pt>
    <dgm:pt modelId="{69E383A5-8E4F-40F1-BC18-B872D0BCB416}" type="sibTrans" cxnId="{C867EA0D-70F6-46CC-BDEB-E42EECC11C7C}">
      <dgm:prSet/>
      <dgm:spPr/>
      <dgm:t>
        <a:bodyPr/>
        <a:lstStyle/>
        <a:p>
          <a:endParaRPr lang="en-US"/>
        </a:p>
      </dgm:t>
    </dgm:pt>
    <dgm:pt modelId="{094B1195-ED54-4EC6-819E-C548B8082BF5}">
      <dgm:prSet/>
      <dgm:spPr/>
      <dgm:t>
        <a:bodyPr/>
        <a:lstStyle/>
        <a:p>
          <a:r>
            <a:rPr lang="en-GB" b="1"/>
            <a:t>Use open data standards</a:t>
          </a:r>
          <a:r>
            <a:rPr lang="en-GB"/>
            <a:t> for linking content with external resources.</a:t>
          </a:r>
          <a:endParaRPr lang="en-US"/>
        </a:p>
      </dgm:t>
    </dgm:pt>
    <dgm:pt modelId="{9E6D12D1-DC03-4A33-9EB5-88BF1885605C}" type="parTrans" cxnId="{235E4026-FFC3-49E0-B927-6B9CB5734761}">
      <dgm:prSet/>
      <dgm:spPr/>
      <dgm:t>
        <a:bodyPr/>
        <a:lstStyle/>
        <a:p>
          <a:endParaRPr lang="en-US"/>
        </a:p>
      </dgm:t>
    </dgm:pt>
    <dgm:pt modelId="{142F4C41-2D22-4960-BBC1-E28E3D220C2A}" type="sibTrans" cxnId="{235E4026-FFC3-49E0-B927-6B9CB5734761}">
      <dgm:prSet/>
      <dgm:spPr/>
      <dgm:t>
        <a:bodyPr/>
        <a:lstStyle/>
        <a:p>
          <a:endParaRPr lang="en-US"/>
        </a:p>
      </dgm:t>
    </dgm:pt>
    <dgm:pt modelId="{67E964D8-3335-4227-8DE0-36270ABAC901}">
      <dgm:prSet/>
      <dgm:spPr/>
      <dgm:t>
        <a:bodyPr/>
        <a:lstStyle/>
        <a:p>
          <a:r>
            <a:rPr lang="en-GB" b="1"/>
            <a:t>Encourage use of open standards</a:t>
          </a:r>
          <a:r>
            <a:rPr lang="en-GB"/>
            <a:t> for content delivery (xAPI, OpenID, OAuth).</a:t>
          </a:r>
          <a:endParaRPr lang="en-US"/>
        </a:p>
      </dgm:t>
    </dgm:pt>
    <dgm:pt modelId="{D6031B4C-C08A-453C-9596-8E8DD86E47D8}" type="parTrans" cxnId="{474C1E4B-CB57-4323-AF6A-26B744927D1F}">
      <dgm:prSet/>
      <dgm:spPr/>
      <dgm:t>
        <a:bodyPr/>
        <a:lstStyle/>
        <a:p>
          <a:endParaRPr lang="en-US"/>
        </a:p>
      </dgm:t>
    </dgm:pt>
    <dgm:pt modelId="{05E29776-91B9-4729-8D06-4235103EFC58}" type="sibTrans" cxnId="{474C1E4B-CB57-4323-AF6A-26B744927D1F}">
      <dgm:prSet/>
      <dgm:spPr/>
      <dgm:t>
        <a:bodyPr/>
        <a:lstStyle/>
        <a:p>
          <a:endParaRPr lang="en-US"/>
        </a:p>
      </dgm:t>
    </dgm:pt>
    <dgm:pt modelId="{04C687FF-35CF-4C84-B2A4-EE39863A9260}">
      <dgm:prSet/>
      <dgm:spPr/>
      <dgm:t>
        <a:bodyPr/>
        <a:lstStyle/>
        <a:p>
          <a:r>
            <a:rPr lang="en-GB" b="1" dirty="0"/>
            <a:t>Ensure content is linked and referenced</a:t>
          </a:r>
          <a:r>
            <a:rPr lang="en-GB" dirty="0"/>
            <a:t> for wider use and integration.</a:t>
          </a:r>
          <a:endParaRPr lang="en-US" dirty="0"/>
        </a:p>
      </dgm:t>
    </dgm:pt>
    <dgm:pt modelId="{96F45B6C-9306-4F16-905D-0FF88F0FCEE4}" type="parTrans" cxnId="{DC8EB869-9E6E-46B5-9CF8-338209C0F350}">
      <dgm:prSet/>
      <dgm:spPr/>
      <dgm:t>
        <a:bodyPr/>
        <a:lstStyle/>
        <a:p>
          <a:endParaRPr lang="en-US"/>
        </a:p>
      </dgm:t>
    </dgm:pt>
    <dgm:pt modelId="{7154040B-5473-4847-9AC8-CCF94F950EB6}" type="sibTrans" cxnId="{DC8EB869-9E6E-46B5-9CF8-338209C0F350}">
      <dgm:prSet/>
      <dgm:spPr/>
      <dgm:t>
        <a:bodyPr/>
        <a:lstStyle/>
        <a:p>
          <a:endParaRPr lang="en-US"/>
        </a:p>
      </dgm:t>
    </dgm:pt>
    <dgm:pt modelId="{00C30275-B794-1C40-943B-B5E14ACD621F}" type="pres">
      <dgm:prSet presAssocID="{11BE08AF-00C8-4965-AB9C-910253313A52}" presName="vert0" presStyleCnt="0">
        <dgm:presLayoutVars>
          <dgm:dir/>
          <dgm:animOne val="branch"/>
          <dgm:animLvl val="lvl"/>
        </dgm:presLayoutVars>
      </dgm:prSet>
      <dgm:spPr/>
    </dgm:pt>
    <dgm:pt modelId="{A7832316-4A4D-574B-B9BB-66E3DF030AE3}" type="pres">
      <dgm:prSet presAssocID="{B024E5A1-5D23-429E-B784-481F31B4FB1B}" presName="thickLine" presStyleLbl="alignNode1" presStyleIdx="0" presStyleCnt="8"/>
      <dgm:spPr/>
    </dgm:pt>
    <dgm:pt modelId="{FC65EC1E-D77B-EB47-A679-4E344413F29E}" type="pres">
      <dgm:prSet presAssocID="{B024E5A1-5D23-429E-B784-481F31B4FB1B}" presName="horz1" presStyleCnt="0"/>
      <dgm:spPr/>
    </dgm:pt>
    <dgm:pt modelId="{26A7F5C0-FDCB-C84C-9D68-C4A3A0092788}" type="pres">
      <dgm:prSet presAssocID="{B024E5A1-5D23-429E-B784-481F31B4FB1B}" presName="tx1" presStyleLbl="revTx" presStyleIdx="0" presStyleCnt="8"/>
      <dgm:spPr/>
    </dgm:pt>
    <dgm:pt modelId="{F44596C2-4382-C843-9A6A-6E4B02C068D9}" type="pres">
      <dgm:prSet presAssocID="{B024E5A1-5D23-429E-B784-481F31B4FB1B}" presName="vert1" presStyleCnt="0"/>
      <dgm:spPr/>
    </dgm:pt>
    <dgm:pt modelId="{363DEA92-E957-8241-8B88-B7CE8C41F81C}" type="pres">
      <dgm:prSet presAssocID="{EBB299C8-9766-4284-9C0F-2B982FAC5C3D}" presName="thickLine" presStyleLbl="alignNode1" presStyleIdx="1" presStyleCnt="8"/>
      <dgm:spPr/>
    </dgm:pt>
    <dgm:pt modelId="{937EFE6F-35DD-5048-865F-F002C4EEAA4D}" type="pres">
      <dgm:prSet presAssocID="{EBB299C8-9766-4284-9C0F-2B982FAC5C3D}" presName="horz1" presStyleCnt="0"/>
      <dgm:spPr/>
    </dgm:pt>
    <dgm:pt modelId="{FDF7E2EE-A132-D340-8CFB-A93AB0B3B6BB}" type="pres">
      <dgm:prSet presAssocID="{EBB299C8-9766-4284-9C0F-2B982FAC5C3D}" presName="tx1" presStyleLbl="revTx" presStyleIdx="1" presStyleCnt="8"/>
      <dgm:spPr/>
    </dgm:pt>
    <dgm:pt modelId="{46AC4738-5148-D24A-A18C-CCE97D4C36B1}" type="pres">
      <dgm:prSet presAssocID="{EBB299C8-9766-4284-9C0F-2B982FAC5C3D}" presName="vert1" presStyleCnt="0"/>
      <dgm:spPr/>
    </dgm:pt>
    <dgm:pt modelId="{20CB1BF9-3DA1-154A-89E9-7285238DFB9F}" type="pres">
      <dgm:prSet presAssocID="{FC912F55-8E8E-46FD-AD32-DB271E9854D1}" presName="thickLine" presStyleLbl="alignNode1" presStyleIdx="2" presStyleCnt="8"/>
      <dgm:spPr/>
    </dgm:pt>
    <dgm:pt modelId="{8825CB6C-5B1B-3941-B017-DB7E864E898B}" type="pres">
      <dgm:prSet presAssocID="{FC912F55-8E8E-46FD-AD32-DB271E9854D1}" presName="horz1" presStyleCnt="0"/>
      <dgm:spPr/>
    </dgm:pt>
    <dgm:pt modelId="{ABCA0C46-39ED-7541-9CF1-94A5F4580712}" type="pres">
      <dgm:prSet presAssocID="{FC912F55-8E8E-46FD-AD32-DB271E9854D1}" presName="tx1" presStyleLbl="revTx" presStyleIdx="2" presStyleCnt="8"/>
      <dgm:spPr/>
    </dgm:pt>
    <dgm:pt modelId="{4DB4121F-C2CC-E642-8048-D5C63BFED001}" type="pres">
      <dgm:prSet presAssocID="{FC912F55-8E8E-46FD-AD32-DB271E9854D1}" presName="vert1" presStyleCnt="0"/>
      <dgm:spPr/>
    </dgm:pt>
    <dgm:pt modelId="{65C69AF5-B247-DD4C-BA4F-0645F7EAC50A}" type="pres">
      <dgm:prSet presAssocID="{DCD0DE64-93B4-4ED3-BD26-D00C3E51698B}" presName="thickLine" presStyleLbl="alignNode1" presStyleIdx="3" presStyleCnt="8"/>
      <dgm:spPr/>
    </dgm:pt>
    <dgm:pt modelId="{8CEE0DE3-CB71-334C-B4A6-FD87B37DB8FF}" type="pres">
      <dgm:prSet presAssocID="{DCD0DE64-93B4-4ED3-BD26-D00C3E51698B}" presName="horz1" presStyleCnt="0"/>
      <dgm:spPr/>
    </dgm:pt>
    <dgm:pt modelId="{F48820F3-C351-8B45-A2D9-51D6137DF5DE}" type="pres">
      <dgm:prSet presAssocID="{DCD0DE64-93B4-4ED3-BD26-D00C3E51698B}" presName="tx1" presStyleLbl="revTx" presStyleIdx="3" presStyleCnt="8"/>
      <dgm:spPr/>
    </dgm:pt>
    <dgm:pt modelId="{7FD55059-8763-904D-A2DA-D4E3EF54A55D}" type="pres">
      <dgm:prSet presAssocID="{DCD0DE64-93B4-4ED3-BD26-D00C3E51698B}" presName="vert1" presStyleCnt="0"/>
      <dgm:spPr/>
    </dgm:pt>
    <dgm:pt modelId="{EA7A278A-E77B-AE4F-A7C2-C604A9DE2066}" type="pres">
      <dgm:prSet presAssocID="{AAA7FFB5-3F27-4F18-945B-67F24BD491AF}" presName="thickLine" presStyleLbl="alignNode1" presStyleIdx="4" presStyleCnt="8"/>
      <dgm:spPr/>
    </dgm:pt>
    <dgm:pt modelId="{4E62FF93-B954-9F42-8758-36F835D1395D}" type="pres">
      <dgm:prSet presAssocID="{AAA7FFB5-3F27-4F18-945B-67F24BD491AF}" presName="horz1" presStyleCnt="0"/>
      <dgm:spPr/>
    </dgm:pt>
    <dgm:pt modelId="{2FF51E5F-9450-5E4D-8831-52D3B6618DA3}" type="pres">
      <dgm:prSet presAssocID="{AAA7FFB5-3F27-4F18-945B-67F24BD491AF}" presName="tx1" presStyleLbl="revTx" presStyleIdx="4" presStyleCnt="8"/>
      <dgm:spPr/>
    </dgm:pt>
    <dgm:pt modelId="{188DA789-ECC2-6A45-8BA7-E3B34307BC8A}" type="pres">
      <dgm:prSet presAssocID="{AAA7FFB5-3F27-4F18-945B-67F24BD491AF}" presName="vert1" presStyleCnt="0"/>
      <dgm:spPr/>
    </dgm:pt>
    <dgm:pt modelId="{918EFA7E-71BB-A448-9115-749020E7771C}" type="pres">
      <dgm:prSet presAssocID="{094B1195-ED54-4EC6-819E-C548B8082BF5}" presName="thickLine" presStyleLbl="alignNode1" presStyleIdx="5" presStyleCnt="8"/>
      <dgm:spPr/>
    </dgm:pt>
    <dgm:pt modelId="{BEC65975-3769-A14E-9E82-A2FFC1318E5D}" type="pres">
      <dgm:prSet presAssocID="{094B1195-ED54-4EC6-819E-C548B8082BF5}" presName="horz1" presStyleCnt="0"/>
      <dgm:spPr/>
    </dgm:pt>
    <dgm:pt modelId="{BCC880F5-717A-7845-AB52-628E7B608DD4}" type="pres">
      <dgm:prSet presAssocID="{094B1195-ED54-4EC6-819E-C548B8082BF5}" presName="tx1" presStyleLbl="revTx" presStyleIdx="5" presStyleCnt="8"/>
      <dgm:spPr/>
    </dgm:pt>
    <dgm:pt modelId="{EBB657F2-5E4C-5E4A-A252-75A67B72C01C}" type="pres">
      <dgm:prSet presAssocID="{094B1195-ED54-4EC6-819E-C548B8082BF5}" presName="vert1" presStyleCnt="0"/>
      <dgm:spPr/>
    </dgm:pt>
    <dgm:pt modelId="{59897261-B1C2-0149-9CBD-2D41EC7F5A28}" type="pres">
      <dgm:prSet presAssocID="{67E964D8-3335-4227-8DE0-36270ABAC901}" presName="thickLine" presStyleLbl="alignNode1" presStyleIdx="6" presStyleCnt="8"/>
      <dgm:spPr/>
    </dgm:pt>
    <dgm:pt modelId="{8BEB2057-67CD-7446-83A7-2E8A0DD86AE0}" type="pres">
      <dgm:prSet presAssocID="{67E964D8-3335-4227-8DE0-36270ABAC901}" presName="horz1" presStyleCnt="0"/>
      <dgm:spPr/>
    </dgm:pt>
    <dgm:pt modelId="{3F93D66C-A3F6-5542-9E71-DABB71C7CF76}" type="pres">
      <dgm:prSet presAssocID="{67E964D8-3335-4227-8DE0-36270ABAC901}" presName="tx1" presStyleLbl="revTx" presStyleIdx="6" presStyleCnt="8"/>
      <dgm:spPr/>
    </dgm:pt>
    <dgm:pt modelId="{479E961F-768E-FB41-8752-46DB094563C4}" type="pres">
      <dgm:prSet presAssocID="{67E964D8-3335-4227-8DE0-36270ABAC901}" presName="vert1" presStyleCnt="0"/>
      <dgm:spPr/>
    </dgm:pt>
    <dgm:pt modelId="{83439F75-9DFE-4D44-B8CB-5FD6DE7CF525}" type="pres">
      <dgm:prSet presAssocID="{04C687FF-35CF-4C84-B2A4-EE39863A9260}" presName="thickLine" presStyleLbl="alignNode1" presStyleIdx="7" presStyleCnt="8"/>
      <dgm:spPr/>
    </dgm:pt>
    <dgm:pt modelId="{DC3FB306-69FC-4146-ADD8-EE1A16FEFFD0}" type="pres">
      <dgm:prSet presAssocID="{04C687FF-35CF-4C84-B2A4-EE39863A9260}" presName="horz1" presStyleCnt="0"/>
      <dgm:spPr/>
    </dgm:pt>
    <dgm:pt modelId="{9337A180-F096-4540-9519-40EC82A09EA5}" type="pres">
      <dgm:prSet presAssocID="{04C687FF-35CF-4C84-B2A4-EE39863A9260}" presName="tx1" presStyleLbl="revTx" presStyleIdx="7" presStyleCnt="8"/>
      <dgm:spPr/>
    </dgm:pt>
    <dgm:pt modelId="{967EEDAD-6ACB-294A-96BB-8105F78324F3}" type="pres">
      <dgm:prSet presAssocID="{04C687FF-35CF-4C84-B2A4-EE39863A9260}" presName="vert1" presStyleCnt="0"/>
      <dgm:spPr/>
    </dgm:pt>
  </dgm:ptLst>
  <dgm:cxnLst>
    <dgm:cxn modelId="{FE005902-F392-4FFB-9AFB-8EFA3ECDCC70}" srcId="{11BE08AF-00C8-4965-AB9C-910253313A52}" destId="{B024E5A1-5D23-429E-B784-481F31B4FB1B}" srcOrd="0" destOrd="0" parTransId="{691F9349-8EDF-4A0F-9710-BE1331F382ED}" sibTransId="{55C846AC-71F7-4137-B57D-1968FD562A02}"/>
    <dgm:cxn modelId="{C867EA0D-70F6-46CC-BDEB-E42EECC11C7C}" srcId="{11BE08AF-00C8-4965-AB9C-910253313A52}" destId="{AAA7FFB5-3F27-4F18-945B-67F24BD491AF}" srcOrd="4" destOrd="0" parTransId="{F1925642-9B1D-4B69-9883-276933305090}" sibTransId="{69E383A5-8E4F-40F1-BC18-B872D0BCB416}"/>
    <dgm:cxn modelId="{235E4026-FFC3-49E0-B927-6B9CB5734761}" srcId="{11BE08AF-00C8-4965-AB9C-910253313A52}" destId="{094B1195-ED54-4EC6-819E-C548B8082BF5}" srcOrd="5" destOrd="0" parTransId="{9E6D12D1-DC03-4A33-9EB5-88BF1885605C}" sibTransId="{142F4C41-2D22-4960-BBC1-E28E3D220C2A}"/>
    <dgm:cxn modelId="{B6A4632C-B99F-8442-A5B3-B381201A0398}" type="presOf" srcId="{67E964D8-3335-4227-8DE0-36270ABAC901}" destId="{3F93D66C-A3F6-5542-9E71-DABB71C7CF76}" srcOrd="0" destOrd="0" presId="urn:microsoft.com/office/officeart/2008/layout/LinedList"/>
    <dgm:cxn modelId="{474C1E4B-CB57-4323-AF6A-26B744927D1F}" srcId="{11BE08AF-00C8-4965-AB9C-910253313A52}" destId="{67E964D8-3335-4227-8DE0-36270ABAC901}" srcOrd="6" destOrd="0" parTransId="{D6031B4C-C08A-453C-9596-8E8DD86E47D8}" sibTransId="{05E29776-91B9-4729-8D06-4235103EFC58}"/>
    <dgm:cxn modelId="{706D674C-6A33-1E45-A8E5-CEA1BC91F69D}" type="presOf" srcId="{DCD0DE64-93B4-4ED3-BD26-D00C3E51698B}" destId="{F48820F3-C351-8B45-A2D9-51D6137DF5DE}" srcOrd="0" destOrd="0" presId="urn:microsoft.com/office/officeart/2008/layout/LinedList"/>
    <dgm:cxn modelId="{1969D95B-08AF-D64D-B84B-BE413220FC09}" type="presOf" srcId="{B024E5A1-5D23-429E-B784-481F31B4FB1B}" destId="{26A7F5C0-FDCB-C84C-9D68-C4A3A0092788}" srcOrd="0" destOrd="0" presId="urn:microsoft.com/office/officeart/2008/layout/LinedList"/>
    <dgm:cxn modelId="{6CAF0169-0F76-4141-B336-0AC680E3B6B9}" srcId="{11BE08AF-00C8-4965-AB9C-910253313A52}" destId="{FC912F55-8E8E-46FD-AD32-DB271E9854D1}" srcOrd="2" destOrd="0" parTransId="{E13C049A-C101-46F3-83C7-155C85C08C86}" sibTransId="{46602E17-77DA-49AA-AC00-1D61AB79A28D}"/>
    <dgm:cxn modelId="{DC8EB869-9E6E-46B5-9CF8-338209C0F350}" srcId="{11BE08AF-00C8-4965-AB9C-910253313A52}" destId="{04C687FF-35CF-4C84-B2A4-EE39863A9260}" srcOrd="7" destOrd="0" parTransId="{96F45B6C-9306-4F16-905D-0FF88F0FCEE4}" sibTransId="{7154040B-5473-4847-9AC8-CCF94F950EB6}"/>
    <dgm:cxn modelId="{3EB43D6C-12B0-DE45-85BE-62EF7F48BAC4}" type="presOf" srcId="{094B1195-ED54-4EC6-819E-C548B8082BF5}" destId="{BCC880F5-717A-7845-AB52-628E7B608DD4}" srcOrd="0" destOrd="0" presId="urn:microsoft.com/office/officeart/2008/layout/LinedList"/>
    <dgm:cxn modelId="{77AD1F72-B8E0-4CA1-B143-59C9A3A6AF1D}" srcId="{11BE08AF-00C8-4965-AB9C-910253313A52}" destId="{EBB299C8-9766-4284-9C0F-2B982FAC5C3D}" srcOrd="1" destOrd="0" parTransId="{183A1E91-CA23-470A-8521-D0C3DFFE5CB2}" sibTransId="{E284AD92-980B-48C6-8E1D-973CF2DEC96D}"/>
    <dgm:cxn modelId="{4814749B-22CB-7942-9267-F35C32571DDF}" type="presOf" srcId="{AAA7FFB5-3F27-4F18-945B-67F24BD491AF}" destId="{2FF51E5F-9450-5E4D-8831-52D3B6618DA3}" srcOrd="0" destOrd="0" presId="urn:microsoft.com/office/officeart/2008/layout/LinedList"/>
    <dgm:cxn modelId="{A20DBBA5-AB80-45BE-9480-C8F537DB8C3C}" srcId="{11BE08AF-00C8-4965-AB9C-910253313A52}" destId="{DCD0DE64-93B4-4ED3-BD26-D00C3E51698B}" srcOrd="3" destOrd="0" parTransId="{92AD1E23-D810-49F9-8ADC-C31351657635}" sibTransId="{F776169F-228A-4F73-BFAC-18F37BA79119}"/>
    <dgm:cxn modelId="{4832ABBB-BC56-0F41-BA9D-2A9284E8BE82}" type="presOf" srcId="{11BE08AF-00C8-4965-AB9C-910253313A52}" destId="{00C30275-B794-1C40-943B-B5E14ACD621F}" srcOrd="0" destOrd="0" presId="urn:microsoft.com/office/officeart/2008/layout/LinedList"/>
    <dgm:cxn modelId="{D490E3E4-DC88-714A-B3BF-11D71A15407F}" type="presOf" srcId="{EBB299C8-9766-4284-9C0F-2B982FAC5C3D}" destId="{FDF7E2EE-A132-D340-8CFB-A93AB0B3B6BB}" srcOrd="0" destOrd="0" presId="urn:microsoft.com/office/officeart/2008/layout/LinedList"/>
    <dgm:cxn modelId="{8CD35AF7-4657-6C4D-8F98-D35A1450E832}" type="presOf" srcId="{04C687FF-35CF-4C84-B2A4-EE39863A9260}" destId="{9337A180-F096-4540-9519-40EC82A09EA5}" srcOrd="0" destOrd="0" presId="urn:microsoft.com/office/officeart/2008/layout/LinedList"/>
    <dgm:cxn modelId="{DF5B97FC-E8EA-A143-BEC2-9D386D6CAA19}" type="presOf" srcId="{FC912F55-8E8E-46FD-AD32-DB271E9854D1}" destId="{ABCA0C46-39ED-7541-9CF1-94A5F4580712}" srcOrd="0" destOrd="0" presId="urn:microsoft.com/office/officeart/2008/layout/LinedList"/>
    <dgm:cxn modelId="{21548146-0DDB-FA49-A07D-139CCF778B5C}" type="presParOf" srcId="{00C30275-B794-1C40-943B-B5E14ACD621F}" destId="{A7832316-4A4D-574B-B9BB-66E3DF030AE3}" srcOrd="0" destOrd="0" presId="urn:microsoft.com/office/officeart/2008/layout/LinedList"/>
    <dgm:cxn modelId="{4B2B6FA4-56C6-2743-A8A2-74AB7EB10E68}" type="presParOf" srcId="{00C30275-B794-1C40-943B-B5E14ACD621F}" destId="{FC65EC1E-D77B-EB47-A679-4E344413F29E}" srcOrd="1" destOrd="0" presId="urn:microsoft.com/office/officeart/2008/layout/LinedList"/>
    <dgm:cxn modelId="{DD125B7F-8C1F-B74A-9B03-265768D8B2F6}" type="presParOf" srcId="{FC65EC1E-D77B-EB47-A679-4E344413F29E}" destId="{26A7F5C0-FDCB-C84C-9D68-C4A3A0092788}" srcOrd="0" destOrd="0" presId="urn:microsoft.com/office/officeart/2008/layout/LinedList"/>
    <dgm:cxn modelId="{D5B5F7DE-5156-CD42-BA0E-815F9D176A54}" type="presParOf" srcId="{FC65EC1E-D77B-EB47-A679-4E344413F29E}" destId="{F44596C2-4382-C843-9A6A-6E4B02C068D9}" srcOrd="1" destOrd="0" presId="urn:microsoft.com/office/officeart/2008/layout/LinedList"/>
    <dgm:cxn modelId="{C0A2ABAF-8CE8-774C-9566-8AE4606A0CE8}" type="presParOf" srcId="{00C30275-B794-1C40-943B-B5E14ACD621F}" destId="{363DEA92-E957-8241-8B88-B7CE8C41F81C}" srcOrd="2" destOrd="0" presId="urn:microsoft.com/office/officeart/2008/layout/LinedList"/>
    <dgm:cxn modelId="{4AEAA47A-6E93-D64B-86E1-49871C1D1B93}" type="presParOf" srcId="{00C30275-B794-1C40-943B-B5E14ACD621F}" destId="{937EFE6F-35DD-5048-865F-F002C4EEAA4D}" srcOrd="3" destOrd="0" presId="urn:microsoft.com/office/officeart/2008/layout/LinedList"/>
    <dgm:cxn modelId="{C9333BA0-7036-E140-8DA1-77BC8D555120}" type="presParOf" srcId="{937EFE6F-35DD-5048-865F-F002C4EEAA4D}" destId="{FDF7E2EE-A132-D340-8CFB-A93AB0B3B6BB}" srcOrd="0" destOrd="0" presId="urn:microsoft.com/office/officeart/2008/layout/LinedList"/>
    <dgm:cxn modelId="{6C5C119B-D16F-4B42-8BFF-316625C5B397}" type="presParOf" srcId="{937EFE6F-35DD-5048-865F-F002C4EEAA4D}" destId="{46AC4738-5148-D24A-A18C-CCE97D4C36B1}" srcOrd="1" destOrd="0" presId="urn:microsoft.com/office/officeart/2008/layout/LinedList"/>
    <dgm:cxn modelId="{A9A146C8-FBF6-1F4C-8F2D-6A53FAFDFD66}" type="presParOf" srcId="{00C30275-B794-1C40-943B-B5E14ACD621F}" destId="{20CB1BF9-3DA1-154A-89E9-7285238DFB9F}" srcOrd="4" destOrd="0" presId="urn:microsoft.com/office/officeart/2008/layout/LinedList"/>
    <dgm:cxn modelId="{137DDB70-15EA-9D4E-8D7A-4D48AE9C7C72}" type="presParOf" srcId="{00C30275-B794-1C40-943B-B5E14ACD621F}" destId="{8825CB6C-5B1B-3941-B017-DB7E864E898B}" srcOrd="5" destOrd="0" presId="urn:microsoft.com/office/officeart/2008/layout/LinedList"/>
    <dgm:cxn modelId="{3EA88090-BC3C-E342-B55E-BC86B7C315C1}" type="presParOf" srcId="{8825CB6C-5B1B-3941-B017-DB7E864E898B}" destId="{ABCA0C46-39ED-7541-9CF1-94A5F4580712}" srcOrd="0" destOrd="0" presId="urn:microsoft.com/office/officeart/2008/layout/LinedList"/>
    <dgm:cxn modelId="{234AF018-4FEC-D144-9D9E-8697F41DA97C}" type="presParOf" srcId="{8825CB6C-5B1B-3941-B017-DB7E864E898B}" destId="{4DB4121F-C2CC-E642-8048-D5C63BFED001}" srcOrd="1" destOrd="0" presId="urn:microsoft.com/office/officeart/2008/layout/LinedList"/>
    <dgm:cxn modelId="{BB4F27BB-3BF6-EB45-BADE-3B70A5D4B59A}" type="presParOf" srcId="{00C30275-B794-1C40-943B-B5E14ACD621F}" destId="{65C69AF5-B247-DD4C-BA4F-0645F7EAC50A}" srcOrd="6" destOrd="0" presId="urn:microsoft.com/office/officeart/2008/layout/LinedList"/>
    <dgm:cxn modelId="{C820ABBC-F2BF-4F42-8B49-B772A7C5D0FC}" type="presParOf" srcId="{00C30275-B794-1C40-943B-B5E14ACD621F}" destId="{8CEE0DE3-CB71-334C-B4A6-FD87B37DB8FF}" srcOrd="7" destOrd="0" presId="urn:microsoft.com/office/officeart/2008/layout/LinedList"/>
    <dgm:cxn modelId="{DC71507B-322A-AF40-B449-5801DA0A3498}" type="presParOf" srcId="{8CEE0DE3-CB71-334C-B4A6-FD87B37DB8FF}" destId="{F48820F3-C351-8B45-A2D9-51D6137DF5DE}" srcOrd="0" destOrd="0" presId="urn:microsoft.com/office/officeart/2008/layout/LinedList"/>
    <dgm:cxn modelId="{3FF0A925-6E7B-3941-9474-42C252410037}" type="presParOf" srcId="{8CEE0DE3-CB71-334C-B4A6-FD87B37DB8FF}" destId="{7FD55059-8763-904D-A2DA-D4E3EF54A55D}" srcOrd="1" destOrd="0" presId="urn:microsoft.com/office/officeart/2008/layout/LinedList"/>
    <dgm:cxn modelId="{693A20FB-491A-A540-8EBA-D959329EBBD9}" type="presParOf" srcId="{00C30275-B794-1C40-943B-B5E14ACD621F}" destId="{EA7A278A-E77B-AE4F-A7C2-C604A9DE2066}" srcOrd="8" destOrd="0" presId="urn:microsoft.com/office/officeart/2008/layout/LinedList"/>
    <dgm:cxn modelId="{6763F259-8C9B-0340-BFA7-FF36008538FF}" type="presParOf" srcId="{00C30275-B794-1C40-943B-B5E14ACD621F}" destId="{4E62FF93-B954-9F42-8758-36F835D1395D}" srcOrd="9" destOrd="0" presId="urn:microsoft.com/office/officeart/2008/layout/LinedList"/>
    <dgm:cxn modelId="{736DBF94-42FA-874F-8AD5-A736BC6E97D4}" type="presParOf" srcId="{4E62FF93-B954-9F42-8758-36F835D1395D}" destId="{2FF51E5F-9450-5E4D-8831-52D3B6618DA3}" srcOrd="0" destOrd="0" presId="urn:microsoft.com/office/officeart/2008/layout/LinedList"/>
    <dgm:cxn modelId="{65AA7812-3D48-5540-B655-9E3FF5D2DE98}" type="presParOf" srcId="{4E62FF93-B954-9F42-8758-36F835D1395D}" destId="{188DA789-ECC2-6A45-8BA7-E3B34307BC8A}" srcOrd="1" destOrd="0" presId="urn:microsoft.com/office/officeart/2008/layout/LinedList"/>
    <dgm:cxn modelId="{DFC3BD17-E6BC-DD43-83DB-FD1DADAD1FDC}" type="presParOf" srcId="{00C30275-B794-1C40-943B-B5E14ACD621F}" destId="{918EFA7E-71BB-A448-9115-749020E7771C}" srcOrd="10" destOrd="0" presId="urn:microsoft.com/office/officeart/2008/layout/LinedList"/>
    <dgm:cxn modelId="{4DA48DD5-1FB6-2744-82A3-6C6D76BAC256}" type="presParOf" srcId="{00C30275-B794-1C40-943B-B5E14ACD621F}" destId="{BEC65975-3769-A14E-9E82-A2FFC1318E5D}" srcOrd="11" destOrd="0" presId="urn:microsoft.com/office/officeart/2008/layout/LinedList"/>
    <dgm:cxn modelId="{35C7AD27-AB61-4743-9CBE-62EBEF7CA531}" type="presParOf" srcId="{BEC65975-3769-A14E-9E82-A2FFC1318E5D}" destId="{BCC880F5-717A-7845-AB52-628E7B608DD4}" srcOrd="0" destOrd="0" presId="urn:microsoft.com/office/officeart/2008/layout/LinedList"/>
    <dgm:cxn modelId="{927D5E19-623A-6942-9503-546B13B2ED14}" type="presParOf" srcId="{BEC65975-3769-A14E-9E82-A2FFC1318E5D}" destId="{EBB657F2-5E4C-5E4A-A252-75A67B72C01C}" srcOrd="1" destOrd="0" presId="urn:microsoft.com/office/officeart/2008/layout/LinedList"/>
    <dgm:cxn modelId="{0D6D59FD-827A-9545-AE4B-EE6500C734C8}" type="presParOf" srcId="{00C30275-B794-1C40-943B-B5E14ACD621F}" destId="{59897261-B1C2-0149-9CBD-2D41EC7F5A28}" srcOrd="12" destOrd="0" presId="urn:microsoft.com/office/officeart/2008/layout/LinedList"/>
    <dgm:cxn modelId="{5910D73A-9C5E-F442-BBA8-90FFF0C33204}" type="presParOf" srcId="{00C30275-B794-1C40-943B-B5E14ACD621F}" destId="{8BEB2057-67CD-7446-83A7-2E8A0DD86AE0}" srcOrd="13" destOrd="0" presId="urn:microsoft.com/office/officeart/2008/layout/LinedList"/>
    <dgm:cxn modelId="{0E66D752-0FC3-934D-B4F8-9DE2E11B4A30}" type="presParOf" srcId="{8BEB2057-67CD-7446-83A7-2E8A0DD86AE0}" destId="{3F93D66C-A3F6-5542-9E71-DABB71C7CF76}" srcOrd="0" destOrd="0" presId="urn:microsoft.com/office/officeart/2008/layout/LinedList"/>
    <dgm:cxn modelId="{DBA1D6E3-72A6-434C-A472-BCE93EAEFED1}" type="presParOf" srcId="{8BEB2057-67CD-7446-83A7-2E8A0DD86AE0}" destId="{479E961F-768E-FB41-8752-46DB094563C4}" srcOrd="1" destOrd="0" presId="urn:microsoft.com/office/officeart/2008/layout/LinedList"/>
    <dgm:cxn modelId="{2DCF2C68-0F64-114B-BCD6-AA2512FAF352}" type="presParOf" srcId="{00C30275-B794-1C40-943B-B5E14ACD621F}" destId="{83439F75-9DFE-4D44-B8CB-5FD6DE7CF525}" srcOrd="14" destOrd="0" presId="urn:microsoft.com/office/officeart/2008/layout/LinedList"/>
    <dgm:cxn modelId="{13BAD915-F25F-3045-B1BE-F43A6CF2E662}" type="presParOf" srcId="{00C30275-B794-1C40-943B-B5E14ACD621F}" destId="{DC3FB306-69FC-4146-ADD8-EE1A16FEFFD0}" srcOrd="15" destOrd="0" presId="urn:microsoft.com/office/officeart/2008/layout/LinedList"/>
    <dgm:cxn modelId="{4C7D4DB0-4548-A04D-B888-E3ABF72DD02A}" type="presParOf" srcId="{DC3FB306-69FC-4146-ADD8-EE1A16FEFFD0}" destId="{9337A180-F096-4540-9519-40EC82A09EA5}" srcOrd="0" destOrd="0" presId="urn:microsoft.com/office/officeart/2008/layout/LinedList"/>
    <dgm:cxn modelId="{8847A070-F803-8A42-8DFC-4CA466BD5168}" type="presParOf" srcId="{DC3FB306-69FC-4146-ADD8-EE1A16FEFFD0}" destId="{967EEDAD-6ACB-294A-96BB-8105F78324F3}"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6.xml><?xml version="1.0" encoding="utf-8"?>
<dgm:dataModel xmlns:dgm="http://schemas.openxmlformats.org/drawingml/2006/diagram" xmlns:a="http://schemas.openxmlformats.org/drawingml/2006/main">
  <dgm:ptLst>
    <dgm:pt modelId="{5443362C-AB47-FE4C-9222-ECF6D646C24D}"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E5129216-E02C-E843-B841-240ADA925BD6}">
      <dgm:prSet/>
      <dgm:spPr/>
      <dgm:t>
        <a:bodyPr/>
        <a:lstStyle/>
        <a:p>
          <a:r>
            <a:rPr lang="en-GB" b="0" i="0" dirty="0">
              <a:solidFill>
                <a:schemeClr val="tx1"/>
              </a:solidFill>
            </a:rPr>
            <a:t>Applying a Creative Commons license. </a:t>
          </a:r>
          <a:endParaRPr lang="en-MK" dirty="0">
            <a:solidFill>
              <a:schemeClr val="tx1"/>
            </a:solidFill>
          </a:endParaRPr>
        </a:p>
      </dgm:t>
    </dgm:pt>
    <dgm:pt modelId="{CC1A01D3-4536-D740-BC06-F4D5209D3367}" type="parTrans" cxnId="{40F0A58C-D66B-BE49-82E1-E9B4C133EF00}">
      <dgm:prSet/>
      <dgm:spPr/>
      <dgm:t>
        <a:bodyPr/>
        <a:lstStyle/>
        <a:p>
          <a:endParaRPr lang="en-GB">
            <a:solidFill>
              <a:schemeClr val="tx1"/>
            </a:solidFill>
          </a:endParaRPr>
        </a:p>
      </dgm:t>
    </dgm:pt>
    <dgm:pt modelId="{7FC8DE6D-A61F-DD48-A722-66F22BD5B1C8}" type="sibTrans" cxnId="{40F0A58C-D66B-BE49-82E1-E9B4C133EF00}">
      <dgm:prSet/>
      <dgm:spPr/>
      <dgm:t>
        <a:bodyPr/>
        <a:lstStyle/>
        <a:p>
          <a:endParaRPr lang="en-GB">
            <a:solidFill>
              <a:schemeClr val="tx1"/>
            </a:solidFill>
          </a:endParaRPr>
        </a:p>
      </dgm:t>
    </dgm:pt>
    <dgm:pt modelId="{1E5791BC-1506-5846-9340-69F7E0E64180}">
      <dgm:prSet/>
      <dgm:spPr/>
      <dgm:t>
        <a:bodyPr/>
        <a:lstStyle/>
        <a:p>
          <a:r>
            <a:rPr lang="en-GB" b="0" i="0" dirty="0">
              <a:solidFill>
                <a:schemeClr val="tx1"/>
              </a:solidFill>
            </a:rPr>
            <a:t>Including a comprehensive instructor kit. </a:t>
          </a:r>
          <a:endParaRPr lang="en-MK" dirty="0">
            <a:solidFill>
              <a:schemeClr val="tx1"/>
            </a:solidFill>
          </a:endParaRPr>
        </a:p>
      </dgm:t>
    </dgm:pt>
    <dgm:pt modelId="{D94C625D-ECDF-634B-86EB-62A7482FA0A8}" type="parTrans" cxnId="{5D4E0206-A46F-7F46-8E15-DAF92CBF11CD}">
      <dgm:prSet/>
      <dgm:spPr/>
      <dgm:t>
        <a:bodyPr/>
        <a:lstStyle/>
        <a:p>
          <a:endParaRPr lang="en-GB">
            <a:solidFill>
              <a:schemeClr val="tx1"/>
            </a:solidFill>
          </a:endParaRPr>
        </a:p>
      </dgm:t>
    </dgm:pt>
    <dgm:pt modelId="{C983CF36-C1C8-DC47-B020-E87BD056D972}" type="sibTrans" cxnId="{5D4E0206-A46F-7F46-8E15-DAF92CBF11CD}">
      <dgm:prSet/>
      <dgm:spPr/>
      <dgm:t>
        <a:bodyPr/>
        <a:lstStyle/>
        <a:p>
          <a:endParaRPr lang="en-GB">
            <a:solidFill>
              <a:schemeClr val="tx1"/>
            </a:solidFill>
          </a:endParaRPr>
        </a:p>
      </dgm:t>
    </dgm:pt>
    <dgm:pt modelId="{B57752E7-086C-CD41-A231-3DD6B18AB683}">
      <dgm:prSet/>
      <dgm:spPr/>
      <dgm:t>
        <a:bodyPr/>
        <a:lstStyle/>
        <a:p>
          <a:r>
            <a:rPr lang="en-GB" b="0" i="0" dirty="0">
              <a:solidFill>
                <a:schemeClr val="tx1"/>
              </a:solidFill>
            </a:rPr>
            <a:t>Providing clear attribution information for any resources reused. </a:t>
          </a:r>
          <a:endParaRPr lang="en-MK" dirty="0">
            <a:solidFill>
              <a:schemeClr val="tx1"/>
            </a:solidFill>
          </a:endParaRPr>
        </a:p>
      </dgm:t>
    </dgm:pt>
    <dgm:pt modelId="{10E23B3D-67FE-C145-9F21-88237D0ED1ED}" type="parTrans" cxnId="{F848EC93-1EEE-F740-8623-FE341AA016E3}">
      <dgm:prSet/>
      <dgm:spPr/>
      <dgm:t>
        <a:bodyPr/>
        <a:lstStyle/>
        <a:p>
          <a:endParaRPr lang="en-GB">
            <a:solidFill>
              <a:schemeClr val="tx1"/>
            </a:solidFill>
          </a:endParaRPr>
        </a:p>
      </dgm:t>
    </dgm:pt>
    <dgm:pt modelId="{5DC491AE-7BD3-074F-B18F-3F0B634DB666}" type="sibTrans" cxnId="{F848EC93-1EEE-F740-8623-FE341AA016E3}">
      <dgm:prSet/>
      <dgm:spPr/>
      <dgm:t>
        <a:bodyPr/>
        <a:lstStyle/>
        <a:p>
          <a:endParaRPr lang="en-GB">
            <a:solidFill>
              <a:schemeClr val="tx1"/>
            </a:solidFill>
          </a:endParaRPr>
        </a:p>
      </dgm:t>
    </dgm:pt>
    <dgm:pt modelId="{5A326F82-324A-7A4F-BC90-5F3D56AF1A59}">
      <dgm:prSet/>
      <dgm:spPr/>
      <dgm:t>
        <a:bodyPr/>
        <a:lstStyle/>
        <a:p>
          <a:r>
            <a:rPr lang="en-GB" b="0" i="0" dirty="0">
              <a:solidFill>
                <a:schemeClr val="tx1"/>
              </a:solidFill>
            </a:rPr>
            <a:t>Hosting the module on a specific learning platform.</a:t>
          </a:r>
          <a:endParaRPr lang="en-MK" dirty="0">
            <a:solidFill>
              <a:schemeClr val="tx1"/>
            </a:solidFill>
          </a:endParaRPr>
        </a:p>
      </dgm:t>
    </dgm:pt>
    <dgm:pt modelId="{D0F7E25E-31EE-F745-9823-A873B3BCAF32}" type="parTrans" cxnId="{E8A5F4BF-F6D2-874F-8941-7A43B943F33D}">
      <dgm:prSet/>
      <dgm:spPr/>
      <dgm:t>
        <a:bodyPr/>
        <a:lstStyle/>
        <a:p>
          <a:endParaRPr lang="en-GB">
            <a:solidFill>
              <a:schemeClr val="tx1"/>
            </a:solidFill>
          </a:endParaRPr>
        </a:p>
      </dgm:t>
    </dgm:pt>
    <dgm:pt modelId="{33B06137-9E0B-FA48-821E-894A9A759C38}" type="sibTrans" cxnId="{E8A5F4BF-F6D2-874F-8941-7A43B943F33D}">
      <dgm:prSet/>
      <dgm:spPr/>
      <dgm:t>
        <a:bodyPr/>
        <a:lstStyle/>
        <a:p>
          <a:endParaRPr lang="en-GB">
            <a:solidFill>
              <a:schemeClr val="tx1"/>
            </a:solidFill>
          </a:endParaRPr>
        </a:p>
      </dgm:t>
    </dgm:pt>
    <dgm:pt modelId="{E1FA552A-8FED-4C41-9F1D-2085B4531FFA}" type="pres">
      <dgm:prSet presAssocID="{5443362C-AB47-FE4C-9222-ECF6D646C24D}" presName="linear" presStyleCnt="0">
        <dgm:presLayoutVars>
          <dgm:animLvl val="lvl"/>
          <dgm:resizeHandles val="exact"/>
        </dgm:presLayoutVars>
      </dgm:prSet>
      <dgm:spPr/>
    </dgm:pt>
    <dgm:pt modelId="{10F7429E-8B7C-D149-A6CC-8BD113DBBCD4}" type="pres">
      <dgm:prSet presAssocID="{E5129216-E02C-E843-B841-240ADA925BD6}" presName="parentText" presStyleLbl="node1" presStyleIdx="0" presStyleCnt="4">
        <dgm:presLayoutVars>
          <dgm:chMax val="0"/>
          <dgm:bulletEnabled val="1"/>
        </dgm:presLayoutVars>
      </dgm:prSet>
      <dgm:spPr/>
    </dgm:pt>
    <dgm:pt modelId="{54477406-3BCB-C044-BA8E-3DC0B77559D7}" type="pres">
      <dgm:prSet presAssocID="{7FC8DE6D-A61F-DD48-A722-66F22BD5B1C8}" presName="spacer" presStyleCnt="0"/>
      <dgm:spPr/>
    </dgm:pt>
    <dgm:pt modelId="{7FAC578F-986D-034B-AE21-D0105BBA9793}" type="pres">
      <dgm:prSet presAssocID="{1E5791BC-1506-5846-9340-69F7E0E64180}" presName="parentText" presStyleLbl="node1" presStyleIdx="1" presStyleCnt="4">
        <dgm:presLayoutVars>
          <dgm:chMax val="0"/>
          <dgm:bulletEnabled val="1"/>
        </dgm:presLayoutVars>
      </dgm:prSet>
      <dgm:spPr/>
    </dgm:pt>
    <dgm:pt modelId="{146120BB-0CE4-7540-B280-2607608CCE5A}" type="pres">
      <dgm:prSet presAssocID="{C983CF36-C1C8-DC47-B020-E87BD056D972}" presName="spacer" presStyleCnt="0"/>
      <dgm:spPr/>
    </dgm:pt>
    <dgm:pt modelId="{3BD57814-D0E9-664F-B6A3-E4CFDAF4A3F8}" type="pres">
      <dgm:prSet presAssocID="{B57752E7-086C-CD41-A231-3DD6B18AB683}" presName="parentText" presStyleLbl="node1" presStyleIdx="2" presStyleCnt="4">
        <dgm:presLayoutVars>
          <dgm:chMax val="0"/>
          <dgm:bulletEnabled val="1"/>
        </dgm:presLayoutVars>
      </dgm:prSet>
      <dgm:spPr/>
    </dgm:pt>
    <dgm:pt modelId="{80C89D26-09EC-1040-A299-8B18EFF3E6DA}" type="pres">
      <dgm:prSet presAssocID="{5DC491AE-7BD3-074F-B18F-3F0B634DB666}" presName="spacer" presStyleCnt="0"/>
      <dgm:spPr/>
    </dgm:pt>
    <dgm:pt modelId="{2C73CB47-8ACB-C845-98E3-C9B37ACABF0D}" type="pres">
      <dgm:prSet presAssocID="{5A326F82-324A-7A4F-BC90-5F3D56AF1A59}" presName="parentText" presStyleLbl="node1" presStyleIdx="3" presStyleCnt="4">
        <dgm:presLayoutVars>
          <dgm:chMax val="0"/>
          <dgm:bulletEnabled val="1"/>
        </dgm:presLayoutVars>
      </dgm:prSet>
      <dgm:spPr/>
    </dgm:pt>
  </dgm:ptLst>
  <dgm:cxnLst>
    <dgm:cxn modelId="{5D4E0206-A46F-7F46-8E15-DAF92CBF11CD}" srcId="{5443362C-AB47-FE4C-9222-ECF6D646C24D}" destId="{1E5791BC-1506-5846-9340-69F7E0E64180}" srcOrd="1" destOrd="0" parTransId="{D94C625D-ECDF-634B-86EB-62A7482FA0A8}" sibTransId="{C983CF36-C1C8-DC47-B020-E87BD056D972}"/>
    <dgm:cxn modelId="{77097E61-4936-6B42-A61F-A054BB14640A}" type="presOf" srcId="{5A326F82-324A-7A4F-BC90-5F3D56AF1A59}" destId="{2C73CB47-8ACB-C845-98E3-C9B37ACABF0D}" srcOrd="0" destOrd="0" presId="urn:microsoft.com/office/officeart/2005/8/layout/vList2"/>
    <dgm:cxn modelId="{EF64677C-86A6-8A4A-A766-4063FFD34CDA}" type="presOf" srcId="{B57752E7-086C-CD41-A231-3DD6B18AB683}" destId="{3BD57814-D0E9-664F-B6A3-E4CFDAF4A3F8}" srcOrd="0" destOrd="0" presId="urn:microsoft.com/office/officeart/2005/8/layout/vList2"/>
    <dgm:cxn modelId="{40F0A58C-D66B-BE49-82E1-E9B4C133EF00}" srcId="{5443362C-AB47-FE4C-9222-ECF6D646C24D}" destId="{E5129216-E02C-E843-B841-240ADA925BD6}" srcOrd="0" destOrd="0" parTransId="{CC1A01D3-4536-D740-BC06-F4D5209D3367}" sibTransId="{7FC8DE6D-A61F-DD48-A722-66F22BD5B1C8}"/>
    <dgm:cxn modelId="{F848EC93-1EEE-F740-8623-FE341AA016E3}" srcId="{5443362C-AB47-FE4C-9222-ECF6D646C24D}" destId="{B57752E7-086C-CD41-A231-3DD6B18AB683}" srcOrd="2" destOrd="0" parTransId="{10E23B3D-67FE-C145-9F21-88237D0ED1ED}" sibTransId="{5DC491AE-7BD3-074F-B18F-3F0B634DB666}"/>
    <dgm:cxn modelId="{2123C6A9-EA63-4B46-9A20-45E6E4653BDC}" type="presOf" srcId="{E5129216-E02C-E843-B841-240ADA925BD6}" destId="{10F7429E-8B7C-D149-A6CC-8BD113DBBCD4}" srcOrd="0" destOrd="0" presId="urn:microsoft.com/office/officeart/2005/8/layout/vList2"/>
    <dgm:cxn modelId="{E8A5F4BF-F6D2-874F-8941-7A43B943F33D}" srcId="{5443362C-AB47-FE4C-9222-ECF6D646C24D}" destId="{5A326F82-324A-7A4F-BC90-5F3D56AF1A59}" srcOrd="3" destOrd="0" parTransId="{D0F7E25E-31EE-F745-9823-A873B3BCAF32}" sibTransId="{33B06137-9E0B-FA48-821E-894A9A759C38}"/>
    <dgm:cxn modelId="{50FB70F7-14A2-F242-AB71-9E04A7C652BF}" type="presOf" srcId="{5443362C-AB47-FE4C-9222-ECF6D646C24D}" destId="{E1FA552A-8FED-4C41-9F1D-2085B4531FFA}" srcOrd="0" destOrd="0" presId="urn:microsoft.com/office/officeart/2005/8/layout/vList2"/>
    <dgm:cxn modelId="{AEF0ABFE-B535-BE41-9EE7-F4B7383AB8A7}" type="presOf" srcId="{1E5791BC-1506-5846-9340-69F7E0E64180}" destId="{7FAC578F-986D-034B-AE21-D0105BBA9793}" srcOrd="0" destOrd="0" presId="urn:microsoft.com/office/officeart/2005/8/layout/vList2"/>
    <dgm:cxn modelId="{56D7216C-E365-4D4B-8A6D-97B0FA4BDF93}" type="presParOf" srcId="{E1FA552A-8FED-4C41-9F1D-2085B4531FFA}" destId="{10F7429E-8B7C-D149-A6CC-8BD113DBBCD4}" srcOrd="0" destOrd="0" presId="urn:microsoft.com/office/officeart/2005/8/layout/vList2"/>
    <dgm:cxn modelId="{EC1812A3-81C9-324B-A2D4-D99F837758B9}" type="presParOf" srcId="{E1FA552A-8FED-4C41-9F1D-2085B4531FFA}" destId="{54477406-3BCB-C044-BA8E-3DC0B77559D7}" srcOrd="1" destOrd="0" presId="urn:microsoft.com/office/officeart/2005/8/layout/vList2"/>
    <dgm:cxn modelId="{A53F196D-C4EC-C649-8809-B69F2E90A9EB}" type="presParOf" srcId="{E1FA552A-8FED-4C41-9F1D-2085B4531FFA}" destId="{7FAC578F-986D-034B-AE21-D0105BBA9793}" srcOrd="2" destOrd="0" presId="urn:microsoft.com/office/officeart/2005/8/layout/vList2"/>
    <dgm:cxn modelId="{01B67E22-041F-964C-A834-B9E293898355}" type="presParOf" srcId="{E1FA552A-8FED-4C41-9F1D-2085B4531FFA}" destId="{146120BB-0CE4-7540-B280-2607608CCE5A}" srcOrd="3" destOrd="0" presId="urn:microsoft.com/office/officeart/2005/8/layout/vList2"/>
    <dgm:cxn modelId="{4001B9AF-5EEC-364A-AAFE-95C239FF1B82}" type="presParOf" srcId="{E1FA552A-8FED-4C41-9F1D-2085B4531FFA}" destId="{3BD57814-D0E9-664F-B6A3-E4CFDAF4A3F8}" srcOrd="4" destOrd="0" presId="urn:microsoft.com/office/officeart/2005/8/layout/vList2"/>
    <dgm:cxn modelId="{62087A77-9290-FF4E-B6C4-57A338E56BA1}" type="presParOf" srcId="{E1FA552A-8FED-4C41-9F1D-2085B4531FFA}" destId="{80C89D26-09EC-1040-A299-8B18EFF3E6DA}" srcOrd="5" destOrd="0" presId="urn:microsoft.com/office/officeart/2005/8/layout/vList2"/>
    <dgm:cxn modelId="{27785D5B-9ADF-2E4F-9A0E-C00AD9906831}" type="presParOf" srcId="{E1FA552A-8FED-4C41-9F1D-2085B4531FFA}" destId="{2C73CB47-8ACB-C845-98E3-C9B37ACABF0D}"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7.xml><?xml version="1.0" encoding="utf-8"?>
<dgm:dataModel xmlns:dgm="http://schemas.openxmlformats.org/drawingml/2006/diagram" xmlns:a="http://schemas.openxmlformats.org/drawingml/2006/main">
  <dgm:ptLst>
    <dgm:pt modelId="{287C6EF1-0828-4862-B4E6-7CD87FF13D3C}" type="doc">
      <dgm:prSet loTypeId="urn:microsoft.com/office/officeart/2008/layout/LinedList" loCatId="list" qsTypeId="urn:microsoft.com/office/officeart/2005/8/quickstyle/simple1" qsCatId="simple" csTypeId="urn:microsoft.com/office/officeart/2005/8/colors/accent4_2" csCatId="accent4" phldr="1"/>
      <dgm:spPr/>
      <dgm:t>
        <a:bodyPr/>
        <a:lstStyle/>
        <a:p>
          <a:endParaRPr lang="en-US"/>
        </a:p>
      </dgm:t>
    </dgm:pt>
    <dgm:pt modelId="{5519233B-6B50-499F-8E7C-7F9BA5EA9050}">
      <dgm:prSet custT="1"/>
      <dgm:spPr/>
      <dgm:t>
        <a:bodyPr/>
        <a:lstStyle/>
        <a:p>
          <a:r>
            <a:rPr lang="en-GB" sz="1800" b="1"/>
            <a:t>Modular Design</a:t>
          </a:r>
          <a:r>
            <a:rPr lang="en-GB" sz="1800"/>
            <a:t>: Break content into small, independent units.</a:t>
          </a:r>
          <a:endParaRPr lang="en-US" sz="1800" dirty="0"/>
        </a:p>
      </dgm:t>
    </dgm:pt>
    <dgm:pt modelId="{7F105D35-700A-4501-A523-C1203122D504}" type="parTrans" cxnId="{C75DD528-7802-49DF-8ED8-F7FA608BEBEF}">
      <dgm:prSet/>
      <dgm:spPr/>
      <dgm:t>
        <a:bodyPr/>
        <a:lstStyle/>
        <a:p>
          <a:endParaRPr lang="en-US" sz="2400"/>
        </a:p>
      </dgm:t>
    </dgm:pt>
    <dgm:pt modelId="{4CDCE913-ACE9-4ACC-ABA7-FB7339652DC4}" type="sibTrans" cxnId="{C75DD528-7802-49DF-8ED8-F7FA608BEBEF}">
      <dgm:prSet/>
      <dgm:spPr/>
      <dgm:t>
        <a:bodyPr/>
        <a:lstStyle/>
        <a:p>
          <a:endParaRPr lang="en-US" sz="2400"/>
        </a:p>
      </dgm:t>
    </dgm:pt>
    <dgm:pt modelId="{2F790052-AB34-458B-AC59-26115A0192DA}">
      <dgm:prSet custT="1"/>
      <dgm:spPr/>
      <dgm:t>
        <a:bodyPr/>
        <a:lstStyle/>
        <a:p>
          <a:r>
            <a:rPr lang="en-GB" sz="1800" b="1"/>
            <a:t>Open Standards and Formats</a:t>
          </a:r>
          <a:r>
            <a:rPr lang="en-GB" sz="1800"/>
            <a:t>: Use open, compatible formats and standards (SCORM, xAPI, LTI).</a:t>
          </a:r>
          <a:endParaRPr lang="en-US" sz="1800"/>
        </a:p>
      </dgm:t>
    </dgm:pt>
    <dgm:pt modelId="{40021A58-56E9-44EB-BC98-2F79F326E211}" type="parTrans" cxnId="{DBA6CDA8-9E57-4818-ACDD-328C111AC9B0}">
      <dgm:prSet/>
      <dgm:spPr/>
      <dgm:t>
        <a:bodyPr/>
        <a:lstStyle/>
        <a:p>
          <a:endParaRPr lang="en-US" sz="2400"/>
        </a:p>
      </dgm:t>
    </dgm:pt>
    <dgm:pt modelId="{320394F1-00F6-4BAE-B2CC-87BF57228CC6}" type="sibTrans" cxnId="{DBA6CDA8-9E57-4818-ACDD-328C111AC9B0}">
      <dgm:prSet/>
      <dgm:spPr/>
      <dgm:t>
        <a:bodyPr/>
        <a:lstStyle/>
        <a:p>
          <a:endParaRPr lang="en-US" sz="2400"/>
        </a:p>
      </dgm:t>
    </dgm:pt>
    <dgm:pt modelId="{153082BC-D3B5-40DE-A0DD-6C427C0C615E}">
      <dgm:prSet custT="1"/>
      <dgm:spPr/>
      <dgm:t>
        <a:bodyPr/>
        <a:lstStyle/>
        <a:p>
          <a:r>
            <a:rPr lang="en-GB" sz="1800" b="1"/>
            <a:t>Clear and Flexible Metadata</a:t>
          </a:r>
          <a:r>
            <a:rPr lang="en-GB" sz="1800"/>
            <a:t>: Provide comprehensive metadata and licensing information.</a:t>
          </a:r>
          <a:endParaRPr lang="en-US" sz="1800"/>
        </a:p>
      </dgm:t>
    </dgm:pt>
    <dgm:pt modelId="{9BBA49DC-5549-45A5-928A-D5F49AD3D37B}" type="parTrans" cxnId="{E7A745D5-977B-4738-8FBF-ACD1C5563384}">
      <dgm:prSet/>
      <dgm:spPr/>
      <dgm:t>
        <a:bodyPr/>
        <a:lstStyle/>
        <a:p>
          <a:endParaRPr lang="en-US" sz="2400"/>
        </a:p>
      </dgm:t>
    </dgm:pt>
    <dgm:pt modelId="{822EC4BC-8F77-4E8A-B1AD-ECD437EE4FBB}" type="sibTrans" cxnId="{E7A745D5-977B-4738-8FBF-ACD1C5563384}">
      <dgm:prSet/>
      <dgm:spPr/>
      <dgm:t>
        <a:bodyPr/>
        <a:lstStyle/>
        <a:p>
          <a:endParaRPr lang="en-US" sz="2400"/>
        </a:p>
      </dgm:t>
    </dgm:pt>
    <dgm:pt modelId="{84E57E26-2E3D-457A-8074-0DC75720571E}">
      <dgm:prSet custT="1"/>
      <dgm:spPr/>
      <dgm:t>
        <a:bodyPr/>
        <a:lstStyle/>
        <a:p>
          <a:r>
            <a:rPr lang="en-GB" sz="1800" b="1" dirty="0"/>
            <a:t>Adaptability and Customization</a:t>
          </a:r>
          <a:r>
            <a:rPr lang="en-GB" sz="1800" dirty="0"/>
            <a:t>: Ensure content can be easily customized by others.</a:t>
          </a:r>
          <a:endParaRPr lang="en-US" sz="1800" dirty="0"/>
        </a:p>
      </dgm:t>
    </dgm:pt>
    <dgm:pt modelId="{BB012866-ED42-49F4-A6F9-A8DEB39E43A4}" type="parTrans" cxnId="{29EF0E43-3623-485B-97CA-1C55FB9CF994}">
      <dgm:prSet/>
      <dgm:spPr/>
      <dgm:t>
        <a:bodyPr/>
        <a:lstStyle/>
        <a:p>
          <a:endParaRPr lang="en-US" sz="2400"/>
        </a:p>
      </dgm:t>
    </dgm:pt>
    <dgm:pt modelId="{BA93AE30-6295-4F38-9FAA-E6CB1D533EF3}" type="sibTrans" cxnId="{29EF0E43-3623-485B-97CA-1C55FB9CF994}">
      <dgm:prSet/>
      <dgm:spPr/>
      <dgm:t>
        <a:bodyPr/>
        <a:lstStyle/>
        <a:p>
          <a:endParaRPr lang="en-US" sz="2400"/>
        </a:p>
      </dgm:t>
    </dgm:pt>
    <dgm:pt modelId="{C3314CD0-D9AB-495D-BA58-E42DA0B60EA9}">
      <dgm:prSet custT="1"/>
      <dgm:spPr/>
      <dgm:t>
        <a:bodyPr/>
        <a:lstStyle/>
        <a:p>
          <a:r>
            <a:rPr lang="en-GB" sz="1800" b="1" dirty="0"/>
            <a:t>Accessibility</a:t>
          </a:r>
          <a:r>
            <a:rPr lang="en-GB" sz="1800" dirty="0"/>
            <a:t>: Follow accessibility guidelines (WCAG) and ensure compatibility with different devices.</a:t>
          </a:r>
          <a:endParaRPr lang="en-US" sz="1800" dirty="0"/>
        </a:p>
      </dgm:t>
    </dgm:pt>
    <dgm:pt modelId="{B9B33BCD-A08A-4597-84C3-C680F9A4756F}" type="parTrans" cxnId="{FD9D3ED2-3D7B-4909-802F-A5E473B4BA10}">
      <dgm:prSet/>
      <dgm:spPr/>
      <dgm:t>
        <a:bodyPr/>
        <a:lstStyle/>
        <a:p>
          <a:endParaRPr lang="en-US" sz="2400"/>
        </a:p>
      </dgm:t>
    </dgm:pt>
    <dgm:pt modelId="{A60E9A73-790F-48DA-A951-52158B325DF7}" type="sibTrans" cxnId="{FD9D3ED2-3D7B-4909-802F-A5E473B4BA10}">
      <dgm:prSet/>
      <dgm:spPr/>
      <dgm:t>
        <a:bodyPr/>
        <a:lstStyle/>
        <a:p>
          <a:endParaRPr lang="en-US" sz="2400"/>
        </a:p>
      </dgm:t>
    </dgm:pt>
    <dgm:pt modelId="{C2F1FC2F-2642-4137-BBD7-FFCD5B0444EB}">
      <dgm:prSet custT="1"/>
      <dgm:spPr/>
      <dgm:t>
        <a:bodyPr/>
        <a:lstStyle/>
        <a:p>
          <a:r>
            <a:rPr lang="en-GB" sz="1800" b="1" dirty="0"/>
            <a:t>Modular Learning Objectives and Assessments</a:t>
          </a:r>
          <a:r>
            <a:rPr lang="en-GB" sz="1800" dirty="0"/>
            <a:t>: Design objectives and assessments that are flexible.</a:t>
          </a:r>
          <a:endParaRPr lang="en-US" sz="1800" dirty="0"/>
        </a:p>
      </dgm:t>
    </dgm:pt>
    <dgm:pt modelId="{D7BCBDE2-C336-4E2D-92F4-BA5938D9C59F}" type="parTrans" cxnId="{1EFC50EB-4C03-4AA8-91E3-CB2E8FC2D6B6}">
      <dgm:prSet/>
      <dgm:spPr/>
      <dgm:t>
        <a:bodyPr/>
        <a:lstStyle/>
        <a:p>
          <a:endParaRPr lang="en-US" sz="2400"/>
        </a:p>
      </dgm:t>
    </dgm:pt>
    <dgm:pt modelId="{E2EF6190-7864-49D6-B7EF-ED75A21BA369}" type="sibTrans" cxnId="{1EFC50EB-4C03-4AA8-91E3-CB2E8FC2D6B6}">
      <dgm:prSet/>
      <dgm:spPr/>
      <dgm:t>
        <a:bodyPr/>
        <a:lstStyle/>
        <a:p>
          <a:endParaRPr lang="en-US" sz="2400"/>
        </a:p>
      </dgm:t>
    </dgm:pt>
    <dgm:pt modelId="{B0E5AD4F-53B5-4E5A-BF60-C01EBE55F187}">
      <dgm:prSet custT="1"/>
      <dgm:spPr/>
      <dgm:t>
        <a:bodyPr/>
        <a:lstStyle/>
        <a:p>
          <a:r>
            <a:rPr lang="en-GB" sz="1800" b="1" dirty="0"/>
            <a:t>Instructions for Use</a:t>
          </a:r>
          <a:r>
            <a:rPr lang="en-GB" sz="1800" dirty="0"/>
            <a:t>: Provide clear guidelines on how to implement and modify the content.</a:t>
          </a:r>
          <a:endParaRPr lang="en-US" sz="1800" dirty="0"/>
        </a:p>
      </dgm:t>
    </dgm:pt>
    <dgm:pt modelId="{26CAC0B5-7650-4CB6-980A-05A40C98C071}" type="parTrans" cxnId="{142AC2D1-B413-4589-BCCD-47ECFCE82682}">
      <dgm:prSet/>
      <dgm:spPr/>
      <dgm:t>
        <a:bodyPr/>
        <a:lstStyle/>
        <a:p>
          <a:endParaRPr lang="en-US" sz="2400"/>
        </a:p>
      </dgm:t>
    </dgm:pt>
    <dgm:pt modelId="{AFA365BE-8DAA-4080-84AD-F86C357DC08D}" type="sibTrans" cxnId="{142AC2D1-B413-4589-BCCD-47ECFCE82682}">
      <dgm:prSet/>
      <dgm:spPr/>
      <dgm:t>
        <a:bodyPr/>
        <a:lstStyle/>
        <a:p>
          <a:endParaRPr lang="en-US" sz="2400"/>
        </a:p>
      </dgm:t>
    </dgm:pt>
    <dgm:pt modelId="{31C6F300-6063-45BD-B067-9C0A356FCC0C}">
      <dgm:prSet custT="1"/>
      <dgm:spPr/>
      <dgm:t>
        <a:bodyPr/>
        <a:lstStyle/>
        <a:p>
          <a:r>
            <a:rPr lang="en-GB" sz="1800" b="1"/>
            <a:t>Easy Access and Sharing</a:t>
          </a:r>
          <a:r>
            <a:rPr lang="en-GB" sz="1800"/>
            <a:t>: Host materials on open platforms and allow easy downloads.</a:t>
          </a:r>
          <a:endParaRPr lang="en-US" sz="1800"/>
        </a:p>
      </dgm:t>
    </dgm:pt>
    <dgm:pt modelId="{5EFBD631-0EC7-4089-A435-0C66EF731FE4}" type="parTrans" cxnId="{6D1ACF62-FD9D-4881-8DB9-6695F07E5188}">
      <dgm:prSet/>
      <dgm:spPr/>
      <dgm:t>
        <a:bodyPr/>
        <a:lstStyle/>
        <a:p>
          <a:endParaRPr lang="en-US" sz="2400"/>
        </a:p>
      </dgm:t>
    </dgm:pt>
    <dgm:pt modelId="{757425CD-37FC-486F-B133-D7CB8388471E}" type="sibTrans" cxnId="{6D1ACF62-FD9D-4881-8DB9-6695F07E5188}">
      <dgm:prSet/>
      <dgm:spPr/>
      <dgm:t>
        <a:bodyPr/>
        <a:lstStyle/>
        <a:p>
          <a:endParaRPr lang="en-US" sz="2400"/>
        </a:p>
      </dgm:t>
    </dgm:pt>
    <dgm:pt modelId="{0C2A7C46-95EB-41C3-B9BA-C879E048B660}">
      <dgm:prSet custT="1"/>
      <dgm:spPr/>
      <dgm:t>
        <a:bodyPr/>
        <a:lstStyle/>
        <a:p>
          <a:r>
            <a:rPr lang="en-GB" sz="1800" b="1"/>
            <a:t>Collaboration and Feedback</a:t>
          </a:r>
          <a:r>
            <a:rPr lang="en-GB" sz="1800"/>
            <a:t>: Encourage collaboration and provide version control.</a:t>
          </a:r>
          <a:endParaRPr lang="en-US" sz="1800"/>
        </a:p>
      </dgm:t>
    </dgm:pt>
    <dgm:pt modelId="{8BC67483-7C30-4BB9-B11D-334BC3294F31}" type="parTrans" cxnId="{8215895B-B3AC-4898-96E5-B3C669038996}">
      <dgm:prSet/>
      <dgm:spPr/>
      <dgm:t>
        <a:bodyPr/>
        <a:lstStyle/>
        <a:p>
          <a:endParaRPr lang="en-US" sz="2400"/>
        </a:p>
      </dgm:t>
    </dgm:pt>
    <dgm:pt modelId="{9C7E0D5F-A68F-4D82-B620-726BA4E0ED04}" type="sibTrans" cxnId="{8215895B-B3AC-4898-96E5-B3C669038996}">
      <dgm:prSet/>
      <dgm:spPr/>
      <dgm:t>
        <a:bodyPr/>
        <a:lstStyle/>
        <a:p>
          <a:endParaRPr lang="en-US" sz="2400"/>
        </a:p>
      </dgm:t>
    </dgm:pt>
    <dgm:pt modelId="{70799C92-6B1A-4EAD-A06A-0A4F90D08141}">
      <dgm:prSet custT="1"/>
      <dgm:spPr/>
      <dgm:t>
        <a:bodyPr/>
        <a:lstStyle/>
        <a:p>
          <a:r>
            <a:rPr lang="en-GB" sz="1800" b="1" dirty="0"/>
            <a:t>Test for Reusability</a:t>
          </a:r>
          <a:r>
            <a:rPr lang="en-GB" sz="1800" dirty="0"/>
            <a:t>: Pilot test the module to ensure it is adaptable and reusable.</a:t>
          </a:r>
          <a:br>
            <a:rPr lang="en-GB" sz="1800" dirty="0"/>
          </a:br>
          <a:endParaRPr lang="en-US" sz="1800" dirty="0"/>
        </a:p>
      </dgm:t>
    </dgm:pt>
    <dgm:pt modelId="{8820BB05-F025-4837-93CE-93041079E09C}" type="parTrans" cxnId="{1D671EFB-3D24-4A65-99A9-B598FCB0C662}">
      <dgm:prSet/>
      <dgm:spPr/>
      <dgm:t>
        <a:bodyPr/>
        <a:lstStyle/>
        <a:p>
          <a:endParaRPr lang="en-US" sz="2400"/>
        </a:p>
      </dgm:t>
    </dgm:pt>
    <dgm:pt modelId="{44BCCB59-5D58-4247-9A2C-E79BEFB23DAB}" type="sibTrans" cxnId="{1D671EFB-3D24-4A65-99A9-B598FCB0C662}">
      <dgm:prSet/>
      <dgm:spPr/>
      <dgm:t>
        <a:bodyPr/>
        <a:lstStyle/>
        <a:p>
          <a:endParaRPr lang="en-US" sz="2400"/>
        </a:p>
      </dgm:t>
    </dgm:pt>
    <dgm:pt modelId="{1154F664-6D0E-414A-A783-C9EB6F4ACEC2}" type="pres">
      <dgm:prSet presAssocID="{287C6EF1-0828-4862-B4E6-7CD87FF13D3C}" presName="vert0" presStyleCnt="0">
        <dgm:presLayoutVars>
          <dgm:dir/>
          <dgm:animOne val="branch"/>
          <dgm:animLvl val="lvl"/>
        </dgm:presLayoutVars>
      </dgm:prSet>
      <dgm:spPr/>
    </dgm:pt>
    <dgm:pt modelId="{45B55581-C2E0-594B-95CC-F65173C3B8F3}" type="pres">
      <dgm:prSet presAssocID="{5519233B-6B50-499F-8E7C-7F9BA5EA9050}" presName="thickLine" presStyleLbl="alignNode1" presStyleIdx="0" presStyleCnt="10"/>
      <dgm:spPr/>
    </dgm:pt>
    <dgm:pt modelId="{BCCC2B04-20A3-4443-8EB7-1A4E8D6AA266}" type="pres">
      <dgm:prSet presAssocID="{5519233B-6B50-499F-8E7C-7F9BA5EA9050}" presName="horz1" presStyleCnt="0"/>
      <dgm:spPr/>
    </dgm:pt>
    <dgm:pt modelId="{E7D413D0-676D-3E4C-A689-C617D648947B}" type="pres">
      <dgm:prSet presAssocID="{5519233B-6B50-499F-8E7C-7F9BA5EA9050}" presName="tx1" presStyleLbl="revTx" presStyleIdx="0" presStyleCnt="10"/>
      <dgm:spPr/>
    </dgm:pt>
    <dgm:pt modelId="{B9CDC5AE-7A57-9543-ABED-46C063760D02}" type="pres">
      <dgm:prSet presAssocID="{5519233B-6B50-499F-8E7C-7F9BA5EA9050}" presName="vert1" presStyleCnt="0"/>
      <dgm:spPr/>
    </dgm:pt>
    <dgm:pt modelId="{11DE200F-D692-224D-8602-A479F1CCA22F}" type="pres">
      <dgm:prSet presAssocID="{2F790052-AB34-458B-AC59-26115A0192DA}" presName="thickLine" presStyleLbl="alignNode1" presStyleIdx="1" presStyleCnt="10"/>
      <dgm:spPr/>
    </dgm:pt>
    <dgm:pt modelId="{82A6764B-2254-F44B-BCAB-BA43ED2507F4}" type="pres">
      <dgm:prSet presAssocID="{2F790052-AB34-458B-AC59-26115A0192DA}" presName="horz1" presStyleCnt="0"/>
      <dgm:spPr/>
    </dgm:pt>
    <dgm:pt modelId="{9D3A2E25-95BA-B448-B211-9C8B0238D972}" type="pres">
      <dgm:prSet presAssocID="{2F790052-AB34-458B-AC59-26115A0192DA}" presName="tx1" presStyleLbl="revTx" presStyleIdx="1" presStyleCnt="10"/>
      <dgm:spPr/>
    </dgm:pt>
    <dgm:pt modelId="{3A2FD014-30D0-0345-A61D-A54ED1F5BA0D}" type="pres">
      <dgm:prSet presAssocID="{2F790052-AB34-458B-AC59-26115A0192DA}" presName="vert1" presStyleCnt="0"/>
      <dgm:spPr/>
    </dgm:pt>
    <dgm:pt modelId="{B46883C4-A232-9445-BD47-15580E2B80C8}" type="pres">
      <dgm:prSet presAssocID="{153082BC-D3B5-40DE-A0DD-6C427C0C615E}" presName="thickLine" presStyleLbl="alignNode1" presStyleIdx="2" presStyleCnt="10"/>
      <dgm:spPr/>
    </dgm:pt>
    <dgm:pt modelId="{758F2D24-04DF-2B44-B2C6-00C809666F7F}" type="pres">
      <dgm:prSet presAssocID="{153082BC-D3B5-40DE-A0DD-6C427C0C615E}" presName="horz1" presStyleCnt="0"/>
      <dgm:spPr/>
    </dgm:pt>
    <dgm:pt modelId="{DA828867-0699-8F4C-9A72-1E9E40B2944D}" type="pres">
      <dgm:prSet presAssocID="{153082BC-D3B5-40DE-A0DD-6C427C0C615E}" presName="tx1" presStyleLbl="revTx" presStyleIdx="2" presStyleCnt="10"/>
      <dgm:spPr/>
    </dgm:pt>
    <dgm:pt modelId="{46893CD4-2374-AE4A-8332-2A2471A99F86}" type="pres">
      <dgm:prSet presAssocID="{153082BC-D3B5-40DE-A0DD-6C427C0C615E}" presName="vert1" presStyleCnt="0"/>
      <dgm:spPr/>
    </dgm:pt>
    <dgm:pt modelId="{0BC0D7E8-8C39-6643-9FF7-93F10EDB6EAC}" type="pres">
      <dgm:prSet presAssocID="{84E57E26-2E3D-457A-8074-0DC75720571E}" presName="thickLine" presStyleLbl="alignNode1" presStyleIdx="3" presStyleCnt="10"/>
      <dgm:spPr/>
    </dgm:pt>
    <dgm:pt modelId="{1B99CB8D-CCDF-D042-933B-5FA93D2BFAB0}" type="pres">
      <dgm:prSet presAssocID="{84E57E26-2E3D-457A-8074-0DC75720571E}" presName="horz1" presStyleCnt="0"/>
      <dgm:spPr/>
    </dgm:pt>
    <dgm:pt modelId="{FCC26C89-E56F-5B4F-9A91-8564551423D3}" type="pres">
      <dgm:prSet presAssocID="{84E57E26-2E3D-457A-8074-0DC75720571E}" presName="tx1" presStyleLbl="revTx" presStyleIdx="3" presStyleCnt="10"/>
      <dgm:spPr/>
    </dgm:pt>
    <dgm:pt modelId="{680AE1AC-7D1E-3E4B-90B2-F8684F8F1FB5}" type="pres">
      <dgm:prSet presAssocID="{84E57E26-2E3D-457A-8074-0DC75720571E}" presName="vert1" presStyleCnt="0"/>
      <dgm:spPr/>
    </dgm:pt>
    <dgm:pt modelId="{9A0FC3C1-6AC3-3347-92F2-2B8831FF715E}" type="pres">
      <dgm:prSet presAssocID="{C3314CD0-D9AB-495D-BA58-E42DA0B60EA9}" presName="thickLine" presStyleLbl="alignNode1" presStyleIdx="4" presStyleCnt="10"/>
      <dgm:spPr/>
    </dgm:pt>
    <dgm:pt modelId="{DDE599D9-57A8-EE48-9D5D-697FC901ABA2}" type="pres">
      <dgm:prSet presAssocID="{C3314CD0-D9AB-495D-BA58-E42DA0B60EA9}" presName="horz1" presStyleCnt="0"/>
      <dgm:spPr/>
    </dgm:pt>
    <dgm:pt modelId="{C5C1B806-1384-D54B-A90E-4CF0B642E529}" type="pres">
      <dgm:prSet presAssocID="{C3314CD0-D9AB-495D-BA58-E42DA0B60EA9}" presName="tx1" presStyleLbl="revTx" presStyleIdx="4" presStyleCnt="10"/>
      <dgm:spPr/>
    </dgm:pt>
    <dgm:pt modelId="{7B2DC12D-9C14-3740-B1C0-138CCEDDC61F}" type="pres">
      <dgm:prSet presAssocID="{C3314CD0-D9AB-495D-BA58-E42DA0B60EA9}" presName="vert1" presStyleCnt="0"/>
      <dgm:spPr/>
    </dgm:pt>
    <dgm:pt modelId="{364EAB82-8D60-0B41-BF23-475B20FAC256}" type="pres">
      <dgm:prSet presAssocID="{C2F1FC2F-2642-4137-BBD7-FFCD5B0444EB}" presName="thickLine" presStyleLbl="alignNode1" presStyleIdx="5" presStyleCnt="10"/>
      <dgm:spPr/>
    </dgm:pt>
    <dgm:pt modelId="{48D41128-1F5E-9D47-87A4-341082A5EB4A}" type="pres">
      <dgm:prSet presAssocID="{C2F1FC2F-2642-4137-BBD7-FFCD5B0444EB}" presName="horz1" presStyleCnt="0"/>
      <dgm:spPr/>
    </dgm:pt>
    <dgm:pt modelId="{C911B80F-CDF3-4945-AC98-CB105EC9A73E}" type="pres">
      <dgm:prSet presAssocID="{C2F1FC2F-2642-4137-BBD7-FFCD5B0444EB}" presName="tx1" presStyleLbl="revTx" presStyleIdx="5" presStyleCnt="10"/>
      <dgm:spPr/>
    </dgm:pt>
    <dgm:pt modelId="{0084D4E1-B612-C94A-A65F-5B2588BE7F6B}" type="pres">
      <dgm:prSet presAssocID="{C2F1FC2F-2642-4137-BBD7-FFCD5B0444EB}" presName="vert1" presStyleCnt="0"/>
      <dgm:spPr/>
    </dgm:pt>
    <dgm:pt modelId="{182762A0-D076-D64C-B177-B183B1628CFB}" type="pres">
      <dgm:prSet presAssocID="{B0E5AD4F-53B5-4E5A-BF60-C01EBE55F187}" presName="thickLine" presStyleLbl="alignNode1" presStyleIdx="6" presStyleCnt="10"/>
      <dgm:spPr/>
    </dgm:pt>
    <dgm:pt modelId="{D80FED35-90C0-8A4B-96D9-72E5E104EEE5}" type="pres">
      <dgm:prSet presAssocID="{B0E5AD4F-53B5-4E5A-BF60-C01EBE55F187}" presName="horz1" presStyleCnt="0"/>
      <dgm:spPr/>
    </dgm:pt>
    <dgm:pt modelId="{C8A8AD29-F646-4448-9E19-A7F8C2E54554}" type="pres">
      <dgm:prSet presAssocID="{B0E5AD4F-53B5-4E5A-BF60-C01EBE55F187}" presName="tx1" presStyleLbl="revTx" presStyleIdx="6" presStyleCnt="10"/>
      <dgm:spPr/>
    </dgm:pt>
    <dgm:pt modelId="{7BC61333-6CB0-D740-BBB6-48907D8BC2CC}" type="pres">
      <dgm:prSet presAssocID="{B0E5AD4F-53B5-4E5A-BF60-C01EBE55F187}" presName="vert1" presStyleCnt="0"/>
      <dgm:spPr/>
    </dgm:pt>
    <dgm:pt modelId="{233973B0-F1CD-5146-97A2-9F68F639F894}" type="pres">
      <dgm:prSet presAssocID="{31C6F300-6063-45BD-B067-9C0A356FCC0C}" presName="thickLine" presStyleLbl="alignNode1" presStyleIdx="7" presStyleCnt="10"/>
      <dgm:spPr/>
    </dgm:pt>
    <dgm:pt modelId="{60B7D0EE-576B-B44E-BBA5-DA000825E254}" type="pres">
      <dgm:prSet presAssocID="{31C6F300-6063-45BD-B067-9C0A356FCC0C}" presName="horz1" presStyleCnt="0"/>
      <dgm:spPr/>
    </dgm:pt>
    <dgm:pt modelId="{387FAE66-E2D8-0544-AF7E-2FD7E067D434}" type="pres">
      <dgm:prSet presAssocID="{31C6F300-6063-45BD-B067-9C0A356FCC0C}" presName="tx1" presStyleLbl="revTx" presStyleIdx="7" presStyleCnt="10"/>
      <dgm:spPr/>
    </dgm:pt>
    <dgm:pt modelId="{E053903B-1457-934A-85F9-1D006D978BD3}" type="pres">
      <dgm:prSet presAssocID="{31C6F300-6063-45BD-B067-9C0A356FCC0C}" presName="vert1" presStyleCnt="0"/>
      <dgm:spPr/>
    </dgm:pt>
    <dgm:pt modelId="{7A761F8C-19ED-C34D-B635-DCD046E4236B}" type="pres">
      <dgm:prSet presAssocID="{0C2A7C46-95EB-41C3-B9BA-C879E048B660}" presName="thickLine" presStyleLbl="alignNode1" presStyleIdx="8" presStyleCnt="10"/>
      <dgm:spPr/>
    </dgm:pt>
    <dgm:pt modelId="{197D381C-A3DE-FB4E-B288-CEAAC7E2DCCD}" type="pres">
      <dgm:prSet presAssocID="{0C2A7C46-95EB-41C3-B9BA-C879E048B660}" presName="horz1" presStyleCnt="0"/>
      <dgm:spPr/>
    </dgm:pt>
    <dgm:pt modelId="{159406F5-ED6D-E64F-BCB8-ECE7D21E395C}" type="pres">
      <dgm:prSet presAssocID="{0C2A7C46-95EB-41C3-B9BA-C879E048B660}" presName="tx1" presStyleLbl="revTx" presStyleIdx="8" presStyleCnt="10"/>
      <dgm:spPr/>
    </dgm:pt>
    <dgm:pt modelId="{45C1B6B5-4333-434C-8C07-36BA38622DCE}" type="pres">
      <dgm:prSet presAssocID="{0C2A7C46-95EB-41C3-B9BA-C879E048B660}" presName="vert1" presStyleCnt="0"/>
      <dgm:spPr/>
    </dgm:pt>
    <dgm:pt modelId="{D0B0B50D-D9F0-6D4A-AC00-1B421277B9F4}" type="pres">
      <dgm:prSet presAssocID="{70799C92-6B1A-4EAD-A06A-0A4F90D08141}" presName="thickLine" presStyleLbl="alignNode1" presStyleIdx="9" presStyleCnt="10"/>
      <dgm:spPr/>
    </dgm:pt>
    <dgm:pt modelId="{878B260B-529F-1048-89DF-0CD2376E6FA3}" type="pres">
      <dgm:prSet presAssocID="{70799C92-6B1A-4EAD-A06A-0A4F90D08141}" presName="horz1" presStyleCnt="0"/>
      <dgm:spPr/>
    </dgm:pt>
    <dgm:pt modelId="{427A6E0A-7618-BF46-B50C-F096082CB9FB}" type="pres">
      <dgm:prSet presAssocID="{70799C92-6B1A-4EAD-A06A-0A4F90D08141}" presName="tx1" presStyleLbl="revTx" presStyleIdx="9" presStyleCnt="10"/>
      <dgm:spPr/>
    </dgm:pt>
    <dgm:pt modelId="{960C460A-ED4F-4046-B9A9-5DA12D055A5E}" type="pres">
      <dgm:prSet presAssocID="{70799C92-6B1A-4EAD-A06A-0A4F90D08141}" presName="vert1" presStyleCnt="0"/>
      <dgm:spPr/>
    </dgm:pt>
  </dgm:ptLst>
  <dgm:cxnLst>
    <dgm:cxn modelId="{BC8CB01E-DF36-3248-8221-E8AB7794EB6B}" type="presOf" srcId="{153082BC-D3B5-40DE-A0DD-6C427C0C615E}" destId="{DA828867-0699-8F4C-9A72-1E9E40B2944D}" srcOrd="0" destOrd="0" presId="urn:microsoft.com/office/officeart/2008/layout/LinedList"/>
    <dgm:cxn modelId="{C75DD528-7802-49DF-8ED8-F7FA608BEBEF}" srcId="{287C6EF1-0828-4862-B4E6-7CD87FF13D3C}" destId="{5519233B-6B50-499F-8E7C-7F9BA5EA9050}" srcOrd="0" destOrd="0" parTransId="{7F105D35-700A-4501-A523-C1203122D504}" sibTransId="{4CDCE913-ACE9-4ACC-ABA7-FB7339652DC4}"/>
    <dgm:cxn modelId="{29EF0E43-3623-485B-97CA-1C55FB9CF994}" srcId="{287C6EF1-0828-4862-B4E6-7CD87FF13D3C}" destId="{84E57E26-2E3D-457A-8074-0DC75720571E}" srcOrd="3" destOrd="0" parTransId="{BB012866-ED42-49F4-A6F9-A8DEB39E43A4}" sibTransId="{BA93AE30-6295-4F38-9FAA-E6CB1D533EF3}"/>
    <dgm:cxn modelId="{23984B43-8CB8-814C-BFCA-3804FB0BCBE9}" type="presOf" srcId="{5519233B-6B50-499F-8E7C-7F9BA5EA9050}" destId="{E7D413D0-676D-3E4C-A689-C617D648947B}" srcOrd="0" destOrd="0" presId="urn:microsoft.com/office/officeart/2008/layout/LinedList"/>
    <dgm:cxn modelId="{8215895B-B3AC-4898-96E5-B3C669038996}" srcId="{287C6EF1-0828-4862-B4E6-7CD87FF13D3C}" destId="{0C2A7C46-95EB-41C3-B9BA-C879E048B660}" srcOrd="8" destOrd="0" parTransId="{8BC67483-7C30-4BB9-B11D-334BC3294F31}" sibTransId="{9C7E0D5F-A68F-4D82-B620-726BA4E0ED04}"/>
    <dgm:cxn modelId="{6D1ACF62-FD9D-4881-8DB9-6695F07E5188}" srcId="{287C6EF1-0828-4862-B4E6-7CD87FF13D3C}" destId="{31C6F300-6063-45BD-B067-9C0A356FCC0C}" srcOrd="7" destOrd="0" parTransId="{5EFBD631-0EC7-4089-A435-0C66EF731FE4}" sibTransId="{757425CD-37FC-486F-B133-D7CB8388471E}"/>
    <dgm:cxn modelId="{2B931D71-EF2D-B642-A384-839EB3B01A82}" type="presOf" srcId="{0C2A7C46-95EB-41C3-B9BA-C879E048B660}" destId="{159406F5-ED6D-E64F-BCB8-ECE7D21E395C}" srcOrd="0" destOrd="0" presId="urn:microsoft.com/office/officeart/2008/layout/LinedList"/>
    <dgm:cxn modelId="{22239B7E-E8CE-124B-8702-96AC1C781DA3}" type="presOf" srcId="{287C6EF1-0828-4862-B4E6-7CD87FF13D3C}" destId="{1154F664-6D0E-414A-A783-C9EB6F4ACEC2}" srcOrd="0" destOrd="0" presId="urn:microsoft.com/office/officeart/2008/layout/LinedList"/>
    <dgm:cxn modelId="{55D30B97-67A8-C145-B3C3-94093CCDC0ED}" type="presOf" srcId="{2F790052-AB34-458B-AC59-26115A0192DA}" destId="{9D3A2E25-95BA-B448-B211-9C8B0238D972}" srcOrd="0" destOrd="0" presId="urn:microsoft.com/office/officeart/2008/layout/LinedList"/>
    <dgm:cxn modelId="{DBA6CDA8-9E57-4818-ACDD-328C111AC9B0}" srcId="{287C6EF1-0828-4862-B4E6-7CD87FF13D3C}" destId="{2F790052-AB34-458B-AC59-26115A0192DA}" srcOrd="1" destOrd="0" parTransId="{40021A58-56E9-44EB-BC98-2F79F326E211}" sibTransId="{320394F1-00F6-4BAE-B2CC-87BF57228CC6}"/>
    <dgm:cxn modelId="{35099DBF-62D2-1F4E-85DE-3CFC33F95A98}" type="presOf" srcId="{C3314CD0-D9AB-495D-BA58-E42DA0B60EA9}" destId="{C5C1B806-1384-D54B-A90E-4CF0B642E529}" srcOrd="0" destOrd="0" presId="urn:microsoft.com/office/officeart/2008/layout/LinedList"/>
    <dgm:cxn modelId="{27DBEFC0-EAFC-E946-ABCB-30186A59AB79}" type="presOf" srcId="{70799C92-6B1A-4EAD-A06A-0A4F90D08141}" destId="{427A6E0A-7618-BF46-B50C-F096082CB9FB}" srcOrd="0" destOrd="0" presId="urn:microsoft.com/office/officeart/2008/layout/LinedList"/>
    <dgm:cxn modelId="{27D088CD-37EA-D341-A5A2-DA28A9B1838A}" type="presOf" srcId="{31C6F300-6063-45BD-B067-9C0A356FCC0C}" destId="{387FAE66-E2D8-0544-AF7E-2FD7E067D434}" srcOrd="0" destOrd="0" presId="urn:microsoft.com/office/officeart/2008/layout/LinedList"/>
    <dgm:cxn modelId="{142AC2D1-B413-4589-BCCD-47ECFCE82682}" srcId="{287C6EF1-0828-4862-B4E6-7CD87FF13D3C}" destId="{B0E5AD4F-53B5-4E5A-BF60-C01EBE55F187}" srcOrd="6" destOrd="0" parTransId="{26CAC0B5-7650-4CB6-980A-05A40C98C071}" sibTransId="{AFA365BE-8DAA-4080-84AD-F86C357DC08D}"/>
    <dgm:cxn modelId="{FD9D3ED2-3D7B-4909-802F-A5E473B4BA10}" srcId="{287C6EF1-0828-4862-B4E6-7CD87FF13D3C}" destId="{C3314CD0-D9AB-495D-BA58-E42DA0B60EA9}" srcOrd="4" destOrd="0" parTransId="{B9B33BCD-A08A-4597-84C3-C680F9A4756F}" sibTransId="{A60E9A73-790F-48DA-A951-52158B325DF7}"/>
    <dgm:cxn modelId="{E7A745D5-977B-4738-8FBF-ACD1C5563384}" srcId="{287C6EF1-0828-4862-B4E6-7CD87FF13D3C}" destId="{153082BC-D3B5-40DE-A0DD-6C427C0C615E}" srcOrd="2" destOrd="0" parTransId="{9BBA49DC-5549-45A5-928A-D5F49AD3D37B}" sibTransId="{822EC4BC-8F77-4E8A-B1AD-ECD437EE4FBB}"/>
    <dgm:cxn modelId="{ADEEA4E1-ECBB-7F4D-A3E6-BF1D64287034}" type="presOf" srcId="{84E57E26-2E3D-457A-8074-0DC75720571E}" destId="{FCC26C89-E56F-5B4F-9A91-8564551423D3}" srcOrd="0" destOrd="0" presId="urn:microsoft.com/office/officeart/2008/layout/LinedList"/>
    <dgm:cxn modelId="{1EFC50EB-4C03-4AA8-91E3-CB2E8FC2D6B6}" srcId="{287C6EF1-0828-4862-B4E6-7CD87FF13D3C}" destId="{C2F1FC2F-2642-4137-BBD7-FFCD5B0444EB}" srcOrd="5" destOrd="0" parTransId="{D7BCBDE2-C336-4E2D-92F4-BA5938D9C59F}" sibTransId="{E2EF6190-7864-49D6-B7EF-ED75A21BA369}"/>
    <dgm:cxn modelId="{A1C72EED-FFFC-5442-9E25-31041BD92910}" type="presOf" srcId="{C2F1FC2F-2642-4137-BBD7-FFCD5B0444EB}" destId="{C911B80F-CDF3-4945-AC98-CB105EC9A73E}" srcOrd="0" destOrd="0" presId="urn:microsoft.com/office/officeart/2008/layout/LinedList"/>
    <dgm:cxn modelId="{1D671EFB-3D24-4A65-99A9-B598FCB0C662}" srcId="{287C6EF1-0828-4862-B4E6-7CD87FF13D3C}" destId="{70799C92-6B1A-4EAD-A06A-0A4F90D08141}" srcOrd="9" destOrd="0" parTransId="{8820BB05-F025-4837-93CE-93041079E09C}" sibTransId="{44BCCB59-5D58-4247-9A2C-E79BEFB23DAB}"/>
    <dgm:cxn modelId="{618AB4FE-6BDD-694D-AF0F-7BA0E4704CE7}" type="presOf" srcId="{B0E5AD4F-53B5-4E5A-BF60-C01EBE55F187}" destId="{C8A8AD29-F646-4448-9E19-A7F8C2E54554}" srcOrd="0" destOrd="0" presId="urn:microsoft.com/office/officeart/2008/layout/LinedList"/>
    <dgm:cxn modelId="{178D3288-7DF4-0F4A-9D75-BD75D3A4708C}" type="presParOf" srcId="{1154F664-6D0E-414A-A783-C9EB6F4ACEC2}" destId="{45B55581-C2E0-594B-95CC-F65173C3B8F3}" srcOrd="0" destOrd="0" presId="urn:microsoft.com/office/officeart/2008/layout/LinedList"/>
    <dgm:cxn modelId="{A1D6DC50-5B89-7F46-A426-81C58988F62C}" type="presParOf" srcId="{1154F664-6D0E-414A-A783-C9EB6F4ACEC2}" destId="{BCCC2B04-20A3-4443-8EB7-1A4E8D6AA266}" srcOrd="1" destOrd="0" presId="urn:microsoft.com/office/officeart/2008/layout/LinedList"/>
    <dgm:cxn modelId="{AB1C16E3-DE4E-994D-9E6F-72531902157F}" type="presParOf" srcId="{BCCC2B04-20A3-4443-8EB7-1A4E8D6AA266}" destId="{E7D413D0-676D-3E4C-A689-C617D648947B}" srcOrd="0" destOrd="0" presId="urn:microsoft.com/office/officeart/2008/layout/LinedList"/>
    <dgm:cxn modelId="{63BB9011-0695-E64D-937B-D0E3B5AA3025}" type="presParOf" srcId="{BCCC2B04-20A3-4443-8EB7-1A4E8D6AA266}" destId="{B9CDC5AE-7A57-9543-ABED-46C063760D02}" srcOrd="1" destOrd="0" presId="urn:microsoft.com/office/officeart/2008/layout/LinedList"/>
    <dgm:cxn modelId="{4BA11B21-7AC3-E841-997A-23B975ACE61F}" type="presParOf" srcId="{1154F664-6D0E-414A-A783-C9EB6F4ACEC2}" destId="{11DE200F-D692-224D-8602-A479F1CCA22F}" srcOrd="2" destOrd="0" presId="urn:microsoft.com/office/officeart/2008/layout/LinedList"/>
    <dgm:cxn modelId="{FBEAD61B-D30F-BA42-806A-A35BB2374B3D}" type="presParOf" srcId="{1154F664-6D0E-414A-A783-C9EB6F4ACEC2}" destId="{82A6764B-2254-F44B-BCAB-BA43ED2507F4}" srcOrd="3" destOrd="0" presId="urn:microsoft.com/office/officeart/2008/layout/LinedList"/>
    <dgm:cxn modelId="{11E3337E-B377-DF4F-AB4E-8D06177D5F20}" type="presParOf" srcId="{82A6764B-2254-F44B-BCAB-BA43ED2507F4}" destId="{9D3A2E25-95BA-B448-B211-9C8B0238D972}" srcOrd="0" destOrd="0" presId="urn:microsoft.com/office/officeart/2008/layout/LinedList"/>
    <dgm:cxn modelId="{9CED21C5-527F-1347-9AC4-3AB3FC531C9B}" type="presParOf" srcId="{82A6764B-2254-F44B-BCAB-BA43ED2507F4}" destId="{3A2FD014-30D0-0345-A61D-A54ED1F5BA0D}" srcOrd="1" destOrd="0" presId="urn:microsoft.com/office/officeart/2008/layout/LinedList"/>
    <dgm:cxn modelId="{4CCB06A8-1AE5-B441-A56C-57A3EAF788B9}" type="presParOf" srcId="{1154F664-6D0E-414A-A783-C9EB6F4ACEC2}" destId="{B46883C4-A232-9445-BD47-15580E2B80C8}" srcOrd="4" destOrd="0" presId="urn:microsoft.com/office/officeart/2008/layout/LinedList"/>
    <dgm:cxn modelId="{71AC3EC8-1A3A-944F-B9B8-DFDCED39EEC1}" type="presParOf" srcId="{1154F664-6D0E-414A-A783-C9EB6F4ACEC2}" destId="{758F2D24-04DF-2B44-B2C6-00C809666F7F}" srcOrd="5" destOrd="0" presId="urn:microsoft.com/office/officeart/2008/layout/LinedList"/>
    <dgm:cxn modelId="{D028BC23-916A-DB4F-82C4-E2FC9EA8D52F}" type="presParOf" srcId="{758F2D24-04DF-2B44-B2C6-00C809666F7F}" destId="{DA828867-0699-8F4C-9A72-1E9E40B2944D}" srcOrd="0" destOrd="0" presId="urn:microsoft.com/office/officeart/2008/layout/LinedList"/>
    <dgm:cxn modelId="{701749C1-6511-3047-A7F6-68E174DD6EEB}" type="presParOf" srcId="{758F2D24-04DF-2B44-B2C6-00C809666F7F}" destId="{46893CD4-2374-AE4A-8332-2A2471A99F86}" srcOrd="1" destOrd="0" presId="urn:microsoft.com/office/officeart/2008/layout/LinedList"/>
    <dgm:cxn modelId="{4D15D0AA-D01B-F44A-91DE-FDEB4531B944}" type="presParOf" srcId="{1154F664-6D0E-414A-A783-C9EB6F4ACEC2}" destId="{0BC0D7E8-8C39-6643-9FF7-93F10EDB6EAC}" srcOrd="6" destOrd="0" presId="urn:microsoft.com/office/officeart/2008/layout/LinedList"/>
    <dgm:cxn modelId="{1338460C-69FD-B64A-8C15-54DC1970F1CD}" type="presParOf" srcId="{1154F664-6D0E-414A-A783-C9EB6F4ACEC2}" destId="{1B99CB8D-CCDF-D042-933B-5FA93D2BFAB0}" srcOrd="7" destOrd="0" presId="urn:microsoft.com/office/officeart/2008/layout/LinedList"/>
    <dgm:cxn modelId="{96CE14A4-BD1C-1241-ACF1-DE4A1425BD1F}" type="presParOf" srcId="{1B99CB8D-CCDF-D042-933B-5FA93D2BFAB0}" destId="{FCC26C89-E56F-5B4F-9A91-8564551423D3}" srcOrd="0" destOrd="0" presId="urn:microsoft.com/office/officeart/2008/layout/LinedList"/>
    <dgm:cxn modelId="{98607177-BCF8-D344-B9EF-BAEC965B08B9}" type="presParOf" srcId="{1B99CB8D-CCDF-D042-933B-5FA93D2BFAB0}" destId="{680AE1AC-7D1E-3E4B-90B2-F8684F8F1FB5}" srcOrd="1" destOrd="0" presId="urn:microsoft.com/office/officeart/2008/layout/LinedList"/>
    <dgm:cxn modelId="{C7CBA975-FCB9-6F42-AC66-E046E87392E2}" type="presParOf" srcId="{1154F664-6D0E-414A-A783-C9EB6F4ACEC2}" destId="{9A0FC3C1-6AC3-3347-92F2-2B8831FF715E}" srcOrd="8" destOrd="0" presId="urn:microsoft.com/office/officeart/2008/layout/LinedList"/>
    <dgm:cxn modelId="{D3D3F11E-B328-4B4A-B78E-B950E5983BD9}" type="presParOf" srcId="{1154F664-6D0E-414A-A783-C9EB6F4ACEC2}" destId="{DDE599D9-57A8-EE48-9D5D-697FC901ABA2}" srcOrd="9" destOrd="0" presId="urn:microsoft.com/office/officeart/2008/layout/LinedList"/>
    <dgm:cxn modelId="{5134905D-C181-B248-8906-1DDD013BE438}" type="presParOf" srcId="{DDE599D9-57A8-EE48-9D5D-697FC901ABA2}" destId="{C5C1B806-1384-D54B-A90E-4CF0B642E529}" srcOrd="0" destOrd="0" presId="urn:microsoft.com/office/officeart/2008/layout/LinedList"/>
    <dgm:cxn modelId="{9C39620F-3FB6-B04F-8D4E-A87E26CF04F3}" type="presParOf" srcId="{DDE599D9-57A8-EE48-9D5D-697FC901ABA2}" destId="{7B2DC12D-9C14-3740-B1C0-138CCEDDC61F}" srcOrd="1" destOrd="0" presId="urn:microsoft.com/office/officeart/2008/layout/LinedList"/>
    <dgm:cxn modelId="{1EB09685-4F90-1240-B7E9-53D7D25CA641}" type="presParOf" srcId="{1154F664-6D0E-414A-A783-C9EB6F4ACEC2}" destId="{364EAB82-8D60-0B41-BF23-475B20FAC256}" srcOrd="10" destOrd="0" presId="urn:microsoft.com/office/officeart/2008/layout/LinedList"/>
    <dgm:cxn modelId="{71E76C4F-A39E-5A41-85BF-7E86A3AEF420}" type="presParOf" srcId="{1154F664-6D0E-414A-A783-C9EB6F4ACEC2}" destId="{48D41128-1F5E-9D47-87A4-341082A5EB4A}" srcOrd="11" destOrd="0" presId="urn:microsoft.com/office/officeart/2008/layout/LinedList"/>
    <dgm:cxn modelId="{DDA4D79D-5230-4D4B-80CA-DFF158385613}" type="presParOf" srcId="{48D41128-1F5E-9D47-87A4-341082A5EB4A}" destId="{C911B80F-CDF3-4945-AC98-CB105EC9A73E}" srcOrd="0" destOrd="0" presId="urn:microsoft.com/office/officeart/2008/layout/LinedList"/>
    <dgm:cxn modelId="{0BC176FB-14A6-7C46-BCC4-F0F4A78921F6}" type="presParOf" srcId="{48D41128-1F5E-9D47-87A4-341082A5EB4A}" destId="{0084D4E1-B612-C94A-A65F-5B2588BE7F6B}" srcOrd="1" destOrd="0" presId="urn:microsoft.com/office/officeart/2008/layout/LinedList"/>
    <dgm:cxn modelId="{8CA37AE7-6D38-464B-AFB1-4D5E50021778}" type="presParOf" srcId="{1154F664-6D0E-414A-A783-C9EB6F4ACEC2}" destId="{182762A0-D076-D64C-B177-B183B1628CFB}" srcOrd="12" destOrd="0" presId="urn:microsoft.com/office/officeart/2008/layout/LinedList"/>
    <dgm:cxn modelId="{8946B28F-ED77-7043-8F63-34C2DCABBF05}" type="presParOf" srcId="{1154F664-6D0E-414A-A783-C9EB6F4ACEC2}" destId="{D80FED35-90C0-8A4B-96D9-72E5E104EEE5}" srcOrd="13" destOrd="0" presId="urn:microsoft.com/office/officeart/2008/layout/LinedList"/>
    <dgm:cxn modelId="{BAE6AAA4-B70C-DB43-A7BD-26F7CB50C893}" type="presParOf" srcId="{D80FED35-90C0-8A4B-96D9-72E5E104EEE5}" destId="{C8A8AD29-F646-4448-9E19-A7F8C2E54554}" srcOrd="0" destOrd="0" presId="urn:microsoft.com/office/officeart/2008/layout/LinedList"/>
    <dgm:cxn modelId="{B409A957-C83D-154B-A294-AD4A013E8148}" type="presParOf" srcId="{D80FED35-90C0-8A4B-96D9-72E5E104EEE5}" destId="{7BC61333-6CB0-D740-BBB6-48907D8BC2CC}" srcOrd="1" destOrd="0" presId="urn:microsoft.com/office/officeart/2008/layout/LinedList"/>
    <dgm:cxn modelId="{D9F9B1CC-7C72-D74A-B42C-12B207A96311}" type="presParOf" srcId="{1154F664-6D0E-414A-A783-C9EB6F4ACEC2}" destId="{233973B0-F1CD-5146-97A2-9F68F639F894}" srcOrd="14" destOrd="0" presId="urn:microsoft.com/office/officeart/2008/layout/LinedList"/>
    <dgm:cxn modelId="{90EB2301-5B42-7B47-B5AE-7BB570F8E6AA}" type="presParOf" srcId="{1154F664-6D0E-414A-A783-C9EB6F4ACEC2}" destId="{60B7D0EE-576B-B44E-BBA5-DA000825E254}" srcOrd="15" destOrd="0" presId="urn:microsoft.com/office/officeart/2008/layout/LinedList"/>
    <dgm:cxn modelId="{1F973204-AB78-1A45-88DB-4DA73BA2F28D}" type="presParOf" srcId="{60B7D0EE-576B-B44E-BBA5-DA000825E254}" destId="{387FAE66-E2D8-0544-AF7E-2FD7E067D434}" srcOrd="0" destOrd="0" presId="urn:microsoft.com/office/officeart/2008/layout/LinedList"/>
    <dgm:cxn modelId="{E17EDFB2-7920-5548-8013-F3BB2C9EDEF3}" type="presParOf" srcId="{60B7D0EE-576B-B44E-BBA5-DA000825E254}" destId="{E053903B-1457-934A-85F9-1D006D978BD3}" srcOrd="1" destOrd="0" presId="urn:microsoft.com/office/officeart/2008/layout/LinedList"/>
    <dgm:cxn modelId="{9ED49F4A-BE1A-7A40-838E-50E122E36636}" type="presParOf" srcId="{1154F664-6D0E-414A-A783-C9EB6F4ACEC2}" destId="{7A761F8C-19ED-C34D-B635-DCD046E4236B}" srcOrd="16" destOrd="0" presId="urn:microsoft.com/office/officeart/2008/layout/LinedList"/>
    <dgm:cxn modelId="{97D59476-1320-A94C-B2C9-386DCDF2DE8C}" type="presParOf" srcId="{1154F664-6D0E-414A-A783-C9EB6F4ACEC2}" destId="{197D381C-A3DE-FB4E-B288-CEAAC7E2DCCD}" srcOrd="17" destOrd="0" presId="urn:microsoft.com/office/officeart/2008/layout/LinedList"/>
    <dgm:cxn modelId="{E923E209-B154-D247-9AD0-3B95431C17CA}" type="presParOf" srcId="{197D381C-A3DE-FB4E-B288-CEAAC7E2DCCD}" destId="{159406F5-ED6D-E64F-BCB8-ECE7D21E395C}" srcOrd="0" destOrd="0" presId="urn:microsoft.com/office/officeart/2008/layout/LinedList"/>
    <dgm:cxn modelId="{BF7722B3-C956-664A-9298-C16E7DED27F6}" type="presParOf" srcId="{197D381C-A3DE-FB4E-B288-CEAAC7E2DCCD}" destId="{45C1B6B5-4333-434C-8C07-36BA38622DCE}" srcOrd="1" destOrd="0" presId="urn:microsoft.com/office/officeart/2008/layout/LinedList"/>
    <dgm:cxn modelId="{CB27B278-6710-9048-870B-CB364A21E872}" type="presParOf" srcId="{1154F664-6D0E-414A-A783-C9EB6F4ACEC2}" destId="{D0B0B50D-D9F0-6D4A-AC00-1B421277B9F4}" srcOrd="18" destOrd="0" presId="urn:microsoft.com/office/officeart/2008/layout/LinedList"/>
    <dgm:cxn modelId="{661301C8-B50F-6F41-9CE7-AE9C97741022}" type="presParOf" srcId="{1154F664-6D0E-414A-A783-C9EB6F4ACEC2}" destId="{878B260B-529F-1048-89DF-0CD2376E6FA3}" srcOrd="19" destOrd="0" presId="urn:microsoft.com/office/officeart/2008/layout/LinedList"/>
    <dgm:cxn modelId="{6755C0B4-9997-F94E-B63E-946683173979}" type="presParOf" srcId="{878B260B-529F-1048-89DF-0CD2376E6FA3}" destId="{427A6E0A-7618-BF46-B50C-F096082CB9FB}" srcOrd="0" destOrd="0" presId="urn:microsoft.com/office/officeart/2008/layout/LinedList"/>
    <dgm:cxn modelId="{BB99D16A-F00A-7D45-93F8-020476E538FF}" type="presParOf" srcId="{878B260B-529F-1048-89DF-0CD2376E6FA3}" destId="{960C460A-ED4F-4046-B9A9-5DA12D055A5E}"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8.xml><?xml version="1.0" encoding="utf-8"?>
<dgm:dataModel xmlns:dgm="http://schemas.openxmlformats.org/drawingml/2006/diagram" xmlns:a="http://schemas.openxmlformats.org/drawingml/2006/main">
  <dgm:ptLst>
    <dgm:pt modelId="{99765674-BC56-4AAB-8E7C-DC81E11F213C}" type="doc">
      <dgm:prSet loTypeId="urn:microsoft.com/office/officeart/2005/8/layout/vList5" loCatId="list" qsTypeId="urn:microsoft.com/office/officeart/2005/8/quickstyle/simple1" qsCatId="simple" csTypeId="urn:microsoft.com/office/officeart/2005/8/colors/colorful1" csCatId="colorful" phldr="1"/>
      <dgm:spPr/>
      <dgm:t>
        <a:bodyPr/>
        <a:lstStyle/>
        <a:p>
          <a:endParaRPr lang="en-US"/>
        </a:p>
      </dgm:t>
    </dgm:pt>
    <dgm:pt modelId="{2A5A95A7-2B12-4E28-B52D-DBBC19FA41D0}">
      <dgm:prSet custT="1"/>
      <dgm:spPr>
        <a:solidFill>
          <a:srgbClr val="0070C0"/>
        </a:solidFill>
      </dgm:spPr>
      <dgm:t>
        <a:bodyPr/>
        <a:lstStyle/>
        <a:p>
          <a:r>
            <a:rPr lang="en-GB" sz="5400" b="0">
              <a:solidFill>
                <a:schemeClr val="bg1"/>
              </a:solidFill>
            </a:rPr>
            <a:t>F</a:t>
          </a:r>
          <a:endParaRPr lang="en-US" sz="5400" b="0">
            <a:solidFill>
              <a:schemeClr val="bg1"/>
            </a:solidFill>
          </a:endParaRPr>
        </a:p>
      </dgm:t>
    </dgm:pt>
    <dgm:pt modelId="{69229165-6DDB-42B0-B0F4-75B98120BC2B}" type="parTrans" cxnId="{4ACA96BB-EF9A-443E-AA88-97406083C8D7}">
      <dgm:prSet/>
      <dgm:spPr/>
      <dgm:t>
        <a:bodyPr/>
        <a:lstStyle/>
        <a:p>
          <a:endParaRPr lang="en-US" sz="2000" b="0">
            <a:solidFill>
              <a:schemeClr val="tx1"/>
            </a:solidFill>
          </a:endParaRPr>
        </a:p>
      </dgm:t>
    </dgm:pt>
    <dgm:pt modelId="{9F527B12-486F-46AF-BC63-3AD5EF691D77}" type="sibTrans" cxnId="{4ACA96BB-EF9A-443E-AA88-97406083C8D7}">
      <dgm:prSet/>
      <dgm:spPr/>
      <dgm:t>
        <a:bodyPr/>
        <a:lstStyle/>
        <a:p>
          <a:endParaRPr lang="en-US" sz="2000" b="0">
            <a:solidFill>
              <a:schemeClr val="tx1"/>
            </a:solidFill>
          </a:endParaRPr>
        </a:p>
      </dgm:t>
    </dgm:pt>
    <dgm:pt modelId="{64F44DA3-5480-4D69-BD95-6CC9520F058D}">
      <dgm:prSet custT="1"/>
      <dgm:spPr/>
      <dgm:t>
        <a:bodyPr/>
        <a:lstStyle/>
        <a:p>
          <a:r>
            <a:rPr lang="en-GB" sz="2200" b="0" dirty="0">
              <a:solidFill>
                <a:schemeClr val="tx1"/>
              </a:solidFill>
            </a:rPr>
            <a:t>Metadata is provided in human- and machine-readable format</a:t>
          </a:r>
          <a:endParaRPr lang="en-US" sz="2200" b="0" dirty="0">
            <a:solidFill>
              <a:schemeClr val="tx1"/>
            </a:solidFill>
          </a:endParaRPr>
        </a:p>
      </dgm:t>
    </dgm:pt>
    <dgm:pt modelId="{79D3F8EC-76BB-4808-B958-3C5AB63CA44A}" type="parTrans" cxnId="{943F8D3F-8244-4D94-9CA0-8F1DBD198AB9}">
      <dgm:prSet/>
      <dgm:spPr/>
      <dgm:t>
        <a:bodyPr/>
        <a:lstStyle/>
        <a:p>
          <a:endParaRPr lang="en-US" sz="2000" b="0">
            <a:solidFill>
              <a:schemeClr val="tx1"/>
            </a:solidFill>
          </a:endParaRPr>
        </a:p>
      </dgm:t>
    </dgm:pt>
    <dgm:pt modelId="{90DCC09E-609D-4406-A2BD-770FA3373EAC}" type="sibTrans" cxnId="{943F8D3F-8244-4D94-9CA0-8F1DBD198AB9}">
      <dgm:prSet/>
      <dgm:spPr/>
      <dgm:t>
        <a:bodyPr/>
        <a:lstStyle/>
        <a:p>
          <a:endParaRPr lang="en-US" sz="2000" b="0">
            <a:solidFill>
              <a:schemeClr val="tx1"/>
            </a:solidFill>
          </a:endParaRPr>
        </a:p>
      </dgm:t>
    </dgm:pt>
    <dgm:pt modelId="{2E753464-03FD-43AA-A0DB-182E1DFAE833}">
      <dgm:prSet custT="1"/>
      <dgm:spPr/>
      <dgm:t>
        <a:bodyPr/>
        <a:lstStyle/>
        <a:p>
          <a:r>
            <a:rPr lang="en-GB" sz="2200" b="0" dirty="0">
              <a:solidFill>
                <a:schemeClr val="tx1"/>
              </a:solidFill>
            </a:rPr>
            <a:t>Resource is indexed in at least one searchable repository</a:t>
          </a:r>
          <a:endParaRPr lang="en-US" sz="2200" b="0" dirty="0">
            <a:solidFill>
              <a:schemeClr val="tx1"/>
            </a:solidFill>
          </a:endParaRPr>
        </a:p>
      </dgm:t>
    </dgm:pt>
    <dgm:pt modelId="{302B58BA-35FF-40AB-B233-C1B13E26096E}" type="parTrans" cxnId="{77517BC3-DFDB-4273-9D36-B49E2D663017}">
      <dgm:prSet/>
      <dgm:spPr/>
      <dgm:t>
        <a:bodyPr/>
        <a:lstStyle/>
        <a:p>
          <a:endParaRPr lang="en-US" sz="2000" b="0">
            <a:solidFill>
              <a:schemeClr val="tx1"/>
            </a:solidFill>
          </a:endParaRPr>
        </a:p>
      </dgm:t>
    </dgm:pt>
    <dgm:pt modelId="{DA60478A-E6AE-42C7-B4EF-3AEA8A70AD12}" type="sibTrans" cxnId="{77517BC3-DFDB-4273-9D36-B49E2D663017}">
      <dgm:prSet/>
      <dgm:spPr/>
      <dgm:t>
        <a:bodyPr/>
        <a:lstStyle/>
        <a:p>
          <a:endParaRPr lang="en-US" sz="2000" b="0">
            <a:solidFill>
              <a:schemeClr val="tx1"/>
            </a:solidFill>
          </a:endParaRPr>
        </a:p>
      </dgm:t>
    </dgm:pt>
    <dgm:pt modelId="{63680EC2-B79F-4521-A4B5-532403091AFB}">
      <dgm:prSet custT="1"/>
      <dgm:spPr>
        <a:solidFill>
          <a:srgbClr val="92D050"/>
        </a:solidFill>
      </dgm:spPr>
      <dgm:t>
        <a:bodyPr/>
        <a:lstStyle/>
        <a:p>
          <a:r>
            <a:rPr lang="en-GB" sz="5400" b="0">
              <a:solidFill>
                <a:schemeClr val="tx1"/>
              </a:solidFill>
            </a:rPr>
            <a:t>A</a:t>
          </a:r>
          <a:endParaRPr lang="en-US" sz="5400" b="0">
            <a:solidFill>
              <a:schemeClr val="tx1"/>
            </a:solidFill>
          </a:endParaRPr>
        </a:p>
      </dgm:t>
    </dgm:pt>
    <dgm:pt modelId="{5F4E15F3-03E8-4F5F-B484-A6C6D86E7525}" type="parTrans" cxnId="{CA4C0E47-FF4F-401B-8439-0C077A9CB340}">
      <dgm:prSet/>
      <dgm:spPr/>
      <dgm:t>
        <a:bodyPr/>
        <a:lstStyle/>
        <a:p>
          <a:endParaRPr lang="en-US" sz="2000" b="0">
            <a:solidFill>
              <a:schemeClr val="tx1"/>
            </a:solidFill>
          </a:endParaRPr>
        </a:p>
      </dgm:t>
    </dgm:pt>
    <dgm:pt modelId="{612145E9-673F-40DB-8AB4-D1E9E4A85E1F}" type="sibTrans" cxnId="{CA4C0E47-FF4F-401B-8439-0C077A9CB340}">
      <dgm:prSet/>
      <dgm:spPr/>
      <dgm:t>
        <a:bodyPr/>
        <a:lstStyle/>
        <a:p>
          <a:endParaRPr lang="en-US" sz="2000" b="0">
            <a:solidFill>
              <a:schemeClr val="tx1"/>
            </a:solidFill>
          </a:endParaRPr>
        </a:p>
      </dgm:t>
    </dgm:pt>
    <dgm:pt modelId="{AD9D8B8F-C79D-46DC-9B40-C110073DC1FB}">
      <dgm:prSet custT="1"/>
      <dgm:spPr/>
      <dgm:t>
        <a:bodyPr/>
        <a:lstStyle/>
        <a:p>
          <a:r>
            <a:rPr lang="en-GB" sz="2200" b="0">
              <a:solidFill>
                <a:schemeClr val="tx1"/>
              </a:solidFill>
            </a:rPr>
            <a:t>Accessibility of all learning resource files checked</a:t>
          </a:r>
          <a:endParaRPr lang="en-US" sz="2200" b="0">
            <a:solidFill>
              <a:schemeClr val="tx1"/>
            </a:solidFill>
          </a:endParaRPr>
        </a:p>
      </dgm:t>
    </dgm:pt>
    <dgm:pt modelId="{25BEBD07-C397-4AF1-B4AA-E5CBC08D78C7}" type="parTrans" cxnId="{C90AA7D8-E363-4BE0-9272-8BC0D4F765D6}">
      <dgm:prSet/>
      <dgm:spPr/>
      <dgm:t>
        <a:bodyPr/>
        <a:lstStyle/>
        <a:p>
          <a:endParaRPr lang="en-US" sz="2000" b="0">
            <a:solidFill>
              <a:schemeClr val="tx1"/>
            </a:solidFill>
          </a:endParaRPr>
        </a:p>
      </dgm:t>
    </dgm:pt>
    <dgm:pt modelId="{CC7AE35B-D0D3-4126-B28A-671AC7036659}" type="sibTrans" cxnId="{C90AA7D8-E363-4BE0-9272-8BC0D4F765D6}">
      <dgm:prSet/>
      <dgm:spPr/>
      <dgm:t>
        <a:bodyPr/>
        <a:lstStyle/>
        <a:p>
          <a:endParaRPr lang="en-US" sz="2000" b="0">
            <a:solidFill>
              <a:schemeClr val="tx1"/>
            </a:solidFill>
          </a:endParaRPr>
        </a:p>
      </dgm:t>
    </dgm:pt>
    <dgm:pt modelId="{5C7619D8-B8A3-48E6-B093-EA204681B1EA}">
      <dgm:prSet custT="1"/>
      <dgm:spPr/>
      <dgm:t>
        <a:bodyPr/>
        <a:lstStyle/>
        <a:p>
          <a:r>
            <a:rPr lang="en-GB" sz="2200" b="0" dirty="0">
              <a:solidFill>
                <a:schemeClr val="tx1"/>
              </a:solidFill>
            </a:rPr>
            <a:t>Access rules (authentication &amp; authorisation) defined for the learning resource</a:t>
          </a:r>
          <a:endParaRPr lang="en-US" sz="2200" b="0" dirty="0">
            <a:solidFill>
              <a:schemeClr val="tx1"/>
            </a:solidFill>
          </a:endParaRPr>
        </a:p>
      </dgm:t>
    </dgm:pt>
    <dgm:pt modelId="{BDAB377A-BADF-40D9-872C-BB6AEB1586A8}" type="parTrans" cxnId="{86F50CED-D92D-448C-9B48-BEEC31C1B0EA}">
      <dgm:prSet/>
      <dgm:spPr/>
      <dgm:t>
        <a:bodyPr/>
        <a:lstStyle/>
        <a:p>
          <a:endParaRPr lang="en-US" sz="2000" b="0">
            <a:solidFill>
              <a:schemeClr val="tx1"/>
            </a:solidFill>
          </a:endParaRPr>
        </a:p>
      </dgm:t>
    </dgm:pt>
    <dgm:pt modelId="{0CDF3B9F-2CEA-4597-85FB-80CA5ACB6455}" type="sibTrans" cxnId="{86F50CED-D92D-448C-9B48-BEEC31C1B0EA}">
      <dgm:prSet/>
      <dgm:spPr/>
      <dgm:t>
        <a:bodyPr/>
        <a:lstStyle/>
        <a:p>
          <a:endParaRPr lang="en-US" sz="2000" b="0">
            <a:solidFill>
              <a:schemeClr val="tx1"/>
            </a:solidFill>
          </a:endParaRPr>
        </a:p>
      </dgm:t>
    </dgm:pt>
    <dgm:pt modelId="{5473F290-412A-4B44-86BB-FFDDC0B64266}">
      <dgm:prSet custT="1"/>
      <dgm:spPr>
        <a:solidFill>
          <a:srgbClr val="FF9300"/>
        </a:solidFill>
      </dgm:spPr>
      <dgm:t>
        <a:bodyPr/>
        <a:lstStyle/>
        <a:p>
          <a:r>
            <a:rPr lang="en-GB" sz="5400" b="0">
              <a:solidFill>
                <a:schemeClr val="tx1"/>
              </a:solidFill>
            </a:rPr>
            <a:t>I</a:t>
          </a:r>
          <a:endParaRPr lang="en-US" sz="5400" b="0">
            <a:solidFill>
              <a:schemeClr val="tx1"/>
            </a:solidFill>
          </a:endParaRPr>
        </a:p>
      </dgm:t>
    </dgm:pt>
    <dgm:pt modelId="{05DC318D-6B15-4B47-9EBA-7528C987E978}" type="parTrans" cxnId="{12441A5D-64A4-4977-B814-4139577D4AD8}">
      <dgm:prSet/>
      <dgm:spPr/>
      <dgm:t>
        <a:bodyPr/>
        <a:lstStyle/>
        <a:p>
          <a:endParaRPr lang="en-US" sz="2000" b="0">
            <a:solidFill>
              <a:schemeClr val="tx1"/>
            </a:solidFill>
          </a:endParaRPr>
        </a:p>
      </dgm:t>
    </dgm:pt>
    <dgm:pt modelId="{B1CA6759-77DC-4BC5-B106-FE77865C811E}" type="sibTrans" cxnId="{12441A5D-64A4-4977-B814-4139577D4AD8}">
      <dgm:prSet/>
      <dgm:spPr/>
      <dgm:t>
        <a:bodyPr/>
        <a:lstStyle/>
        <a:p>
          <a:endParaRPr lang="en-US" sz="2000" b="0">
            <a:solidFill>
              <a:schemeClr val="tx1"/>
            </a:solidFill>
          </a:endParaRPr>
        </a:p>
      </dgm:t>
    </dgm:pt>
    <dgm:pt modelId="{2EACFFDF-355D-44C5-8A0D-24103AB15D5D}">
      <dgm:prSet custT="1"/>
      <dgm:spPr/>
      <dgm:t>
        <a:bodyPr/>
        <a:lstStyle/>
        <a:p>
          <a:r>
            <a:rPr lang="en-GB" sz="2200" b="0">
              <a:solidFill>
                <a:schemeClr val="tx1"/>
              </a:solidFill>
            </a:rPr>
            <a:t>The RDA minimal (or domain specific) metadata schema is used</a:t>
          </a:r>
          <a:endParaRPr lang="en-US" sz="2200" b="0">
            <a:solidFill>
              <a:schemeClr val="tx1"/>
            </a:solidFill>
          </a:endParaRPr>
        </a:p>
      </dgm:t>
    </dgm:pt>
    <dgm:pt modelId="{2CC8619C-AD76-4234-9E60-862D881CE48E}" type="parTrans" cxnId="{82E5E4CD-103A-4695-84E5-7BBAC9115B3A}">
      <dgm:prSet/>
      <dgm:spPr/>
      <dgm:t>
        <a:bodyPr/>
        <a:lstStyle/>
        <a:p>
          <a:endParaRPr lang="en-US" sz="2000" b="0">
            <a:solidFill>
              <a:schemeClr val="tx1"/>
            </a:solidFill>
          </a:endParaRPr>
        </a:p>
      </dgm:t>
    </dgm:pt>
    <dgm:pt modelId="{F16B3980-7932-4E09-B31A-89C346BE00E3}" type="sibTrans" cxnId="{82E5E4CD-103A-4695-84E5-7BBAC9115B3A}">
      <dgm:prSet/>
      <dgm:spPr/>
      <dgm:t>
        <a:bodyPr/>
        <a:lstStyle/>
        <a:p>
          <a:endParaRPr lang="en-US" sz="2000" b="0">
            <a:solidFill>
              <a:schemeClr val="tx1"/>
            </a:solidFill>
          </a:endParaRPr>
        </a:p>
      </dgm:t>
    </dgm:pt>
    <dgm:pt modelId="{2EF5BD07-E58B-4EB4-BE61-C6F7A69F3111}">
      <dgm:prSet custT="1"/>
      <dgm:spPr/>
      <dgm:t>
        <a:bodyPr/>
        <a:lstStyle/>
        <a:p>
          <a:r>
            <a:rPr lang="en-GB" sz="2200" b="0" dirty="0">
              <a:solidFill>
                <a:schemeClr val="tx1"/>
              </a:solidFill>
            </a:rPr>
            <a:t>Resource is available in open file formats</a:t>
          </a:r>
          <a:endParaRPr lang="en-US" sz="2200" b="0" dirty="0">
            <a:solidFill>
              <a:schemeClr val="tx1"/>
            </a:solidFill>
          </a:endParaRPr>
        </a:p>
      </dgm:t>
    </dgm:pt>
    <dgm:pt modelId="{B94DDA5B-DA2D-4558-AD35-97645BA1C6F9}" type="parTrans" cxnId="{909760D4-7C62-48D5-BA3F-B9DC8EF16005}">
      <dgm:prSet/>
      <dgm:spPr/>
      <dgm:t>
        <a:bodyPr/>
        <a:lstStyle/>
        <a:p>
          <a:endParaRPr lang="en-US" sz="2000" b="0">
            <a:solidFill>
              <a:schemeClr val="tx1"/>
            </a:solidFill>
          </a:endParaRPr>
        </a:p>
      </dgm:t>
    </dgm:pt>
    <dgm:pt modelId="{0B5D510B-12B3-45A4-A8E9-CE8C5CDF9865}" type="sibTrans" cxnId="{909760D4-7C62-48D5-BA3F-B9DC8EF16005}">
      <dgm:prSet/>
      <dgm:spPr/>
      <dgm:t>
        <a:bodyPr/>
        <a:lstStyle/>
        <a:p>
          <a:endParaRPr lang="en-US" sz="2000" b="0">
            <a:solidFill>
              <a:schemeClr val="tx1"/>
            </a:solidFill>
          </a:endParaRPr>
        </a:p>
      </dgm:t>
    </dgm:pt>
    <dgm:pt modelId="{002A2CC0-D41D-42F3-9F42-9DCB76B90CBF}">
      <dgm:prSet custT="1"/>
      <dgm:spPr>
        <a:solidFill>
          <a:srgbClr val="FF40FF"/>
        </a:solidFill>
      </dgm:spPr>
      <dgm:t>
        <a:bodyPr/>
        <a:lstStyle/>
        <a:p>
          <a:r>
            <a:rPr lang="en-GB" sz="5400" b="0">
              <a:solidFill>
                <a:schemeClr val="bg2">
                  <a:lumMod val="10000"/>
                </a:schemeClr>
              </a:solidFill>
            </a:rPr>
            <a:t>R</a:t>
          </a:r>
          <a:endParaRPr lang="en-US" sz="5400" b="0">
            <a:solidFill>
              <a:schemeClr val="bg2">
                <a:lumMod val="10000"/>
              </a:schemeClr>
            </a:solidFill>
          </a:endParaRPr>
        </a:p>
      </dgm:t>
    </dgm:pt>
    <dgm:pt modelId="{CF59B939-31D3-443D-A0E1-A39AB85590D3}" type="parTrans" cxnId="{3BCFD3D2-A2D8-447E-B982-71981AE46DDC}">
      <dgm:prSet/>
      <dgm:spPr/>
      <dgm:t>
        <a:bodyPr/>
        <a:lstStyle/>
        <a:p>
          <a:endParaRPr lang="en-US" sz="2000" b="0">
            <a:solidFill>
              <a:schemeClr val="tx1"/>
            </a:solidFill>
          </a:endParaRPr>
        </a:p>
      </dgm:t>
    </dgm:pt>
    <dgm:pt modelId="{D9E922B3-62EB-40E6-898A-A1CB380D929E}" type="sibTrans" cxnId="{3BCFD3D2-A2D8-447E-B982-71981AE46DDC}">
      <dgm:prSet/>
      <dgm:spPr/>
      <dgm:t>
        <a:bodyPr/>
        <a:lstStyle/>
        <a:p>
          <a:endParaRPr lang="en-US" sz="2000" b="0">
            <a:solidFill>
              <a:schemeClr val="tx1"/>
            </a:solidFill>
          </a:endParaRPr>
        </a:p>
      </dgm:t>
    </dgm:pt>
    <dgm:pt modelId="{F452390F-6377-4557-817B-2F52C48593C4}">
      <dgm:prSet custT="1"/>
      <dgm:spPr/>
      <dgm:t>
        <a:bodyPr/>
        <a:lstStyle/>
        <a:p>
          <a:r>
            <a:rPr lang="en-GB" sz="2200" b="0" dirty="0">
              <a:solidFill>
                <a:schemeClr val="tx1"/>
              </a:solidFill>
            </a:rPr>
            <a:t>Clear attribution is provided for all reused resources with compatible licenses</a:t>
          </a:r>
          <a:endParaRPr lang="en-US" sz="2200" b="0" dirty="0">
            <a:solidFill>
              <a:schemeClr val="tx1"/>
            </a:solidFill>
          </a:endParaRPr>
        </a:p>
      </dgm:t>
    </dgm:pt>
    <dgm:pt modelId="{658ABB34-704D-49FB-A201-9173DBD5BA2F}" type="parTrans" cxnId="{166705B1-A42F-4617-8CF6-AAB762658B79}">
      <dgm:prSet/>
      <dgm:spPr/>
      <dgm:t>
        <a:bodyPr/>
        <a:lstStyle/>
        <a:p>
          <a:endParaRPr lang="en-US" sz="2000" b="0">
            <a:solidFill>
              <a:schemeClr val="tx1"/>
            </a:solidFill>
          </a:endParaRPr>
        </a:p>
      </dgm:t>
    </dgm:pt>
    <dgm:pt modelId="{C5377493-1BF2-4FAA-803B-D75300E0C9E2}" type="sibTrans" cxnId="{166705B1-A42F-4617-8CF6-AAB762658B79}">
      <dgm:prSet/>
      <dgm:spPr/>
      <dgm:t>
        <a:bodyPr/>
        <a:lstStyle/>
        <a:p>
          <a:endParaRPr lang="en-US" sz="2000" b="0">
            <a:solidFill>
              <a:schemeClr val="tx1"/>
            </a:solidFill>
          </a:endParaRPr>
        </a:p>
      </dgm:t>
    </dgm:pt>
    <dgm:pt modelId="{E9F77EAF-5FDD-4C70-8420-BB97633CCF00}">
      <dgm:prSet custT="1"/>
      <dgm:spPr/>
      <dgm:t>
        <a:bodyPr/>
        <a:lstStyle/>
        <a:p>
          <a:r>
            <a:rPr lang="en-GB" sz="2200" b="0" dirty="0">
              <a:solidFill>
                <a:schemeClr val="tx1"/>
              </a:solidFill>
            </a:rPr>
            <a:t>Resource has a permissible license that allows derivations</a:t>
          </a:r>
          <a:endParaRPr lang="en-US" sz="2200" b="0" dirty="0">
            <a:solidFill>
              <a:schemeClr val="tx1"/>
            </a:solidFill>
          </a:endParaRPr>
        </a:p>
      </dgm:t>
    </dgm:pt>
    <dgm:pt modelId="{C45BF48C-01D2-4AFD-9AFD-90B4B5B5E823}" type="parTrans" cxnId="{430E1853-D1FC-4EA5-BBE5-CB9947ACE7C4}">
      <dgm:prSet/>
      <dgm:spPr/>
      <dgm:t>
        <a:bodyPr/>
        <a:lstStyle/>
        <a:p>
          <a:endParaRPr lang="en-US" sz="2000" b="0">
            <a:solidFill>
              <a:schemeClr val="tx1"/>
            </a:solidFill>
          </a:endParaRPr>
        </a:p>
      </dgm:t>
    </dgm:pt>
    <dgm:pt modelId="{BD81B246-B193-46D3-822E-1625C00BFB42}" type="sibTrans" cxnId="{430E1853-D1FC-4EA5-BBE5-CB9947ACE7C4}">
      <dgm:prSet/>
      <dgm:spPr/>
      <dgm:t>
        <a:bodyPr/>
        <a:lstStyle/>
        <a:p>
          <a:endParaRPr lang="en-US" sz="2000" b="0">
            <a:solidFill>
              <a:schemeClr val="tx1"/>
            </a:solidFill>
          </a:endParaRPr>
        </a:p>
      </dgm:t>
    </dgm:pt>
    <dgm:pt modelId="{2E4F3264-F1CA-544B-9F0E-555E0307AD31}" type="pres">
      <dgm:prSet presAssocID="{99765674-BC56-4AAB-8E7C-DC81E11F213C}" presName="Name0" presStyleCnt="0">
        <dgm:presLayoutVars>
          <dgm:dir/>
          <dgm:animLvl val="lvl"/>
          <dgm:resizeHandles val="exact"/>
        </dgm:presLayoutVars>
      </dgm:prSet>
      <dgm:spPr/>
    </dgm:pt>
    <dgm:pt modelId="{B113E9AF-58B4-8A47-88F9-26200D33DD35}" type="pres">
      <dgm:prSet presAssocID="{2A5A95A7-2B12-4E28-B52D-DBBC19FA41D0}" presName="linNode" presStyleCnt="0"/>
      <dgm:spPr/>
    </dgm:pt>
    <dgm:pt modelId="{625EEC1A-3863-C747-8C04-5043D7CB724D}" type="pres">
      <dgm:prSet presAssocID="{2A5A95A7-2B12-4E28-B52D-DBBC19FA41D0}" presName="parentText" presStyleLbl="node1" presStyleIdx="0" presStyleCnt="4" custScaleX="37019">
        <dgm:presLayoutVars>
          <dgm:chMax val="1"/>
          <dgm:bulletEnabled val="1"/>
        </dgm:presLayoutVars>
      </dgm:prSet>
      <dgm:spPr/>
    </dgm:pt>
    <dgm:pt modelId="{FCB11420-C6AD-7D49-83C3-FC2861604080}" type="pres">
      <dgm:prSet presAssocID="{2A5A95A7-2B12-4E28-B52D-DBBC19FA41D0}" presName="descendantText" presStyleLbl="alignAccFollowNode1" presStyleIdx="0" presStyleCnt="4" custScaleX="122551">
        <dgm:presLayoutVars>
          <dgm:bulletEnabled val="1"/>
        </dgm:presLayoutVars>
      </dgm:prSet>
      <dgm:spPr/>
    </dgm:pt>
    <dgm:pt modelId="{9E6C8AA4-F54A-264A-BDF6-1120283675FB}" type="pres">
      <dgm:prSet presAssocID="{9F527B12-486F-46AF-BC63-3AD5EF691D77}" presName="sp" presStyleCnt="0"/>
      <dgm:spPr/>
    </dgm:pt>
    <dgm:pt modelId="{1A65A776-55F9-6C4E-BE5D-CED0E76585FD}" type="pres">
      <dgm:prSet presAssocID="{63680EC2-B79F-4521-A4B5-532403091AFB}" presName="linNode" presStyleCnt="0"/>
      <dgm:spPr/>
    </dgm:pt>
    <dgm:pt modelId="{0CA19A52-392D-8248-8D98-312BEF6C8ED6}" type="pres">
      <dgm:prSet presAssocID="{63680EC2-B79F-4521-A4B5-532403091AFB}" presName="parentText" presStyleLbl="node1" presStyleIdx="1" presStyleCnt="4" custScaleX="37019">
        <dgm:presLayoutVars>
          <dgm:chMax val="1"/>
          <dgm:bulletEnabled val="1"/>
        </dgm:presLayoutVars>
      </dgm:prSet>
      <dgm:spPr/>
    </dgm:pt>
    <dgm:pt modelId="{6A732E2D-BF35-214D-8199-F3241582741D}" type="pres">
      <dgm:prSet presAssocID="{63680EC2-B79F-4521-A4B5-532403091AFB}" presName="descendantText" presStyleLbl="alignAccFollowNode1" presStyleIdx="1" presStyleCnt="4" custScaleX="122551">
        <dgm:presLayoutVars>
          <dgm:bulletEnabled val="1"/>
        </dgm:presLayoutVars>
      </dgm:prSet>
      <dgm:spPr/>
    </dgm:pt>
    <dgm:pt modelId="{BEEADE49-495F-AC4B-8A1D-FF31FDEAA047}" type="pres">
      <dgm:prSet presAssocID="{612145E9-673F-40DB-8AB4-D1E9E4A85E1F}" presName="sp" presStyleCnt="0"/>
      <dgm:spPr/>
    </dgm:pt>
    <dgm:pt modelId="{332F215F-6564-A345-9724-BB458883B070}" type="pres">
      <dgm:prSet presAssocID="{5473F290-412A-4B44-86BB-FFDDC0B64266}" presName="linNode" presStyleCnt="0"/>
      <dgm:spPr/>
    </dgm:pt>
    <dgm:pt modelId="{4E3ABB70-3A00-C246-976D-B1D82548EA13}" type="pres">
      <dgm:prSet presAssocID="{5473F290-412A-4B44-86BB-FFDDC0B64266}" presName="parentText" presStyleLbl="node1" presStyleIdx="2" presStyleCnt="4" custScaleX="37019">
        <dgm:presLayoutVars>
          <dgm:chMax val="1"/>
          <dgm:bulletEnabled val="1"/>
        </dgm:presLayoutVars>
      </dgm:prSet>
      <dgm:spPr/>
    </dgm:pt>
    <dgm:pt modelId="{746AA1C7-039B-EA4A-8D73-C61D08DF923C}" type="pres">
      <dgm:prSet presAssocID="{5473F290-412A-4B44-86BB-FFDDC0B64266}" presName="descendantText" presStyleLbl="alignAccFollowNode1" presStyleIdx="2" presStyleCnt="4" custScaleX="122551">
        <dgm:presLayoutVars>
          <dgm:bulletEnabled val="1"/>
        </dgm:presLayoutVars>
      </dgm:prSet>
      <dgm:spPr/>
    </dgm:pt>
    <dgm:pt modelId="{1F4DF368-3182-BA45-8341-F171F08EC84B}" type="pres">
      <dgm:prSet presAssocID="{B1CA6759-77DC-4BC5-B106-FE77865C811E}" presName="sp" presStyleCnt="0"/>
      <dgm:spPr/>
    </dgm:pt>
    <dgm:pt modelId="{911192B2-8200-ED41-B463-B9FEFC3E8364}" type="pres">
      <dgm:prSet presAssocID="{002A2CC0-D41D-42F3-9F42-9DCB76B90CBF}" presName="linNode" presStyleCnt="0"/>
      <dgm:spPr/>
    </dgm:pt>
    <dgm:pt modelId="{08DF054E-B449-864F-B55F-CE71A8FD7701}" type="pres">
      <dgm:prSet presAssocID="{002A2CC0-D41D-42F3-9F42-9DCB76B90CBF}" presName="parentText" presStyleLbl="node1" presStyleIdx="3" presStyleCnt="4" custScaleX="37019">
        <dgm:presLayoutVars>
          <dgm:chMax val="1"/>
          <dgm:bulletEnabled val="1"/>
        </dgm:presLayoutVars>
      </dgm:prSet>
      <dgm:spPr/>
    </dgm:pt>
    <dgm:pt modelId="{4FF82C6E-D06C-7740-80C1-C48C0A769BB0}" type="pres">
      <dgm:prSet presAssocID="{002A2CC0-D41D-42F3-9F42-9DCB76B90CBF}" presName="descendantText" presStyleLbl="alignAccFollowNode1" presStyleIdx="3" presStyleCnt="4" custScaleX="122551">
        <dgm:presLayoutVars>
          <dgm:bulletEnabled val="1"/>
        </dgm:presLayoutVars>
      </dgm:prSet>
      <dgm:spPr/>
    </dgm:pt>
  </dgm:ptLst>
  <dgm:cxnLst>
    <dgm:cxn modelId="{A0D0AF10-3D78-AA44-B360-8CDF2FF8BF29}" type="presOf" srcId="{E9F77EAF-5FDD-4C70-8420-BB97633CCF00}" destId="{4FF82C6E-D06C-7740-80C1-C48C0A769BB0}" srcOrd="0" destOrd="1" presId="urn:microsoft.com/office/officeart/2005/8/layout/vList5"/>
    <dgm:cxn modelId="{B52A0931-689E-024D-A2C4-B819D7DB3C53}" type="presOf" srcId="{63680EC2-B79F-4521-A4B5-532403091AFB}" destId="{0CA19A52-392D-8248-8D98-312BEF6C8ED6}" srcOrd="0" destOrd="0" presId="urn:microsoft.com/office/officeart/2005/8/layout/vList5"/>
    <dgm:cxn modelId="{943F8D3F-8244-4D94-9CA0-8F1DBD198AB9}" srcId="{2A5A95A7-2B12-4E28-B52D-DBBC19FA41D0}" destId="{64F44DA3-5480-4D69-BD95-6CC9520F058D}" srcOrd="0" destOrd="0" parTransId="{79D3F8EC-76BB-4808-B958-3C5AB63CA44A}" sibTransId="{90DCC09E-609D-4406-A2BD-770FA3373EAC}"/>
    <dgm:cxn modelId="{AFD51640-7827-CB41-8A00-BC0F93D59B32}" type="presOf" srcId="{64F44DA3-5480-4D69-BD95-6CC9520F058D}" destId="{FCB11420-C6AD-7D49-83C3-FC2861604080}" srcOrd="0" destOrd="0" presId="urn:microsoft.com/office/officeart/2005/8/layout/vList5"/>
    <dgm:cxn modelId="{CA4C0E47-FF4F-401B-8439-0C077A9CB340}" srcId="{99765674-BC56-4AAB-8E7C-DC81E11F213C}" destId="{63680EC2-B79F-4521-A4B5-532403091AFB}" srcOrd="1" destOrd="0" parTransId="{5F4E15F3-03E8-4F5F-B484-A6C6D86E7525}" sibTransId="{612145E9-673F-40DB-8AB4-D1E9E4A85E1F}"/>
    <dgm:cxn modelId="{C6A0864D-D526-8147-96EE-D82992BDD9D8}" type="presOf" srcId="{F452390F-6377-4557-817B-2F52C48593C4}" destId="{4FF82C6E-D06C-7740-80C1-C48C0A769BB0}" srcOrd="0" destOrd="0" presId="urn:microsoft.com/office/officeart/2005/8/layout/vList5"/>
    <dgm:cxn modelId="{1EE30253-7F99-4240-A1A4-82F501CD0612}" type="presOf" srcId="{2EF5BD07-E58B-4EB4-BE61-C6F7A69F3111}" destId="{746AA1C7-039B-EA4A-8D73-C61D08DF923C}" srcOrd="0" destOrd="1" presId="urn:microsoft.com/office/officeart/2005/8/layout/vList5"/>
    <dgm:cxn modelId="{430E1853-D1FC-4EA5-BBE5-CB9947ACE7C4}" srcId="{002A2CC0-D41D-42F3-9F42-9DCB76B90CBF}" destId="{E9F77EAF-5FDD-4C70-8420-BB97633CCF00}" srcOrd="1" destOrd="0" parTransId="{C45BF48C-01D2-4AFD-9AFD-90B4B5B5E823}" sibTransId="{BD81B246-B193-46D3-822E-1625C00BFB42}"/>
    <dgm:cxn modelId="{12441A5D-64A4-4977-B814-4139577D4AD8}" srcId="{99765674-BC56-4AAB-8E7C-DC81E11F213C}" destId="{5473F290-412A-4B44-86BB-FFDDC0B64266}" srcOrd="2" destOrd="0" parTransId="{05DC318D-6B15-4B47-9EBA-7528C987E978}" sibTransId="{B1CA6759-77DC-4BC5-B106-FE77865C811E}"/>
    <dgm:cxn modelId="{8A85E069-1838-CD45-9250-167CDD90A6E4}" type="presOf" srcId="{2EACFFDF-355D-44C5-8A0D-24103AB15D5D}" destId="{746AA1C7-039B-EA4A-8D73-C61D08DF923C}" srcOrd="0" destOrd="0" presId="urn:microsoft.com/office/officeart/2005/8/layout/vList5"/>
    <dgm:cxn modelId="{978C256E-48A8-D54E-9821-A394A2418378}" type="presOf" srcId="{AD9D8B8F-C79D-46DC-9B40-C110073DC1FB}" destId="{6A732E2D-BF35-214D-8199-F3241582741D}" srcOrd="0" destOrd="0" presId="urn:microsoft.com/office/officeart/2005/8/layout/vList5"/>
    <dgm:cxn modelId="{735C9290-4EB3-9D4D-B7AB-AE63668D4E51}" type="presOf" srcId="{5473F290-412A-4B44-86BB-FFDDC0B64266}" destId="{4E3ABB70-3A00-C246-976D-B1D82548EA13}" srcOrd="0" destOrd="0" presId="urn:microsoft.com/office/officeart/2005/8/layout/vList5"/>
    <dgm:cxn modelId="{8F604094-4BAF-B34C-912A-134AA3CD366C}" type="presOf" srcId="{5C7619D8-B8A3-48E6-B093-EA204681B1EA}" destId="{6A732E2D-BF35-214D-8199-F3241582741D}" srcOrd="0" destOrd="1" presId="urn:microsoft.com/office/officeart/2005/8/layout/vList5"/>
    <dgm:cxn modelId="{F8683EA4-5587-F645-9D4F-8F8F49E9B99F}" type="presOf" srcId="{002A2CC0-D41D-42F3-9F42-9DCB76B90CBF}" destId="{08DF054E-B449-864F-B55F-CE71A8FD7701}" srcOrd="0" destOrd="0" presId="urn:microsoft.com/office/officeart/2005/8/layout/vList5"/>
    <dgm:cxn modelId="{13107FAC-7AB6-3448-88EE-0C032FF0E3C5}" type="presOf" srcId="{2A5A95A7-2B12-4E28-B52D-DBBC19FA41D0}" destId="{625EEC1A-3863-C747-8C04-5043D7CB724D}" srcOrd="0" destOrd="0" presId="urn:microsoft.com/office/officeart/2005/8/layout/vList5"/>
    <dgm:cxn modelId="{166705B1-A42F-4617-8CF6-AAB762658B79}" srcId="{002A2CC0-D41D-42F3-9F42-9DCB76B90CBF}" destId="{F452390F-6377-4557-817B-2F52C48593C4}" srcOrd="0" destOrd="0" parTransId="{658ABB34-704D-49FB-A201-9173DBD5BA2F}" sibTransId="{C5377493-1BF2-4FAA-803B-D75300E0C9E2}"/>
    <dgm:cxn modelId="{4ACA96BB-EF9A-443E-AA88-97406083C8D7}" srcId="{99765674-BC56-4AAB-8E7C-DC81E11F213C}" destId="{2A5A95A7-2B12-4E28-B52D-DBBC19FA41D0}" srcOrd="0" destOrd="0" parTransId="{69229165-6DDB-42B0-B0F4-75B98120BC2B}" sibTransId="{9F527B12-486F-46AF-BC63-3AD5EF691D77}"/>
    <dgm:cxn modelId="{8B646DC0-F654-2F40-ADA3-4677B6CBF3B8}" type="presOf" srcId="{2E753464-03FD-43AA-A0DB-182E1DFAE833}" destId="{FCB11420-C6AD-7D49-83C3-FC2861604080}" srcOrd="0" destOrd="1" presId="urn:microsoft.com/office/officeart/2005/8/layout/vList5"/>
    <dgm:cxn modelId="{77517BC3-DFDB-4273-9D36-B49E2D663017}" srcId="{2A5A95A7-2B12-4E28-B52D-DBBC19FA41D0}" destId="{2E753464-03FD-43AA-A0DB-182E1DFAE833}" srcOrd="1" destOrd="0" parTransId="{302B58BA-35FF-40AB-B233-C1B13E26096E}" sibTransId="{DA60478A-E6AE-42C7-B4EF-3AEA8A70AD12}"/>
    <dgm:cxn modelId="{ED35E4CD-1E6C-2147-B4AB-31E2A638F2CC}" type="presOf" srcId="{99765674-BC56-4AAB-8E7C-DC81E11F213C}" destId="{2E4F3264-F1CA-544B-9F0E-555E0307AD31}" srcOrd="0" destOrd="0" presId="urn:microsoft.com/office/officeart/2005/8/layout/vList5"/>
    <dgm:cxn modelId="{82E5E4CD-103A-4695-84E5-7BBAC9115B3A}" srcId="{5473F290-412A-4B44-86BB-FFDDC0B64266}" destId="{2EACFFDF-355D-44C5-8A0D-24103AB15D5D}" srcOrd="0" destOrd="0" parTransId="{2CC8619C-AD76-4234-9E60-862D881CE48E}" sibTransId="{F16B3980-7932-4E09-B31A-89C346BE00E3}"/>
    <dgm:cxn modelId="{3BCFD3D2-A2D8-447E-B982-71981AE46DDC}" srcId="{99765674-BC56-4AAB-8E7C-DC81E11F213C}" destId="{002A2CC0-D41D-42F3-9F42-9DCB76B90CBF}" srcOrd="3" destOrd="0" parTransId="{CF59B939-31D3-443D-A0E1-A39AB85590D3}" sibTransId="{D9E922B3-62EB-40E6-898A-A1CB380D929E}"/>
    <dgm:cxn modelId="{909760D4-7C62-48D5-BA3F-B9DC8EF16005}" srcId="{5473F290-412A-4B44-86BB-FFDDC0B64266}" destId="{2EF5BD07-E58B-4EB4-BE61-C6F7A69F3111}" srcOrd="1" destOrd="0" parTransId="{B94DDA5B-DA2D-4558-AD35-97645BA1C6F9}" sibTransId="{0B5D510B-12B3-45A4-A8E9-CE8C5CDF9865}"/>
    <dgm:cxn modelId="{C90AA7D8-E363-4BE0-9272-8BC0D4F765D6}" srcId="{63680EC2-B79F-4521-A4B5-532403091AFB}" destId="{AD9D8B8F-C79D-46DC-9B40-C110073DC1FB}" srcOrd="0" destOrd="0" parTransId="{25BEBD07-C397-4AF1-B4AA-E5CBC08D78C7}" sibTransId="{CC7AE35B-D0D3-4126-B28A-671AC7036659}"/>
    <dgm:cxn modelId="{86F50CED-D92D-448C-9B48-BEEC31C1B0EA}" srcId="{63680EC2-B79F-4521-A4B5-532403091AFB}" destId="{5C7619D8-B8A3-48E6-B093-EA204681B1EA}" srcOrd="1" destOrd="0" parTransId="{BDAB377A-BADF-40D9-872C-BB6AEB1586A8}" sibTransId="{0CDF3B9F-2CEA-4597-85FB-80CA5ACB6455}"/>
    <dgm:cxn modelId="{E71BE1B5-841B-B047-A4B7-06B65A9124CC}" type="presParOf" srcId="{2E4F3264-F1CA-544B-9F0E-555E0307AD31}" destId="{B113E9AF-58B4-8A47-88F9-26200D33DD35}" srcOrd="0" destOrd="0" presId="urn:microsoft.com/office/officeart/2005/8/layout/vList5"/>
    <dgm:cxn modelId="{CEF73001-A65C-0D41-9558-DCE4C311E8E6}" type="presParOf" srcId="{B113E9AF-58B4-8A47-88F9-26200D33DD35}" destId="{625EEC1A-3863-C747-8C04-5043D7CB724D}" srcOrd="0" destOrd="0" presId="urn:microsoft.com/office/officeart/2005/8/layout/vList5"/>
    <dgm:cxn modelId="{F9F16516-806B-D049-A4D1-410463242BC5}" type="presParOf" srcId="{B113E9AF-58B4-8A47-88F9-26200D33DD35}" destId="{FCB11420-C6AD-7D49-83C3-FC2861604080}" srcOrd="1" destOrd="0" presId="urn:microsoft.com/office/officeart/2005/8/layout/vList5"/>
    <dgm:cxn modelId="{36D92952-E5F0-B141-8018-95B693D6A421}" type="presParOf" srcId="{2E4F3264-F1CA-544B-9F0E-555E0307AD31}" destId="{9E6C8AA4-F54A-264A-BDF6-1120283675FB}" srcOrd="1" destOrd="0" presId="urn:microsoft.com/office/officeart/2005/8/layout/vList5"/>
    <dgm:cxn modelId="{C1721342-ECD9-F94B-A53A-4C8397BB55FF}" type="presParOf" srcId="{2E4F3264-F1CA-544B-9F0E-555E0307AD31}" destId="{1A65A776-55F9-6C4E-BE5D-CED0E76585FD}" srcOrd="2" destOrd="0" presId="urn:microsoft.com/office/officeart/2005/8/layout/vList5"/>
    <dgm:cxn modelId="{C24C4E22-F4B0-4F47-B97E-FF3D931CE616}" type="presParOf" srcId="{1A65A776-55F9-6C4E-BE5D-CED0E76585FD}" destId="{0CA19A52-392D-8248-8D98-312BEF6C8ED6}" srcOrd="0" destOrd="0" presId="urn:microsoft.com/office/officeart/2005/8/layout/vList5"/>
    <dgm:cxn modelId="{77A1B1A4-EF87-2F4D-9921-201E31F3288D}" type="presParOf" srcId="{1A65A776-55F9-6C4E-BE5D-CED0E76585FD}" destId="{6A732E2D-BF35-214D-8199-F3241582741D}" srcOrd="1" destOrd="0" presId="urn:microsoft.com/office/officeart/2005/8/layout/vList5"/>
    <dgm:cxn modelId="{581C08AA-7160-0748-A139-4C6B78A4657E}" type="presParOf" srcId="{2E4F3264-F1CA-544B-9F0E-555E0307AD31}" destId="{BEEADE49-495F-AC4B-8A1D-FF31FDEAA047}" srcOrd="3" destOrd="0" presId="urn:microsoft.com/office/officeart/2005/8/layout/vList5"/>
    <dgm:cxn modelId="{9EFC7D5E-CCC5-8741-8D18-64F907684EFD}" type="presParOf" srcId="{2E4F3264-F1CA-544B-9F0E-555E0307AD31}" destId="{332F215F-6564-A345-9724-BB458883B070}" srcOrd="4" destOrd="0" presId="urn:microsoft.com/office/officeart/2005/8/layout/vList5"/>
    <dgm:cxn modelId="{F9BA01E4-7F71-DE41-9794-12CB9C063EDA}" type="presParOf" srcId="{332F215F-6564-A345-9724-BB458883B070}" destId="{4E3ABB70-3A00-C246-976D-B1D82548EA13}" srcOrd="0" destOrd="0" presId="urn:microsoft.com/office/officeart/2005/8/layout/vList5"/>
    <dgm:cxn modelId="{6BE752F3-6772-7F47-81D6-7F5A8584CD32}" type="presParOf" srcId="{332F215F-6564-A345-9724-BB458883B070}" destId="{746AA1C7-039B-EA4A-8D73-C61D08DF923C}" srcOrd="1" destOrd="0" presId="urn:microsoft.com/office/officeart/2005/8/layout/vList5"/>
    <dgm:cxn modelId="{D07DC3C6-CCFC-7E4C-9337-5F1622F89B16}" type="presParOf" srcId="{2E4F3264-F1CA-544B-9F0E-555E0307AD31}" destId="{1F4DF368-3182-BA45-8341-F171F08EC84B}" srcOrd="5" destOrd="0" presId="urn:microsoft.com/office/officeart/2005/8/layout/vList5"/>
    <dgm:cxn modelId="{5F54CAB9-2683-A242-AEE2-91B2598AA6D7}" type="presParOf" srcId="{2E4F3264-F1CA-544B-9F0E-555E0307AD31}" destId="{911192B2-8200-ED41-B463-B9FEFC3E8364}" srcOrd="6" destOrd="0" presId="urn:microsoft.com/office/officeart/2005/8/layout/vList5"/>
    <dgm:cxn modelId="{90726487-AD0C-3B48-8B6F-662620E67590}" type="presParOf" srcId="{911192B2-8200-ED41-B463-B9FEFC3E8364}" destId="{08DF054E-B449-864F-B55F-CE71A8FD7701}" srcOrd="0" destOrd="0" presId="urn:microsoft.com/office/officeart/2005/8/layout/vList5"/>
    <dgm:cxn modelId="{D2E789D9-1D0D-CB4D-B61F-C56F5564FA6C}" type="presParOf" srcId="{911192B2-8200-ED41-B463-B9FEFC3E8364}" destId="{4FF82C6E-D06C-7740-80C1-C48C0A769BB0}"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9.xml><?xml version="1.0" encoding="utf-8"?>
<dgm:dataModel xmlns:dgm="http://schemas.openxmlformats.org/drawingml/2006/diagram" xmlns:a="http://schemas.openxmlformats.org/drawingml/2006/main">
  <dgm:ptLst>
    <dgm:pt modelId="{F908D44C-66E0-F245-BE73-CE774C31ED47}"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44A3B05F-910D-804F-9361-45BEC9C45755}">
      <dgm:prSet/>
      <dgm:spPr>
        <a:solidFill>
          <a:srgbClr val="0070C0"/>
        </a:solidFill>
      </dgm:spPr>
      <dgm:t>
        <a:bodyPr/>
        <a:lstStyle/>
        <a:p>
          <a:r>
            <a:rPr lang="en-GB" dirty="0">
              <a:solidFill>
                <a:schemeClr val="bg1"/>
              </a:solidFill>
            </a:rPr>
            <a:t>A pair of fresh eyes that will review the learning materials without any cognitive bias</a:t>
          </a:r>
          <a:endParaRPr lang="en-MK" dirty="0">
            <a:solidFill>
              <a:schemeClr val="bg1"/>
            </a:solidFill>
          </a:endParaRPr>
        </a:p>
      </dgm:t>
    </dgm:pt>
    <dgm:pt modelId="{72D3B538-33EE-364A-8F9A-668FB1BA2BE4}" type="parTrans" cxnId="{183F2B4A-7BE3-AF4B-94E3-D0113A2B7AAA}">
      <dgm:prSet/>
      <dgm:spPr/>
      <dgm:t>
        <a:bodyPr/>
        <a:lstStyle/>
        <a:p>
          <a:endParaRPr lang="en-GB">
            <a:solidFill>
              <a:schemeClr val="tx1"/>
            </a:solidFill>
          </a:endParaRPr>
        </a:p>
      </dgm:t>
    </dgm:pt>
    <dgm:pt modelId="{96B9D8DE-94E4-F54D-9D3E-F90B1652833A}" type="sibTrans" cxnId="{183F2B4A-7BE3-AF4B-94E3-D0113A2B7AAA}">
      <dgm:prSet/>
      <dgm:spPr/>
      <dgm:t>
        <a:bodyPr/>
        <a:lstStyle/>
        <a:p>
          <a:endParaRPr lang="en-GB">
            <a:solidFill>
              <a:schemeClr val="tx1"/>
            </a:solidFill>
          </a:endParaRPr>
        </a:p>
      </dgm:t>
    </dgm:pt>
    <dgm:pt modelId="{89766895-833C-FD4F-BE1D-B8D3A6F7C758}">
      <dgm:prSet/>
      <dgm:spPr>
        <a:solidFill>
          <a:srgbClr val="92D050"/>
        </a:solidFill>
      </dgm:spPr>
      <dgm:t>
        <a:bodyPr/>
        <a:lstStyle/>
        <a:p>
          <a:r>
            <a:rPr lang="en-GB">
              <a:solidFill>
                <a:schemeClr val="tx1"/>
              </a:solidFill>
            </a:rPr>
            <a:t>Evaluate the learning materials quality and suggest improvements using an objective and independent perspective</a:t>
          </a:r>
          <a:endParaRPr lang="en-MK">
            <a:solidFill>
              <a:schemeClr val="tx1"/>
            </a:solidFill>
          </a:endParaRPr>
        </a:p>
      </dgm:t>
    </dgm:pt>
    <dgm:pt modelId="{11A5A4EB-6599-2C49-A56E-00C24CB03C61}" type="parTrans" cxnId="{FE1DFA0D-C447-ED4C-A560-63A3B68C867B}">
      <dgm:prSet/>
      <dgm:spPr/>
      <dgm:t>
        <a:bodyPr/>
        <a:lstStyle/>
        <a:p>
          <a:endParaRPr lang="en-GB">
            <a:solidFill>
              <a:schemeClr val="tx1"/>
            </a:solidFill>
          </a:endParaRPr>
        </a:p>
      </dgm:t>
    </dgm:pt>
    <dgm:pt modelId="{A8D68AFF-E165-2342-8511-C06B62646430}" type="sibTrans" cxnId="{FE1DFA0D-C447-ED4C-A560-63A3B68C867B}">
      <dgm:prSet/>
      <dgm:spPr/>
      <dgm:t>
        <a:bodyPr/>
        <a:lstStyle/>
        <a:p>
          <a:endParaRPr lang="en-GB">
            <a:solidFill>
              <a:schemeClr val="tx1"/>
            </a:solidFill>
          </a:endParaRPr>
        </a:p>
      </dgm:t>
    </dgm:pt>
    <dgm:pt modelId="{01412629-5651-CE47-A14D-D29890F6C8A1}">
      <dgm:prSet/>
      <dgm:spPr/>
      <dgm:t>
        <a:bodyPr/>
        <a:lstStyle/>
        <a:p>
          <a:r>
            <a:rPr lang="en-GB" dirty="0">
              <a:solidFill>
                <a:schemeClr val="tx1"/>
              </a:solidFill>
            </a:rPr>
            <a:t>can use the QA guidelines and checklists</a:t>
          </a:r>
          <a:endParaRPr lang="en-MK" dirty="0">
            <a:solidFill>
              <a:schemeClr val="tx1"/>
            </a:solidFill>
          </a:endParaRPr>
        </a:p>
      </dgm:t>
    </dgm:pt>
    <dgm:pt modelId="{48161DDA-DC9C-A543-95CD-8D4DCD075A68}" type="parTrans" cxnId="{80C25E0F-DAB6-1144-875E-9CA09776B965}">
      <dgm:prSet/>
      <dgm:spPr/>
      <dgm:t>
        <a:bodyPr/>
        <a:lstStyle/>
        <a:p>
          <a:endParaRPr lang="en-GB">
            <a:solidFill>
              <a:schemeClr val="tx1"/>
            </a:solidFill>
          </a:endParaRPr>
        </a:p>
      </dgm:t>
    </dgm:pt>
    <dgm:pt modelId="{9850B6D2-6DDD-0745-8A23-2D91EABE135C}" type="sibTrans" cxnId="{80C25E0F-DAB6-1144-875E-9CA09776B965}">
      <dgm:prSet/>
      <dgm:spPr/>
      <dgm:t>
        <a:bodyPr/>
        <a:lstStyle/>
        <a:p>
          <a:endParaRPr lang="en-GB">
            <a:solidFill>
              <a:schemeClr val="tx1"/>
            </a:solidFill>
          </a:endParaRPr>
        </a:p>
      </dgm:t>
    </dgm:pt>
    <dgm:pt modelId="{D3148FB6-5C13-9C45-ADD7-CA4D1DA46889}">
      <dgm:prSet/>
      <dgm:spPr/>
      <dgm:t>
        <a:bodyPr/>
        <a:lstStyle/>
        <a:p>
          <a:r>
            <a:rPr lang="en-GB">
              <a:solidFill>
                <a:schemeClr val="tx1"/>
              </a:solidFill>
            </a:rPr>
            <a:t>should be encouraged to perform in-depth review process</a:t>
          </a:r>
          <a:endParaRPr lang="en-MK">
            <a:solidFill>
              <a:schemeClr val="tx1"/>
            </a:solidFill>
          </a:endParaRPr>
        </a:p>
      </dgm:t>
    </dgm:pt>
    <dgm:pt modelId="{85B3CDEB-52C0-CF4E-BAF5-2C3843E6B258}" type="parTrans" cxnId="{86B490A9-8AC6-004B-AE28-F81AE93D4665}">
      <dgm:prSet/>
      <dgm:spPr/>
      <dgm:t>
        <a:bodyPr/>
        <a:lstStyle/>
        <a:p>
          <a:endParaRPr lang="en-GB">
            <a:solidFill>
              <a:schemeClr val="tx1"/>
            </a:solidFill>
          </a:endParaRPr>
        </a:p>
      </dgm:t>
    </dgm:pt>
    <dgm:pt modelId="{69B695B4-9DC0-834E-8665-EF2020A001D7}" type="sibTrans" cxnId="{86B490A9-8AC6-004B-AE28-F81AE93D4665}">
      <dgm:prSet/>
      <dgm:spPr/>
      <dgm:t>
        <a:bodyPr/>
        <a:lstStyle/>
        <a:p>
          <a:endParaRPr lang="en-GB">
            <a:solidFill>
              <a:schemeClr val="tx1"/>
            </a:solidFill>
          </a:endParaRPr>
        </a:p>
      </dgm:t>
    </dgm:pt>
    <dgm:pt modelId="{BA454542-F0B7-6F4B-A009-7F714106689D}">
      <dgm:prSet/>
      <dgm:spPr>
        <a:solidFill>
          <a:srgbClr val="FF9300"/>
        </a:solidFill>
      </dgm:spPr>
      <dgm:t>
        <a:bodyPr/>
        <a:lstStyle/>
        <a:p>
          <a:r>
            <a:rPr lang="en-GB" dirty="0">
              <a:solidFill>
                <a:schemeClr val="tx1"/>
              </a:solidFill>
            </a:rPr>
            <a:t>High impact recommendations in the QA review report should be resolved as soon as possible</a:t>
          </a:r>
          <a:endParaRPr lang="en-MK" dirty="0">
            <a:solidFill>
              <a:schemeClr val="tx1"/>
            </a:solidFill>
          </a:endParaRPr>
        </a:p>
      </dgm:t>
    </dgm:pt>
    <dgm:pt modelId="{91DB60FE-138E-754A-8BAA-FC48E8767CC5}" type="parTrans" cxnId="{283FD33C-5458-7B44-912A-EB67AEFC000A}">
      <dgm:prSet/>
      <dgm:spPr/>
      <dgm:t>
        <a:bodyPr/>
        <a:lstStyle/>
        <a:p>
          <a:endParaRPr lang="en-GB">
            <a:solidFill>
              <a:schemeClr val="tx1"/>
            </a:solidFill>
          </a:endParaRPr>
        </a:p>
      </dgm:t>
    </dgm:pt>
    <dgm:pt modelId="{5758DA49-1DC2-EE4B-A32E-FE0A9A184059}" type="sibTrans" cxnId="{283FD33C-5458-7B44-912A-EB67AEFC000A}">
      <dgm:prSet/>
      <dgm:spPr/>
      <dgm:t>
        <a:bodyPr/>
        <a:lstStyle/>
        <a:p>
          <a:endParaRPr lang="en-GB">
            <a:solidFill>
              <a:schemeClr val="tx1"/>
            </a:solidFill>
          </a:endParaRPr>
        </a:p>
      </dgm:t>
    </dgm:pt>
    <dgm:pt modelId="{909A5BB0-4A31-3A40-8E83-61D63F589BD3}">
      <dgm:prSet/>
      <dgm:spPr>
        <a:solidFill>
          <a:srgbClr val="FF40FF"/>
        </a:solidFill>
      </dgm:spPr>
      <dgm:t>
        <a:bodyPr/>
        <a:lstStyle/>
        <a:p>
          <a:r>
            <a:rPr lang="en-GB" dirty="0">
              <a:solidFill>
                <a:schemeClr val="bg2">
                  <a:lumMod val="10000"/>
                </a:schemeClr>
              </a:solidFill>
            </a:rPr>
            <a:t>Lower-level improvement recommendations can be considered as relevant input for the continuous improvement step</a:t>
          </a:r>
          <a:endParaRPr lang="en-MK" dirty="0">
            <a:solidFill>
              <a:schemeClr val="bg2">
                <a:lumMod val="10000"/>
              </a:schemeClr>
            </a:solidFill>
          </a:endParaRPr>
        </a:p>
      </dgm:t>
    </dgm:pt>
    <dgm:pt modelId="{5B889E18-49DE-9F43-85C6-DB8F566C4DDD}" type="parTrans" cxnId="{65DC7A06-1B11-CA49-B20E-2DAD33BAF1D1}">
      <dgm:prSet/>
      <dgm:spPr/>
      <dgm:t>
        <a:bodyPr/>
        <a:lstStyle/>
        <a:p>
          <a:endParaRPr lang="en-GB">
            <a:solidFill>
              <a:schemeClr val="tx1"/>
            </a:solidFill>
          </a:endParaRPr>
        </a:p>
      </dgm:t>
    </dgm:pt>
    <dgm:pt modelId="{1ABC1168-7256-8C4A-B230-E5CDDBD9EF60}" type="sibTrans" cxnId="{65DC7A06-1B11-CA49-B20E-2DAD33BAF1D1}">
      <dgm:prSet/>
      <dgm:spPr/>
      <dgm:t>
        <a:bodyPr/>
        <a:lstStyle/>
        <a:p>
          <a:endParaRPr lang="en-GB">
            <a:solidFill>
              <a:schemeClr val="tx1"/>
            </a:solidFill>
          </a:endParaRPr>
        </a:p>
      </dgm:t>
    </dgm:pt>
    <dgm:pt modelId="{4EA3AACF-A4BC-5C41-9372-E58E16623D83}" type="pres">
      <dgm:prSet presAssocID="{F908D44C-66E0-F245-BE73-CE774C31ED47}" presName="linear" presStyleCnt="0">
        <dgm:presLayoutVars>
          <dgm:animLvl val="lvl"/>
          <dgm:resizeHandles val="exact"/>
        </dgm:presLayoutVars>
      </dgm:prSet>
      <dgm:spPr/>
    </dgm:pt>
    <dgm:pt modelId="{244D16ED-7851-B942-A450-01744CF02A8D}" type="pres">
      <dgm:prSet presAssocID="{44A3B05F-910D-804F-9361-45BEC9C45755}" presName="parentText" presStyleLbl="node1" presStyleIdx="0" presStyleCnt="4">
        <dgm:presLayoutVars>
          <dgm:chMax val="0"/>
          <dgm:bulletEnabled val="1"/>
        </dgm:presLayoutVars>
      </dgm:prSet>
      <dgm:spPr/>
    </dgm:pt>
    <dgm:pt modelId="{EEF4560F-B4A8-1547-9631-5FBFFFB3F637}" type="pres">
      <dgm:prSet presAssocID="{96B9D8DE-94E4-F54D-9D3E-F90B1652833A}" presName="spacer" presStyleCnt="0"/>
      <dgm:spPr/>
    </dgm:pt>
    <dgm:pt modelId="{1E9370BE-485A-4046-BB9B-D00ADE1898FC}" type="pres">
      <dgm:prSet presAssocID="{89766895-833C-FD4F-BE1D-B8D3A6F7C758}" presName="parentText" presStyleLbl="node1" presStyleIdx="1" presStyleCnt="4">
        <dgm:presLayoutVars>
          <dgm:chMax val="0"/>
          <dgm:bulletEnabled val="1"/>
        </dgm:presLayoutVars>
      </dgm:prSet>
      <dgm:spPr/>
    </dgm:pt>
    <dgm:pt modelId="{6E49DE31-E7ED-1E4B-9209-2EF0E8009D45}" type="pres">
      <dgm:prSet presAssocID="{89766895-833C-FD4F-BE1D-B8D3A6F7C758}" presName="childText" presStyleLbl="revTx" presStyleIdx="0" presStyleCnt="1">
        <dgm:presLayoutVars>
          <dgm:bulletEnabled val="1"/>
        </dgm:presLayoutVars>
      </dgm:prSet>
      <dgm:spPr/>
    </dgm:pt>
    <dgm:pt modelId="{00C92CBF-CBD8-6742-9E54-A745E2898A83}" type="pres">
      <dgm:prSet presAssocID="{BA454542-F0B7-6F4B-A009-7F714106689D}" presName="parentText" presStyleLbl="node1" presStyleIdx="2" presStyleCnt="4">
        <dgm:presLayoutVars>
          <dgm:chMax val="0"/>
          <dgm:bulletEnabled val="1"/>
        </dgm:presLayoutVars>
      </dgm:prSet>
      <dgm:spPr/>
    </dgm:pt>
    <dgm:pt modelId="{B586AAE6-D919-1044-8C2A-3F255275450B}" type="pres">
      <dgm:prSet presAssocID="{5758DA49-1DC2-EE4B-A32E-FE0A9A184059}" presName="spacer" presStyleCnt="0"/>
      <dgm:spPr/>
    </dgm:pt>
    <dgm:pt modelId="{0048950C-67F0-634C-8202-F9D59A3D2762}" type="pres">
      <dgm:prSet presAssocID="{909A5BB0-4A31-3A40-8E83-61D63F589BD3}" presName="parentText" presStyleLbl="node1" presStyleIdx="3" presStyleCnt="4">
        <dgm:presLayoutVars>
          <dgm:chMax val="0"/>
          <dgm:bulletEnabled val="1"/>
        </dgm:presLayoutVars>
      </dgm:prSet>
      <dgm:spPr/>
    </dgm:pt>
  </dgm:ptLst>
  <dgm:cxnLst>
    <dgm:cxn modelId="{65DC7A06-1B11-CA49-B20E-2DAD33BAF1D1}" srcId="{F908D44C-66E0-F245-BE73-CE774C31ED47}" destId="{909A5BB0-4A31-3A40-8E83-61D63F589BD3}" srcOrd="3" destOrd="0" parTransId="{5B889E18-49DE-9F43-85C6-DB8F566C4DDD}" sibTransId="{1ABC1168-7256-8C4A-B230-E5CDDBD9EF60}"/>
    <dgm:cxn modelId="{FE1DFA0D-C447-ED4C-A560-63A3B68C867B}" srcId="{F908D44C-66E0-F245-BE73-CE774C31ED47}" destId="{89766895-833C-FD4F-BE1D-B8D3A6F7C758}" srcOrd="1" destOrd="0" parTransId="{11A5A4EB-6599-2C49-A56E-00C24CB03C61}" sibTransId="{A8D68AFF-E165-2342-8511-C06B62646430}"/>
    <dgm:cxn modelId="{80C25E0F-DAB6-1144-875E-9CA09776B965}" srcId="{89766895-833C-FD4F-BE1D-B8D3A6F7C758}" destId="{01412629-5651-CE47-A14D-D29890F6C8A1}" srcOrd="0" destOrd="0" parTransId="{48161DDA-DC9C-A543-95CD-8D4DCD075A68}" sibTransId="{9850B6D2-6DDD-0745-8A23-2D91EABE135C}"/>
    <dgm:cxn modelId="{53B57935-E919-6B44-AE61-84BFB55E6DEC}" type="presOf" srcId="{F908D44C-66E0-F245-BE73-CE774C31ED47}" destId="{4EA3AACF-A4BC-5C41-9372-E58E16623D83}" srcOrd="0" destOrd="0" presId="urn:microsoft.com/office/officeart/2005/8/layout/vList2"/>
    <dgm:cxn modelId="{2034E436-E6E7-4044-AC77-EEB7F84BFDBE}" type="presOf" srcId="{01412629-5651-CE47-A14D-D29890F6C8A1}" destId="{6E49DE31-E7ED-1E4B-9209-2EF0E8009D45}" srcOrd="0" destOrd="0" presId="urn:microsoft.com/office/officeart/2005/8/layout/vList2"/>
    <dgm:cxn modelId="{E08A1737-58B6-2248-9402-CA4FF807499C}" type="presOf" srcId="{44A3B05F-910D-804F-9361-45BEC9C45755}" destId="{244D16ED-7851-B942-A450-01744CF02A8D}" srcOrd="0" destOrd="0" presId="urn:microsoft.com/office/officeart/2005/8/layout/vList2"/>
    <dgm:cxn modelId="{283FD33C-5458-7B44-912A-EB67AEFC000A}" srcId="{F908D44C-66E0-F245-BE73-CE774C31ED47}" destId="{BA454542-F0B7-6F4B-A009-7F714106689D}" srcOrd="2" destOrd="0" parTransId="{91DB60FE-138E-754A-8BAA-FC48E8767CC5}" sibTransId="{5758DA49-1DC2-EE4B-A32E-FE0A9A184059}"/>
    <dgm:cxn modelId="{183F2B4A-7BE3-AF4B-94E3-D0113A2B7AAA}" srcId="{F908D44C-66E0-F245-BE73-CE774C31ED47}" destId="{44A3B05F-910D-804F-9361-45BEC9C45755}" srcOrd="0" destOrd="0" parTransId="{72D3B538-33EE-364A-8F9A-668FB1BA2BE4}" sibTransId="{96B9D8DE-94E4-F54D-9D3E-F90B1652833A}"/>
    <dgm:cxn modelId="{70AA904D-77D8-754E-84B9-4671D388EE55}" type="presOf" srcId="{BA454542-F0B7-6F4B-A009-7F714106689D}" destId="{00C92CBF-CBD8-6742-9E54-A745E2898A83}" srcOrd="0" destOrd="0" presId="urn:microsoft.com/office/officeart/2005/8/layout/vList2"/>
    <dgm:cxn modelId="{B6121058-B81B-5043-872D-C0925FC60058}" type="presOf" srcId="{D3148FB6-5C13-9C45-ADD7-CA4D1DA46889}" destId="{6E49DE31-E7ED-1E4B-9209-2EF0E8009D45}" srcOrd="0" destOrd="1" presId="urn:microsoft.com/office/officeart/2005/8/layout/vList2"/>
    <dgm:cxn modelId="{86B490A9-8AC6-004B-AE28-F81AE93D4665}" srcId="{89766895-833C-FD4F-BE1D-B8D3A6F7C758}" destId="{D3148FB6-5C13-9C45-ADD7-CA4D1DA46889}" srcOrd="1" destOrd="0" parTransId="{85B3CDEB-52C0-CF4E-BAF5-2C3843E6B258}" sibTransId="{69B695B4-9DC0-834E-8665-EF2020A001D7}"/>
    <dgm:cxn modelId="{511006CE-E86C-4A42-975E-0723348943ED}" type="presOf" srcId="{89766895-833C-FD4F-BE1D-B8D3A6F7C758}" destId="{1E9370BE-485A-4046-BB9B-D00ADE1898FC}" srcOrd="0" destOrd="0" presId="urn:microsoft.com/office/officeart/2005/8/layout/vList2"/>
    <dgm:cxn modelId="{1502EAE3-FB69-D146-84B5-E478E17E52DB}" type="presOf" srcId="{909A5BB0-4A31-3A40-8E83-61D63F589BD3}" destId="{0048950C-67F0-634C-8202-F9D59A3D2762}" srcOrd="0" destOrd="0" presId="urn:microsoft.com/office/officeart/2005/8/layout/vList2"/>
    <dgm:cxn modelId="{ED70C0BB-6506-1F44-8C17-79A720B8A3FE}" type="presParOf" srcId="{4EA3AACF-A4BC-5C41-9372-E58E16623D83}" destId="{244D16ED-7851-B942-A450-01744CF02A8D}" srcOrd="0" destOrd="0" presId="urn:microsoft.com/office/officeart/2005/8/layout/vList2"/>
    <dgm:cxn modelId="{A4FB1D5F-1D46-F544-A9A3-48601E632D62}" type="presParOf" srcId="{4EA3AACF-A4BC-5C41-9372-E58E16623D83}" destId="{EEF4560F-B4A8-1547-9631-5FBFFFB3F637}" srcOrd="1" destOrd="0" presId="urn:microsoft.com/office/officeart/2005/8/layout/vList2"/>
    <dgm:cxn modelId="{F924BFA5-0208-6547-B99D-933BBC0B2628}" type="presParOf" srcId="{4EA3AACF-A4BC-5C41-9372-E58E16623D83}" destId="{1E9370BE-485A-4046-BB9B-D00ADE1898FC}" srcOrd="2" destOrd="0" presId="urn:microsoft.com/office/officeart/2005/8/layout/vList2"/>
    <dgm:cxn modelId="{923D5302-A7B8-8B43-B4D7-B8F6F8BDD022}" type="presParOf" srcId="{4EA3AACF-A4BC-5C41-9372-E58E16623D83}" destId="{6E49DE31-E7ED-1E4B-9209-2EF0E8009D45}" srcOrd="3" destOrd="0" presId="urn:microsoft.com/office/officeart/2005/8/layout/vList2"/>
    <dgm:cxn modelId="{1277FE21-FBC6-4740-B7BA-81CA4D2EA68C}" type="presParOf" srcId="{4EA3AACF-A4BC-5C41-9372-E58E16623D83}" destId="{00C92CBF-CBD8-6742-9E54-A745E2898A83}" srcOrd="4" destOrd="0" presId="urn:microsoft.com/office/officeart/2005/8/layout/vList2"/>
    <dgm:cxn modelId="{FD8A33CE-4A5A-DB4F-BD3D-422E2DC586C1}" type="presParOf" srcId="{4EA3AACF-A4BC-5C41-9372-E58E16623D83}" destId="{B586AAE6-D919-1044-8C2A-3F255275450B}" srcOrd="5" destOrd="0" presId="urn:microsoft.com/office/officeart/2005/8/layout/vList2"/>
    <dgm:cxn modelId="{ABB1470E-F4A5-B045-8E67-DD0D76AA43E1}" type="presParOf" srcId="{4EA3AACF-A4BC-5C41-9372-E58E16623D83}" destId="{0048950C-67F0-634C-8202-F9D59A3D2762}"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93175AF-A0D9-4C40-BA98-4C0DDD0D69C5}"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t>
        <a:bodyPr/>
        <a:lstStyle/>
        <a:p>
          <a:endParaRPr lang="en-US"/>
        </a:p>
      </dgm:t>
    </dgm:pt>
    <dgm:pt modelId="{39E4204A-6D44-4C77-A3DC-563479472F89}">
      <dgm:prSet/>
      <dgm:spPr/>
      <dgm:t>
        <a:bodyPr/>
        <a:lstStyle/>
        <a:p>
          <a:r>
            <a:rPr lang="en-GB" b="1" dirty="0"/>
            <a:t>Content Relevance and Contextualization</a:t>
          </a:r>
          <a:endParaRPr lang="en-US" dirty="0"/>
        </a:p>
      </dgm:t>
    </dgm:pt>
    <dgm:pt modelId="{1CF40A47-FD67-403B-9FF3-F2FE31485EF6}" type="parTrans" cxnId="{6955B82C-348D-4D07-BA23-74BE19D6DB80}">
      <dgm:prSet/>
      <dgm:spPr/>
      <dgm:t>
        <a:bodyPr/>
        <a:lstStyle/>
        <a:p>
          <a:endParaRPr lang="en-US"/>
        </a:p>
      </dgm:t>
    </dgm:pt>
    <dgm:pt modelId="{7F6BB587-F7BC-44A1-8447-ED22E42631C7}" type="sibTrans" cxnId="{6955B82C-348D-4D07-BA23-74BE19D6DB80}">
      <dgm:prSet/>
      <dgm:spPr/>
      <dgm:t>
        <a:bodyPr/>
        <a:lstStyle/>
        <a:p>
          <a:endParaRPr lang="en-US"/>
        </a:p>
      </dgm:t>
    </dgm:pt>
    <dgm:pt modelId="{A08F517C-9035-43C4-A22C-96A0AB202611}">
      <dgm:prSet/>
      <dgm:spPr/>
      <dgm:t>
        <a:bodyPr/>
        <a:lstStyle/>
        <a:p>
          <a:r>
            <a:rPr lang="en-GB" dirty="0"/>
            <a:t>Different disciplines require learning materials that reflect their unique practices and terminology. </a:t>
          </a:r>
          <a:endParaRPr lang="en-US" dirty="0"/>
        </a:p>
      </dgm:t>
    </dgm:pt>
    <dgm:pt modelId="{C80F59FD-632A-4013-A8B6-E23E0933A4D9}" type="parTrans" cxnId="{B0A2C553-EB04-4DEB-BC4F-C0AEBB4E9414}">
      <dgm:prSet/>
      <dgm:spPr/>
      <dgm:t>
        <a:bodyPr/>
        <a:lstStyle/>
        <a:p>
          <a:endParaRPr lang="en-US"/>
        </a:p>
      </dgm:t>
    </dgm:pt>
    <dgm:pt modelId="{AACDB8CE-E366-4271-9F46-11382A028A69}" type="sibTrans" cxnId="{B0A2C553-EB04-4DEB-BC4F-C0AEBB4E9414}">
      <dgm:prSet/>
      <dgm:spPr/>
      <dgm:t>
        <a:bodyPr/>
        <a:lstStyle/>
        <a:p>
          <a:endParaRPr lang="en-US"/>
        </a:p>
      </dgm:t>
    </dgm:pt>
    <dgm:pt modelId="{D3CD615B-F5D1-423E-A756-734C675318B6}">
      <dgm:prSet/>
      <dgm:spPr/>
      <dgm:t>
        <a:bodyPr/>
        <a:lstStyle/>
        <a:p>
          <a:r>
            <a:rPr lang="en-GB" b="1"/>
            <a:t>Example:</a:t>
          </a:r>
          <a:r>
            <a:rPr lang="en-GB"/>
            <a:t> For life sciences, materials might focus on </a:t>
          </a:r>
          <a:r>
            <a:rPr lang="en-GB" b="1"/>
            <a:t>data sharing in biomedical repositories</a:t>
          </a:r>
          <a:r>
            <a:rPr lang="en-GB"/>
            <a:t>, while for humanities, they might emphasize </a:t>
          </a:r>
          <a:r>
            <a:rPr lang="en-GB" b="1"/>
            <a:t>metadata for digitized historical texts</a:t>
          </a:r>
          <a:r>
            <a:rPr lang="en-GB"/>
            <a:t>.</a:t>
          </a:r>
          <a:endParaRPr lang="en-US"/>
        </a:p>
      </dgm:t>
    </dgm:pt>
    <dgm:pt modelId="{8CBABB86-6837-4705-9AD1-FE225CBE12C2}" type="parTrans" cxnId="{0BB6A37C-BC69-49E2-859E-A607EE068586}">
      <dgm:prSet/>
      <dgm:spPr/>
      <dgm:t>
        <a:bodyPr/>
        <a:lstStyle/>
        <a:p>
          <a:endParaRPr lang="en-US"/>
        </a:p>
      </dgm:t>
    </dgm:pt>
    <dgm:pt modelId="{1085643E-E525-49DC-9104-18E6327C9A14}" type="sibTrans" cxnId="{0BB6A37C-BC69-49E2-859E-A607EE068586}">
      <dgm:prSet/>
      <dgm:spPr/>
      <dgm:t>
        <a:bodyPr/>
        <a:lstStyle/>
        <a:p>
          <a:endParaRPr lang="en-US"/>
        </a:p>
      </dgm:t>
    </dgm:pt>
    <dgm:pt modelId="{4204BCB0-72EE-4AD1-BECC-9B81E30C53F1}">
      <dgm:prSet/>
      <dgm:spPr/>
      <dgm:t>
        <a:bodyPr/>
        <a:lstStyle/>
        <a:p>
          <a:r>
            <a:rPr lang="en-GB" b="1"/>
            <a:t>Discipline-Specific Challenges</a:t>
          </a:r>
          <a:endParaRPr lang="en-US"/>
        </a:p>
      </dgm:t>
    </dgm:pt>
    <dgm:pt modelId="{1CD80FFA-D14C-4EDC-9061-102AD160552E}" type="parTrans" cxnId="{F5A302CA-8DFB-4A25-AC8A-FA7569DCC3DF}">
      <dgm:prSet/>
      <dgm:spPr/>
      <dgm:t>
        <a:bodyPr/>
        <a:lstStyle/>
        <a:p>
          <a:endParaRPr lang="en-US"/>
        </a:p>
      </dgm:t>
    </dgm:pt>
    <dgm:pt modelId="{ADC29D5F-D9FA-4F72-A788-766643AF3AEF}" type="sibTrans" cxnId="{F5A302CA-8DFB-4A25-AC8A-FA7569DCC3DF}">
      <dgm:prSet/>
      <dgm:spPr/>
      <dgm:t>
        <a:bodyPr/>
        <a:lstStyle/>
        <a:p>
          <a:endParaRPr lang="en-US"/>
        </a:p>
      </dgm:t>
    </dgm:pt>
    <dgm:pt modelId="{47BC6236-A60D-4738-B2E1-0572E5B54EFE}">
      <dgm:prSet/>
      <dgm:spPr/>
      <dgm:t>
        <a:bodyPr/>
        <a:lstStyle/>
        <a:p>
          <a:r>
            <a:rPr lang="en-GB"/>
            <a:t>Researchers in various fields face different challenges regarding the same topic.</a:t>
          </a:r>
          <a:endParaRPr lang="en-US"/>
        </a:p>
      </dgm:t>
    </dgm:pt>
    <dgm:pt modelId="{76C98D0C-7036-418E-BBD8-5FD1D219AACA}" type="parTrans" cxnId="{BF0AC327-9AED-4711-B42D-22A3EF1F03F5}">
      <dgm:prSet/>
      <dgm:spPr/>
      <dgm:t>
        <a:bodyPr/>
        <a:lstStyle/>
        <a:p>
          <a:endParaRPr lang="en-US"/>
        </a:p>
      </dgm:t>
    </dgm:pt>
    <dgm:pt modelId="{F6D1354B-05BC-45BC-BE26-FBCDB48C6D90}" type="sibTrans" cxnId="{BF0AC327-9AED-4711-B42D-22A3EF1F03F5}">
      <dgm:prSet/>
      <dgm:spPr/>
      <dgm:t>
        <a:bodyPr/>
        <a:lstStyle/>
        <a:p>
          <a:endParaRPr lang="en-US"/>
        </a:p>
      </dgm:t>
    </dgm:pt>
    <dgm:pt modelId="{EF906E0D-E523-4AB6-AB83-369EF0A85641}">
      <dgm:prSet/>
      <dgm:spPr/>
      <dgm:t>
        <a:bodyPr/>
        <a:lstStyle/>
        <a:p>
          <a:r>
            <a:rPr lang="en-GB" b="1" dirty="0"/>
            <a:t>Ex. Social sciences</a:t>
          </a:r>
          <a:r>
            <a:rPr lang="en-GB" dirty="0"/>
            <a:t>: ethical concerns</a:t>
          </a:r>
          <a:endParaRPr lang="en-US" dirty="0"/>
        </a:p>
      </dgm:t>
    </dgm:pt>
    <dgm:pt modelId="{A02C3D75-FD35-440B-B73E-11B65688BADD}" type="parTrans" cxnId="{12550AC8-3054-45F3-AA88-3006034F137E}">
      <dgm:prSet/>
      <dgm:spPr/>
      <dgm:t>
        <a:bodyPr/>
        <a:lstStyle/>
        <a:p>
          <a:endParaRPr lang="en-US"/>
        </a:p>
      </dgm:t>
    </dgm:pt>
    <dgm:pt modelId="{5D7BDEB5-41C3-4764-AB43-0C06170AC198}" type="sibTrans" cxnId="{12550AC8-3054-45F3-AA88-3006034F137E}">
      <dgm:prSet/>
      <dgm:spPr/>
      <dgm:t>
        <a:bodyPr/>
        <a:lstStyle/>
        <a:p>
          <a:endParaRPr lang="en-US"/>
        </a:p>
      </dgm:t>
    </dgm:pt>
    <dgm:pt modelId="{5DF016DB-CDB0-4CBD-AD82-73E0E6B56E72}">
      <dgm:prSet/>
      <dgm:spPr/>
      <dgm:t>
        <a:bodyPr/>
        <a:lstStyle/>
        <a:p>
          <a:r>
            <a:rPr lang="en-GB" b="1" dirty="0"/>
            <a:t>Physics</a:t>
          </a:r>
          <a:r>
            <a:rPr lang="en-GB" dirty="0"/>
            <a:t>: Large-scale datasets and interoperability</a:t>
          </a:r>
          <a:endParaRPr lang="en-US" dirty="0"/>
        </a:p>
      </dgm:t>
    </dgm:pt>
    <dgm:pt modelId="{90A70209-040C-4B4C-9855-CE24F7A01309}" type="parTrans" cxnId="{179099F6-9BC3-41A1-B90B-6FA60533E9F3}">
      <dgm:prSet/>
      <dgm:spPr/>
      <dgm:t>
        <a:bodyPr/>
        <a:lstStyle/>
        <a:p>
          <a:endParaRPr lang="en-US"/>
        </a:p>
      </dgm:t>
    </dgm:pt>
    <dgm:pt modelId="{858938B2-DECC-4837-85FF-C33DFCBBA5AA}" type="sibTrans" cxnId="{179099F6-9BC3-41A1-B90B-6FA60533E9F3}">
      <dgm:prSet/>
      <dgm:spPr/>
      <dgm:t>
        <a:bodyPr/>
        <a:lstStyle/>
        <a:p>
          <a:endParaRPr lang="en-US"/>
        </a:p>
      </dgm:t>
    </dgm:pt>
    <dgm:pt modelId="{4279F1F1-A777-484A-8CF2-FD8B632F7F5F}">
      <dgm:prSet/>
      <dgm:spPr/>
      <dgm:t>
        <a:bodyPr/>
        <a:lstStyle/>
        <a:p>
          <a:r>
            <a:rPr lang="en-GB" dirty="0"/>
            <a:t>Addressing the specific challenges in the learning materials makes them more actionable.</a:t>
          </a:r>
          <a:endParaRPr lang="en-US" dirty="0"/>
        </a:p>
      </dgm:t>
    </dgm:pt>
    <dgm:pt modelId="{2BD24890-E07D-46D3-B781-F84A0FD7CEA8}" type="parTrans" cxnId="{86468546-1FA4-4D9B-908B-D27EB77C951E}">
      <dgm:prSet/>
      <dgm:spPr/>
      <dgm:t>
        <a:bodyPr/>
        <a:lstStyle/>
        <a:p>
          <a:endParaRPr lang="en-US"/>
        </a:p>
      </dgm:t>
    </dgm:pt>
    <dgm:pt modelId="{0DE7783E-EC9A-4459-98E4-0BCC7C4CFC32}" type="sibTrans" cxnId="{86468546-1FA4-4D9B-908B-D27EB77C951E}">
      <dgm:prSet/>
      <dgm:spPr/>
      <dgm:t>
        <a:bodyPr/>
        <a:lstStyle/>
        <a:p>
          <a:endParaRPr lang="en-US"/>
        </a:p>
      </dgm:t>
    </dgm:pt>
    <dgm:pt modelId="{207D247D-7707-4A10-91E8-B895969E0E60}">
      <dgm:prSet/>
      <dgm:spPr/>
      <dgm:t>
        <a:bodyPr/>
        <a:lstStyle/>
        <a:p>
          <a:r>
            <a:rPr lang="en-GB" b="1" dirty="0"/>
            <a:t>Target audience</a:t>
          </a:r>
          <a:endParaRPr lang="en-US" dirty="0"/>
        </a:p>
      </dgm:t>
    </dgm:pt>
    <dgm:pt modelId="{38A4AFBB-BF8E-4550-8471-633DE531822C}" type="parTrans" cxnId="{6881A181-BCE5-42C4-8769-3FB674B23383}">
      <dgm:prSet/>
      <dgm:spPr/>
      <dgm:t>
        <a:bodyPr/>
        <a:lstStyle/>
        <a:p>
          <a:endParaRPr lang="en-US"/>
        </a:p>
      </dgm:t>
    </dgm:pt>
    <dgm:pt modelId="{76A5E697-7303-4916-8DA2-589644EE6459}" type="sibTrans" cxnId="{6881A181-BCE5-42C4-8769-3FB674B23383}">
      <dgm:prSet/>
      <dgm:spPr/>
      <dgm:t>
        <a:bodyPr/>
        <a:lstStyle/>
        <a:p>
          <a:endParaRPr lang="en-US"/>
        </a:p>
      </dgm:t>
    </dgm:pt>
    <dgm:pt modelId="{3A98F048-ADC7-4DD2-887B-C33CCABDC207}">
      <dgm:prSet/>
      <dgm:spPr/>
      <dgm:t>
        <a:bodyPr/>
        <a:lstStyle/>
        <a:p>
          <a:r>
            <a:rPr lang="en-GB" dirty="0"/>
            <a:t>Knowing the range of disciplines helps ensure the content is relevant to everyone while still offering practical, tailored examples.</a:t>
          </a:r>
          <a:endParaRPr lang="en-US" dirty="0"/>
        </a:p>
      </dgm:t>
    </dgm:pt>
    <dgm:pt modelId="{7140228A-5067-45BE-B640-226965F78C18}" type="parTrans" cxnId="{1D74E7E9-665E-46BD-8B74-8E0AF4D35C2A}">
      <dgm:prSet/>
      <dgm:spPr/>
      <dgm:t>
        <a:bodyPr/>
        <a:lstStyle/>
        <a:p>
          <a:endParaRPr lang="en-US"/>
        </a:p>
      </dgm:t>
    </dgm:pt>
    <dgm:pt modelId="{3A676770-6DB8-4099-B2DD-04240ABB5DB4}" type="sibTrans" cxnId="{1D74E7E9-665E-46BD-8B74-8E0AF4D35C2A}">
      <dgm:prSet/>
      <dgm:spPr/>
      <dgm:t>
        <a:bodyPr/>
        <a:lstStyle/>
        <a:p>
          <a:endParaRPr lang="en-US"/>
        </a:p>
      </dgm:t>
    </dgm:pt>
    <dgm:pt modelId="{ADA7E5D9-3148-4591-B3C2-BFFEEEA97217}" type="pres">
      <dgm:prSet presAssocID="{C93175AF-A0D9-4C40-BA98-4C0DDD0D69C5}" presName="root" presStyleCnt="0">
        <dgm:presLayoutVars>
          <dgm:dir/>
          <dgm:resizeHandles val="exact"/>
        </dgm:presLayoutVars>
      </dgm:prSet>
      <dgm:spPr/>
    </dgm:pt>
    <dgm:pt modelId="{94590A11-49ED-4158-A23C-A5E6E05F39D0}" type="pres">
      <dgm:prSet presAssocID="{39E4204A-6D44-4C77-A3DC-563479472F89}" presName="compNode" presStyleCnt="0"/>
      <dgm:spPr/>
    </dgm:pt>
    <dgm:pt modelId="{AAECCBF5-4AE7-41B2-9363-11006AC72020}" type="pres">
      <dgm:prSet presAssocID="{39E4204A-6D44-4C77-A3DC-563479472F89}" presName="bgRect" presStyleLbl="bgShp" presStyleIdx="0" presStyleCnt="3"/>
      <dgm:spPr/>
    </dgm:pt>
    <dgm:pt modelId="{A8E8D051-41A3-4D27-97F2-097450F2FBA7}" type="pres">
      <dgm:prSet presAssocID="{39E4204A-6D44-4C77-A3DC-563479472F89}"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ooks"/>
        </a:ext>
      </dgm:extLst>
    </dgm:pt>
    <dgm:pt modelId="{5BA555E8-A94E-400F-9515-0E51217F6E87}" type="pres">
      <dgm:prSet presAssocID="{39E4204A-6D44-4C77-A3DC-563479472F89}" presName="spaceRect" presStyleCnt="0"/>
      <dgm:spPr/>
    </dgm:pt>
    <dgm:pt modelId="{124DC9CC-A5CB-4D4B-B6CB-7360F17473FA}" type="pres">
      <dgm:prSet presAssocID="{39E4204A-6D44-4C77-A3DC-563479472F89}" presName="parTx" presStyleLbl="revTx" presStyleIdx="0" presStyleCnt="6">
        <dgm:presLayoutVars>
          <dgm:chMax val="0"/>
          <dgm:chPref val="0"/>
        </dgm:presLayoutVars>
      </dgm:prSet>
      <dgm:spPr/>
    </dgm:pt>
    <dgm:pt modelId="{DF61E11A-5156-463F-A82C-F7C781784802}" type="pres">
      <dgm:prSet presAssocID="{39E4204A-6D44-4C77-A3DC-563479472F89}" presName="desTx" presStyleLbl="revTx" presStyleIdx="1" presStyleCnt="6">
        <dgm:presLayoutVars/>
      </dgm:prSet>
      <dgm:spPr/>
    </dgm:pt>
    <dgm:pt modelId="{27D30A95-2EDE-4D8F-9D7C-85E17BF64888}" type="pres">
      <dgm:prSet presAssocID="{7F6BB587-F7BC-44A1-8447-ED22E42631C7}" presName="sibTrans" presStyleCnt="0"/>
      <dgm:spPr/>
    </dgm:pt>
    <dgm:pt modelId="{E5390098-4875-46AF-957E-ECCD7DBC5257}" type="pres">
      <dgm:prSet presAssocID="{4204BCB0-72EE-4AD1-BECC-9B81E30C53F1}" presName="compNode" presStyleCnt="0"/>
      <dgm:spPr/>
    </dgm:pt>
    <dgm:pt modelId="{1EA8DAFF-888E-4D70-91C7-0808723A0441}" type="pres">
      <dgm:prSet presAssocID="{4204BCB0-72EE-4AD1-BECC-9B81E30C53F1}" presName="bgRect" presStyleLbl="bgShp" presStyleIdx="1" presStyleCnt="3"/>
      <dgm:spPr/>
    </dgm:pt>
    <dgm:pt modelId="{33BA89A5-D8F5-440F-8465-79CF2C88D934}" type="pres">
      <dgm:prSet presAssocID="{4204BCB0-72EE-4AD1-BECC-9B81E30C53F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cales of Justice"/>
        </a:ext>
      </dgm:extLst>
    </dgm:pt>
    <dgm:pt modelId="{DD0F3A93-7B75-4DB3-9E5D-0C2C9DCFBC4F}" type="pres">
      <dgm:prSet presAssocID="{4204BCB0-72EE-4AD1-BECC-9B81E30C53F1}" presName="spaceRect" presStyleCnt="0"/>
      <dgm:spPr/>
    </dgm:pt>
    <dgm:pt modelId="{8A9B6362-A7B1-4786-ADEA-2B2856D9E1CD}" type="pres">
      <dgm:prSet presAssocID="{4204BCB0-72EE-4AD1-BECC-9B81E30C53F1}" presName="parTx" presStyleLbl="revTx" presStyleIdx="2" presStyleCnt="6">
        <dgm:presLayoutVars>
          <dgm:chMax val="0"/>
          <dgm:chPref val="0"/>
        </dgm:presLayoutVars>
      </dgm:prSet>
      <dgm:spPr/>
    </dgm:pt>
    <dgm:pt modelId="{A3D8C351-6D86-44AB-B040-37CE61775061}" type="pres">
      <dgm:prSet presAssocID="{4204BCB0-72EE-4AD1-BECC-9B81E30C53F1}" presName="desTx" presStyleLbl="revTx" presStyleIdx="3" presStyleCnt="6">
        <dgm:presLayoutVars/>
      </dgm:prSet>
      <dgm:spPr/>
    </dgm:pt>
    <dgm:pt modelId="{00CA3AFE-0BC2-4E05-9FE1-D78FD677AA6F}" type="pres">
      <dgm:prSet presAssocID="{ADC29D5F-D9FA-4F72-A788-766643AF3AEF}" presName="sibTrans" presStyleCnt="0"/>
      <dgm:spPr/>
    </dgm:pt>
    <dgm:pt modelId="{83D0ABF2-9931-4232-8C52-77680112A5A8}" type="pres">
      <dgm:prSet presAssocID="{207D247D-7707-4A10-91E8-B895969E0E60}" presName="compNode" presStyleCnt="0"/>
      <dgm:spPr/>
    </dgm:pt>
    <dgm:pt modelId="{78C868D1-9B0C-4883-BF03-A55EA0B33CB5}" type="pres">
      <dgm:prSet presAssocID="{207D247D-7707-4A10-91E8-B895969E0E60}" presName="bgRect" presStyleLbl="bgShp" presStyleIdx="2" presStyleCnt="3"/>
      <dgm:spPr/>
    </dgm:pt>
    <dgm:pt modelId="{05F5EB53-D1C1-46CB-991B-C42567754ED3}" type="pres">
      <dgm:prSet presAssocID="{207D247D-7707-4A10-91E8-B895969E0E60}"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ullseye"/>
        </a:ext>
      </dgm:extLst>
    </dgm:pt>
    <dgm:pt modelId="{A3C3C90A-1BF5-4F14-BF6C-144E2979C648}" type="pres">
      <dgm:prSet presAssocID="{207D247D-7707-4A10-91E8-B895969E0E60}" presName="spaceRect" presStyleCnt="0"/>
      <dgm:spPr/>
    </dgm:pt>
    <dgm:pt modelId="{D50C1ED0-1B57-4D57-97B7-ED84DCC1EC07}" type="pres">
      <dgm:prSet presAssocID="{207D247D-7707-4A10-91E8-B895969E0E60}" presName="parTx" presStyleLbl="revTx" presStyleIdx="4" presStyleCnt="6">
        <dgm:presLayoutVars>
          <dgm:chMax val="0"/>
          <dgm:chPref val="0"/>
        </dgm:presLayoutVars>
      </dgm:prSet>
      <dgm:spPr/>
    </dgm:pt>
    <dgm:pt modelId="{880B4DAA-821F-4A4F-835C-A498411BAB6C}" type="pres">
      <dgm:prSet presAssocID="{207D247D-7707-4A10-91E8-B895969E0E60}" presName="desTx" presStyleLbl="revTx" presStyleIdx="5" presStyleCnt="6">
        <dgm:presLayoutVars/>
      </dgm:prSet>
      <dgm:spPr/>
    </dgm:pt>
  </dgm:ptLst>
  <dgm:cxnLst>
    <dgm:cxn modelId="{58C63820-B870-E746-8922-FB3C30427E3D}" type="presOf" srcId="{47BC6236-A60D-4738-B2E1-0572E5B54EFE}" destId="{A3D8C351-6D86-44AB-B040-37CE61775061}" srcOrd="0" destOrd="0" presId="urn:microsoft.com/office/officeart/2018/2/layout/IconVerticalSolidList"/>
    <dgm:cxn modelId="{BF0AC327-9AED-4711-B42D-22A3EF1F03F5}" srcId="{4204BCB0-72EE-4AD1-BECC-9B81E30C53F1}" destId="{47BC6236-A60D-4738-B2E1-0572E5B54EFE}" srcOrd="0" destOrd="0" parTransId="{76C98D0C-7036-418E-BBD8-5FD1D219AACA}" sibTransId="{F6D1354B-05BC-45BC-BE26-FBCDB48C6D90}"/>
    <dgm:cxn modelId="{6955B82C-348D-4D07-BA23-74BE19D6DB80}" srcId="{C93175AF-A0D9-4C40-BA98-4C0DDD0D69C5}" destId="{39E4204A-6D44-4C77-A3DC-563479472F89}" srcOrd="0" destOrd="0" parTransId="{1CF40A47-FD67-403B-9FF3-F2FE31485EF6}" sibTransId="{7F6BB587-F7BC-44A1-8447-ED22E42631C7}"/>
    <dgm:cxn modelId="{A817C02D-0F73-FF4C-B519-885A16F8295F}" type="presOf" srcId="{207D247D-7707-4A10-91E8-B895969E0E60}" destId="{D50C1ED0-1B57-4D57-97B7-ED84DCC1EC07}" srcOrd="0" destOrd="0" presId="urn:microsoft.com/office/officeart/2018/2/layout/IconVerticalSolidList"/>
    <dgm:cxn modelId="{1E166230-E24F-1F49-95B6-5E345CDF6C3C}" type="presOf" srcId="{C93175AF-A0D9-4C40-BA98-4C0DDD0D69C5}" destId="{ADA7E5D9-3148-4591-B3C2-BFFEEEA97217}" srcOrd="0" destOrd="0" presId="urn:microsoft.com/office/officeart/2018/2/layout/IconVerticalSolidList"/>
    <dgm:cxn modelId="{13882A35-84D9-184E-B257-08C72AC1C8DA}" type="presOf" srcId="{4279F1F1-A777-484A-8CF2-FD8B632F7F5F}" destId="{A3D8C351-6D86-44AB-B040-37CE61775061}" srcOrd="0" destOrd="3" presId="urn:microsoft.com/office/officeart/2018/2/layout/IconVerticalSolidList"/>
    <dgm:cxn modelId="{86468546-1FA4-4D9B-908B-D27EB77C951E}" srcId="{4204BCB0-72EE-4AD1-BECC-9B81E30C53F1}" destId="{4279F1F1-A777-484A-8CF2-FD8B632F7F5F}" srcOrd="3" destOrd="0" parTransId="{2BD24890-E07D-46D3-B781-F84A0FD7CEA8}" sibTransId="{0DE7783E-EC9A-4459-98E4-0BCC7C4CFC32}"/>
    <dgm:cxn modelId="{B0A2C553-EB04-4DEB-BC4F-C0AEBB4E9414}" srcId="{39E4204A-6D44-4C77-A3DC-563479472F89}" destId="{A08F517C-9035-43C4-A22C-96A0AB202611}" srcOrd="0" destOrd="0" parTransId="{C80F59FD-632A-4013-A8B6-E23E0933A4D9}" sibTransId="{AACDB8CE-E366-4271-9F46-11382A028A69}"/>
    <dgm:cxn modelId="{59B23255-E474-6F44-8C68-2331D279DB58}" type="presOf" srcId="{D3CD615B-F5D1-423E-A756-734C675318B6}" destId="{DF61E11A-5156-463F-A82C-F7C781784802}" srcOrd="0" destOrd="1" presId="urn:microsoft.com/office/officeart/2018/2/layout/IconVerticalSolidList"/>
    <dgm:cxn modelId="{9936F458-16CA-7548-9239-F8E1B6016A35}" type="presOf" srcId="{3A98F048-ADC7-4DD2-887B-C33CCABDC207}" destId="{880B4DAA-821F-4A4F-835C-A498411BAB6C}" srcOrd="0" destOrd="0" presId="urn:microsoft.com/office/officeart/2018/2/layout/IconVerticalSolidList"/>
    <dgm:cxn modelId="{0BB6A37C-BC69-49E2-859E-A607EE068586}" srcId="{39E4204A-6D44-4C77-A3DC-563479472F89}" destId="{D3CD615B-F5D1-423E-A756-734C675318B6}" srcOrd="1" destOrd="0" parTransId="{8CBABB86-6837-4705-9AD1-FE225CBE12C2}" sibTransId="{1085643E-E525-49DC-9104-18E6327C9A14}"/>
    <dgm:cxn modelId="{12B80D7E-7C0C-5A49-B942-9D613C2F8207}" type="presOf" srcId="{EF906E0D-E523-4AB6-AB83-369EF0A85641}" destId="{A3D8C351-6D86-44AB-B040-37CE61775061}" srcOrd="0" destOrd="1" presId="urn:microsoft.com/office/officeart/2018/2/layout/IconVerticalSolidList"/>
    <dgm:cxn modelId="{6881A181-BCE5-42C4-8769-3FB674B23383}" srcId="{C93175AF-A0D9-4C40-BA98-4C0DDD0D69C5}" destId="{207D247D-7707-4A10-91E8-B895969E0E60}" srcOrd="2" destOrd="0" parTransId="{38A4AFBB-BF8E-4550-8471-633DE531822C}" sibTransId="{76A5E697-7303-4916-8DA2-589644EE6459}"/>
    <dgm:cxn modelId="{3DDC8597-21F1-6E4A-8EFF-C7A781B1ED85}" type="presOf" srcId="{4204BCB0-72EE-4AD1-BECC-9B81E30C53F1}" destId="{8A9B6362-A7B1-4786-ADEA-2B2856D9E1CD}" srcOrd="0" destOrd="0" presId="urn:microsoft.com/office/officeart/2018/2/layout/IconVerticalSolidList"/>
    <dgm:cxn modelId="{B02639C3-E50D-8842-9020-4D524AE019ED}" type="presOf" srcId="{5DF016DB-CDB0-4CBD-AD82-73E0E6B56E72}" destId="{A3D8C351-6D86-44AB-B040-37CE61775061}" srcOrd="0" destOrd="2" presId="urn:microsoft.com/office/officeart/2018/2/layout/IconVerticalSolidList"/>
    <dgm:cxn modelId="{12550AC8-3054-45F3-AA88-3006034F137E}" srcId="{4204BCB0-72EE-4AD1-BECC-9B81E30C53F1}" destId="{EF906E0D-E523-4AB6-AB83-369EF0A85641}" srcOrd="1" destOrd="0" parTransId="{A02C3D75-FD35-440B-B73E-11B65688BADD}" sibTransId="{5D7BDEB5-41C3-4764-AB43-0C06170AC198}"/>
    <dgm:cxn modelId="{F5A302CA-8DFB-4A25-AC8A-FA7569DCC3DF}" srcId="{C93175AF-A0D9-4C40-BA98-4C0DDD0D69C5}" destId="{4204BCB0-72EE-4AD1-BECC-9B81E30C53F1}" srcOrd="1" destOrd="0" parTransId="{1CD80FFA-D14C-4EDC-9061-102AD160552E}" sibTransId="{ADC29D5F-D9FA-4F72-A788-766643AF3AEF}"/>
    <dgm:cxn modelId="{F0B351CB-FD24-6A4F-9161-BD36C0E8A7FD}" type="presOf" srcId="{A08F517C-9035-43C4-A22C-96A0AB202611}" destId="{DF61E11A-5156-463F-A82C-F7C781784802}" srcOrd="0" destOrd="0" presId="urn:microsoft.com/office/officeart/2018/2/layout/IconVerticalSolidList"/>
    <dgm:cxn modelId="{1D74E7E9-665E-46BD-8B74-8E0AF4D35C2A}" srcId="{207D247D-7707-4A10-91E8-B895969E0E60}" destId="{3A98F048-ADC7-4DD2-887B-C33CCABDC207}" srcOrd="0" destOrd="0" parTransId="{7140228A-5067-45BE-B640-226965F78C18}" sibTransId="{3A676770-6DB8-4099-B2DD-04240ABB5DB4}"/>
    <dgm:cxn modelId="{50E315F5-BB7C-014E-99F9-8C0AC443C3A9}" type="presOf" srcId="{39E4204A-6D44-4C77-A3DC-563479472F89}" destId="{124DC9CC-A5CB-4D4B-B6CB-7360F17473FA}" srcOrd="0" destOrd="0" presId="urn:microsoft.com/office/officeart/2018/2/layout/IconVerticalSolidList"/>
    <dgm:cxn modelId="{179099F6-9BC3-41A1-B90B-6FA60533E9F3}" srcId="{4204BCB0-72EE-4AD1-BECC-9B81E30C53F1}" destId="{5DF016DB-CDB0-4CBD-AD82-73E0E6B56E72}" srcOrd="2" destOrd="0" parTransId="{90A70209-040C-4B4C-9855-CE24F7A01309}" sibTransId="{858938B2-DECC-4837-85FF-C33DFCBBA5AA}"/>
    <dgm:cxn modelId="{4BF32E79-BCAA-5346-934F-9F1D1A1CF823}" type="presParOf" srcId="{ADA7E5D9-3148-4591-B3C2-BFFEEEA97217}" destId="{94590A11-49ED-4158-A23C-A5E6E05F39D0}" srcOrd="0" destOrd="0" presId="urn:microsoft.com/office/officeart/2018/2/layout/IconVerticalSolidList"/>
    <dgm:cxn modelId="{1364001F-7AA6-6E46-8090-C74D6A13C135}" type="presParOf" srcId="{94590A11-49ED-4158-A23C-A5E6E05F39D0}" destId="{AAECCBF5-4AE7-41B2-9363-11006AC72020}" srcOrd="0" destOrd="0" presId="urn:microsoft.com/office/officeart/2018/2/layout/IconVerticalSolidList"/>
    <dgm:cxn modelId="{31C89DC2-32B1-E841-9256-A41D002D2723}" type="presParOf" srcId="{94590A11-49ED-4158-A23C-A5E6E05F39D0}" destId="{A8E8D051-41A3-4D27-97F2-097450F2FBA7}" srcOrd="1" destOrd="0" presId="urn:microsoft.com/office/officeart/2018/2/layout/IconVerticalSolidList"/>
    <dgm:cxn modelId="{D6B60269-1ED3-6F48-B117-812994AB1B31}" type="presParOf" srcId="{94590A11-49ED-4158-A23C-A5E6E05F39D0}" destId="{5BA555E8-A94E-400F-9515-0E51217F6E87}" srcOrd="2" destOrd="0" presId="urn:microsoft.com/office/officeart/2018/2/layout/IconVerticalSolidList"/>
    <dgm:cxn modelId="{C990D6F2-85F5-4B4A-8D01-1F0CA28DEE72}" type="presParOf" srcId="{94590A11-49ED-4158-A23C-A5E6E05F39D0}" destId="{124DC9CC-A5CB-4D4B-B6CB-7360F17473FA}" srcOrd="3" destOrd="0" presId="urn:microsoft.com/office/officeart/2018/2/layout/IconVerticalSolidList"/>
    <dgm:cxn modelId="{28C5EB88-EEB6-8C41-88D9-184AD8D987B2}" type="presParOf" srcId="{94590A11-49ED-4158-A23C-A5E6E05F39D0}" destId="{DF61E11A-5156-463F-A82C-F7C781784802}" srcOrd="4" destOrd="0" presId="urn:microsoft.com/office/officeart/2018/2/layout/IconVerticalSolidList"/>
    <dgm:cxn modelId="{07C51E97-818F-DC45-96C1-96AA189433EF}" type="presParOf" srcId="{ADA7E5D9-3148-4591-B3C2-BFFEEEA97217}" destId="{27D30A95-2EDE-4D8F-9D7C-85E17BF64888}" srcOrd="1" destOrd="0" presId="urn:microsoft.com/office/officeart/2018/2/layout/IconVerticalSolidList"/>
    <dgm:cxn modelId="{DC28E037-B96F-9845-8C9D-75F795DD7A50}" type="presParOf" srcId="{ADA7E5D9-3148-4591-B3C2-BFFEEEA97217}" destId="{E5390098-4875-46AF-957E-ECCD7DBC5257}" srcOrd="2" destOrd="0" presId="urn:microsoft.com/office/officeart/2018/2/layout/IconVerticalSolidList"/>
    <dgm:cxn modelId="{B9F86B09-5DC6-B545-AD76-B2E331310473}" type="presParOf" srcId="{E5390098-4875-46AF-957E-ECCD7DBC5257}" destId="{1EA8DAFF-888E-4D70-91C7-0808723A0441}" srcOrd="0" destOrd="0" presId="urn:microsoft.com/office/officeart/2018/2/layout/IconVerticalSolidList"/>
    <dgm:cxn modelId="{71BBC5F5-175F-3447-B401-4E0A86E036DC}" type="presParOf" srcId="{E5390098-4875-46AF-957E-ECCD7DBC5257}" destId="{33BA89A5-D8F5-440F-8465-79CF2C88D934}" srcOrd="1" destOrd="0" presId="urn:microsoft.com/office/officeart/2018/2/layout/IconVerticalSolidList"/>
    <dgm:cxn modelId="{945BA3E5-A6AA-8B4B-B0EE-EB2365C1C027}" type="presParOf" srcId="{E5390098-4875-46AF-957E-ECCD7DBC5257}" destId="{DD0F3A93-7B75-4DB3-9E5D-0C2C9DCFBC4F}" srcOrd="2" destOrd="0" presId="urn:microsoft.com/office/officeart/2018/2/layout/IconVerticalSolidList"/>
    <dgm:cxn modelId="{3D25C727-CC76-C042-8A2F-44CA58E51572}" type="presParOf" srcId="{E5390098-4875-46AF-957E-ECCD7DBC5257}" destId="{8A9B6362-A7B1-4786-ADEA-2B2856D9E1CD}" srcOrd="3" destOrd="0" presId="urn:microsoft.com/office/officeart/2018/2/layout/IconVerticalSolidList"/>
    <dgm:cxn modelId="{EFF6130F-6458-2D46-9245-8DD872E481C6}" type="presParOf" srcId="{E5390098-4875-46AF-957E-ECCD7DBC5257}" destId="{A3D8C351-6D86-44AB-B040-37CE61775061}" srcOrd="4" destOrd="0" presId="urn:microsoft.com/office/officeart/2018/2/layout/IconVerticalSolidList"/>
    <dgm:cxn modelId="{7DFC5E03-2BD5-E24C-81BB-065352EF8E76}" type="presParOf" srcId="{ADA7E5D9-3148-4591-B3C2-BFFEEEA97217}" destId="{00CA3AFE-0BC2-4E05-9FE1-D78FD677AA6F}" srcOrd="3" destOrd="0" presId="urn:microsoft.com/office/officeart/2018/2/layout/IconVerticalSolidList"/>
    <dgm:cxn modelId="{C8E089FE-12B9-434C-8733-1022AB77EFC2}" type="presParOf" srcId="{ADA7E5D9-3148-4591-B3C2-BFFEEEA97217}" destId="{83D0ABF2-9931-4232-8C52-77680112A5A8}" srcOrd="4" destOrd="0" presId="urn:microsoft.com/office/officeart/2018/2/layout/IconVerticalSolidList"/>
    <dgm:cxn modelId="{6C7F73F3-BFA2-074A-9A45-39AA3BB5D6DB}" type="presParOf" srcId="{83D0ABF2-9931-4232-8C52-77680112A5A8}" destId="{78C868D1-9B0C-4883-BF03-A55EA0B33CB5}" srcOrd="0" destOrd="0" presId="urn:microsoft.com/office/officeart/2018/2/layout/IconVerticalSolidList"/>
    <dgm:cxn modelId="{F29BA571-D7BE-BE46-91A7-8A340E1FE2F1}" type="presParOf" srcId="{83D0ABF2-9931-4232-8C52-77680112A5A8}" destId="{05F5EB53-D1C1-46CB-991B-C42567754ED3}" srcOrd="1" destOrd="0" presId="urn:microsoft.com/office/officeart/2018/2/layout/IconVerticalSolidList"/>
    <dgm:cxn modelId="{AB33DF2C-260E-5E4E-BDAB-A1BEAE8D07BE}" type="presParOf" srcId="{83D0ABF2-9931-4232-8C52-77680112A5A8}" destId="{A3C3C90A-1BF5-4F14-BF6C-144E2979C648}" srcOrd="2" destOrd="0" presId="urn:microsoft.com/office/officeart/2018/2/layout/IconVerticalSolidList"/>
    <dgm:cxn modelId="{E5B3FE25-D34D-E745-9BDD-142E185A393E}" type="presParOf" srcId="{83D0ABF2-9931-4232-8C52-77680112A5A8}" destId="{D50C1ED0-1B57-4D57-97B7-ED84DCC1EC07}" srcOrd="3" destOrd="0" presId="urn:microsoft.com/office/officeart/2018/2/layout/IconVerticalSolidList"/>
    <dgm:cxn modelId="{DC2C3813-7BB8-AE46-8068-C218A6875F8F}" type="presParOf" srcId="{83D0ABF2-9931-4232-8C52-77680112A5A8}" destId="{880B4DAA-821F-4A4F-835C-A498411BAB6C}" srcOrd="4"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0.xml><?xml version="1.0" encoding="utf-8"?>
<dgm:dataModel xmlns:dgm="http://schemas.openxmlformats.org/drawingml/2006/diagram" xmlns:a="http://schemas.openxmlformats.org/drawingml/2006/main">
  <dgm:ptLst>
    <dgm:pt modelId="{EA9E3A00-3ACC-7249-97A8-5C1165F7E4FF}"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GB"/>
        </a:p>
      </dgm:t>
    </dgm:pt>
    <dgm:pt modelId="{BE166B60-C2CC-AA4B-B544-138BF7F38DDD}">
      <dgm:prSet/>
      <dgm:spPr/>
      <dgm:t>
        <a:bodyPr/>
        <a:lstStyle/>
        <a:p>
          <a:r>
            <a:rPr lang="en-GB" b="0" i="0" dirty="0">
              <a:solidFill>
                <a:schemeClr val="tx1"/>
              </a:solidFill>
            </a:rPr>
            <a:t>Survey</a:t>
          </a:r>
          <a:endParaRPr lang="en-MK" dirty="0">
            <a:solidFill>
              <a:schemeClr val="tx1"/>
            </a:solidFill>
          </a:endParaRPr>
        </a:p>
      </dgm:t>
    </dgm:pt>
    <dgm:pt modelId="{9621C5BC-5D28-344B-B931-8DCCF62F1565}" type="parTrans" cxnId="{4159CD97-A8D0-3047-8BA8-C627D2E59923}">
      <dgm:prSet/>
      <dgm:spPr/>
      <dgm:t>
        <a:bodyPr/>
        <a:lstStyle/>
        <a:p>
          <a:endParaRPr lang="en-GB">
            <a:solidFill>
              <a:schemeClr val="tx1"/>
            </a:solidFill>
          </a:endParaRPr>
        </a:p>
      </dgm:t>
    </dgm:pt>
    <dgm:pt modelId="{75010E82-0583-2E4E-A65F-C4CA3C67881B}" type="sibTrans" cxnId="{4159CD97-A8D0-3047-8BA8-C627D2E59923}">
      <dgm:prSet/>
      <dgm:spPr/>
      <dgm:t>
        <a:bodyPr/>
        <a:lstStyle/>
        <a:p>
          <a:endParaRPr lang="en-GB">
            <a:solidFill>
              <a:schemeClr val="tx1"/>
            </a:solidFill>
          </a:endParaRPr>
        </a:p>
      </dgm:t>
    </dgm:pt>
    <dgm:pt modelId="{5E735876-DC22-1841-9D31-D404D4712FDF}">
      <dgm:prSet/>
      <dgm:spPr/>
      <dgm:t>
        <a:bodyPr/>
        <a:lstStyle/>
        <a:p>
          <a:r>
            <a:rPr lang="en-GB" b="0" i="0" dirty="0">
              <a:solidFill>
                <a:schemeClr val="tx1"/>
              </a:solidFill>
            </a:rPr>
            <a:t>Focus group</a:t>
          </a:r>
          <a:endParaRPr lang="en-MK" dirty="0">
            <a:solidFill>
              <a:schemeClr val="tx1"/>
            </a:solidFill>
          </a:endParaRPr>
        </a:p>
      </dgm:t>
    </dgm:pt>
    <dgm:pt modelId="{87A0EEBB-B68E-EF48-A805-3819FA19239D}" type="parTrans" cxnId="{059A2E4E-1AE0-AD46-BED6-8C81C4FACE0F}">
      <dgm:prSet/>
      <dgm:spPr/>
      <dgm:t>
        <a:bodyPr/>
        <a:lstStyle/>
        <a:p>
          <a:endParaRPr lang="en-GB">
            <a:solidFill>
              <a:schemeClr val="tx1"/>
            </a:solidFill>
          </a:endParaRPr>
        </a:p>
      </dgm:t>
    </dgm:pt>
    <dgm:pt modelId="{182402FE-6EE1-EE40-A558-0CD07A409EEE}" type="sibTrans" cxnId="{059A2E4E-1AE0-AD46-BED6-8C81C4FACE0F}">
      <dgm:prSet/>
      <dgm:spPr/>
      <dgm:t>
        <a:bodyPr/>
        <a:lstStyle/>
        <a:p>
          <a:endParaRPr lang="en-GB">
            <a:solidFill>
              <a:schemeClr val="tx1"/>
            </a:solidFill>
          </a:endParaRPr>
        </a:p>
      </dgm:t>
    </dgm:pt>
    <dgm:pt modelId="{528206C6-60CD-374C-A185-2A461DD648D7}">
      <dgm:prSet/>
      <dgm:spPr/>
      <dgm:t>
        <a:bodyPr/>
        <a:lstStyle/>
        <a:p>
          <a:r>
            <a:rPr lang="en-GB" b="0" i="0" dirty="0">
              <a:solidFill>
                <a:schemeClr val="tx1"/>
              </a:solidFill>
            </a:rPr>
            <a:t>Usage statistics</a:t>
          </a:r>
          <a:endParaRPr lang="en-MK" dirty="0">
            <a:solidFill>
              <a:schemeClr val="tx1"/>
            </a:solidFill>
          </a:endParaRPr>
        </a:p>
      </dgm:t>
    </dgm:pt>
    <dgm:pt modelId="{6DDB6B68-D1A3-6E48-A9C3-C37C2F5B67F2}" type="parTrans" cxnId="{86D7B251-3B6F-2D40-AA32-F4F80371E1A3}">
      <dgm:prSet/>
      <dgm:spPr/>
      <dgm:t>
        <a:bodyPr/>
        <a:lstStyle/>
        <a:p>
          <a:endParaRPr lang="en-GB">
            <a:solidFill>
              <a:schemeClr val="tx1"/>
            </a:solidFill>
          </a:endParaRPr>
        </a:p>
      </dgm:t>
    </dgm:pt>
    <dgm:pt modelId="{40FA2EB5-DF9A-A344-8270-E9A2E1347353}" type="sibTrans" cxnId="{86D7B251-3B6F-2D40-AA32-F4F80371E1A3}">
      <dgm:prSet/>
      <dgm:spPr/>
      <dgm:t>
        <a:bodyPr/>
        <a:lstStyle/>
        <a:p>
          <a:endParaRPr lang="en-GB">
            <a:solidFill>
              <a:schemeClr val="tx1"/>
            </a:solidFill>
          </a:endParaRPr>
        </a:p>
      </dgm:t>
    </dgm:pt>
    <dgm:pt modelId="{B9A08D70-AC4E-0C4A-B62C-07A8E9BB8FE2}">
      <dgm:prSet/>
      <dgm:spPr/>
      <dgm:t>
        <a:bodyPr/>
        <a:lstStyle/>
        <a:p>
          <a:r>
            <a:rPr lang="en-GB" b="0" i="0" dirty="0">
              <a:solidFill>
                <a:schemeClr val="tx1"/>
              </a:solidFill>
            </a:rPr>
            <a:t>All of the above (Survey, Focus group, Usage statistics)</a:t>
          </a:r>
          <a:endParaRPr lang="en-MK" dirty="0">
            <a:solidFill>
              <a:schemeClr val="tx1"/>
            </a:solidFill>
          </a:endParaRPr>
        </a:p>
      </dgm:t>
    </dgm:pt>
    <dgm:pt modelId="{BE8865D3-1808-DA4B-BEA8-63B9A0B69512}" type="parTrans" cxnId="{C3AC65F0-E3D9-2840-A5CC-37F05D332B9B}">
      <dgm:prSet/>
      <dgm:spPr/>
      <dgm:t>
        <a:bodyPr/>
        <a:lstStyle/>
        <a:p>
          <a:endParaRPr lang="en-GB">
            <a:solidFill>
              <a:schemeClr val="tx1"/>
            </a:solidFill>
          </a:endParaRPr>
        </a:p>
      </dgm:t>
    </dgm:pt>
    <dgm:pt modelId="{C8744D15-1E9A-0740-950C-B30DC68B7E84}" type="sibTrans" cxnId="{C3AC65F0-E3D9-2840-A5CC-37F05D332B9B}">
      <dgm:prSet/>
      <dgm:spPr/>
      <dgm:t>
        <a:bodyPr/>
        <a:lstStyle/>
        <a:p>
          <a:endParaRPr lang="en-GB">
            <a:solidFill>
              <a:schemeClr val="tx1"/>
            </a:solidFill>
          </a:endParaRPr>
        </a:p>
      </dgm:t>
    </dgm:pt>
    <dgm:pt modelId="{F6F15370-503B-BC4C-8468-D3AD126AFD36}" type="pres">
      <dgm:prSet presAssocID="{EA9E3A00-3ACC-7249-97A8-5C1165F7E4FF}" presName="linear" presStyleCnt="0">
        <dgm:presLayoutVars>
          <dgm:animLvl val="lvl"/>
          <dgm:resizeHandles val="exact"/>
        </dgm:presLayoutVars>
      </dgm:prSet>
      <dgm:spPr/>
    </dgm:pt>
    <dgm:pt modelId="{4EB6D159-CB7B-EC42-A275-C96A2B4B428A}" type="pres">
      <dgm:prSet presAssocID="{BE166B60-C2CC-AA4B-B544-138BF7F38DDD}" presName="parentText" presStyleLbl="node1" presStyleIdx="0" presStyleCnt="4">
        <dgm:presLayoutVars>
          <dgm:chMax val="0"/>
          <dgm:bulletEnabled val="1"/>
        </dgm:presLayoutVars>
      </dgm:prSet>
      <dgm:spPr/>
    </dgm:pt>
    <dgm:pt modelId="{8DE956F3-C017-6A4D-9FEC-A29067C17E8E}" type="pres">
      <dgm:prSet presAssocID="{75010E82-0583-2E4E-A65F-C4CA3C67881B}" presName="spacer" presStyleCnt="0"/>
      <dgm:spPr/>
    </dgm:pt>
    <dgm:pt modelId="{E4E1EE7E-5D9F-4A43-A2E2-A1B1C3E7A4B6}" type="pres">
      <dgm:prSet presAssocID="{5E735876-DC22-1841-9D31-D404D4712FDF}" presName="parentText" presStyleLbl="node1" presStyleIdx="1" presStyleCnt="4">
        <dgm:presLayoutVars>
          <dgm:chMax val="0"/>
          <dgm:bulletEnabled val="1"/>
        </dgm:presLayoutVars>
      </dgm:prSet>
      <dgm:spPr/>
    </dgm:pt>
    <dgm:pt modelId="{683873DB-D182-CA44-AC09-357B7E0073E9}" type="pres">
      <dgm:prSet presAssocID="{182402FE-6EE1-EE40-A558-0CD07A409EEE}" presName="spacer" presStyleCnt="0"/>
      <dgm:spPr/>
    </dgm:pt>
    <dgm:pt modelId="{52702C9C-BD0C-C44D-8087-4B80C95C9352}" type="pres">
      <dgm:prSet presAssocID="{528206C6-60CD-374C-A185-2A461DD648D7}" presName="parentText" presStyleLbl="node1" presStyleIdx="2" presStyleCnt="4">
        <dgm:presLayoutVars>
          <dgm:chMax val="0"/>
          <dgm:bulletEnabled val="1"/>
        </dgm:presLayoutVars>
      </dgm:prSet>
      <dgm:spPr/>
    </dgm:pt>
    <dgm:pt modelId="{F1D408B8-C633-C747-84AE-078A811114DD}" type="pres">
      <dgm:prSet presAssocID="{40FA2EB5-DF9A-A344-8270-E9A2E1347353}" presName="spacer" presStyleCnt="0"/>
      <dgm:spPr/>
    </dgm:pt>
    <dgm:pt modelId="{067DEC82-3EA3-5648-B623-AFB662F056F3}" type="pres">
      <dgm:prSet presAssocID="{B9A08D70-AC4E-0C4A-B62C-07A8E9BB8FE2}" presName="parentText" presStyleLbl="node1" presStyleIdx="3" presStyleCnt="4">
        <dgm:presLayoutVars>
          <dgm:chMax val="0"/>
          <dgm:bulletEnabled val="1"/>
        </dgm:presLayoutVars>
      </dgm:prSet>
      <dgm:spPr/>
    </dgm:pt>
  </dgm:ptLst>
  <dgm:cxnLst>
    <dgm:cxn modelId="{059A2E4E-1AE0-AD46-BED6-8C81C4FACE0F}" srcId="{EA9E3A00-3ACC-7249-97A8-5C1165F7E4FF}" destId="{5E735876-DC22-1841-9D31-D404D4712FDF}" srcOrd="1" destOrd="0" parTransId="{87A0EEBB-B68E-EF48-A805-3819FA19239D}" sibTransId="{182402FE-6EE1-EE40-A558-0CD07A409EEE}"/>
    <dgm:cxn modelId="{86D7B251-3B6F-2D40-AA32-F4F80371E1A3}" srcId="{EA9E3A00-3ACC-7249-97A8-5C1165F7E4FF}" destId="{528206C6-60CD-374C-A185-2A461DD648D7}" srcOrd="2" destOrd="0" parTransId="{6DDB6B68-D1A3-6E48-A9C3-C37C2F5B67F2}" sibTransId="{40FA2EB5-DF9A-A344-8270-E9A2E1347353}"/>
    <dgm:cxn modelId="{03905760-67CD-ED4C-9E6C-0147184F5124}" type="presOf" srcId="{B9A08D70-AC4E-0C4A-B62C-07A8E9BB8FE2}" destId="{067DEC82-3EA3-5648-B623-AFB662F056F3}" srcOrd="0" destOrd="0" presId="urn:microsoft.com/office/officeart/2005/8/layout/vList2"/>
    <dgm:cxn modelId="{D4E90B78-D17A-5944-B3A0-D596FE75F393}" type="presOf" srcId="{BE166B60-C2CC-AA4B-B544-138BF7F38DDD}" destId="{4EB6D159-CB7B-EC42-A275-C96A2B4B428A}" srcOrd="0" destOrd="0" presId="urn:microsoft.com/office/officeart/2005/8/layout/vList2"/>
    <dgm:cxn modelId="{4159CD97-A8D0-3047-8BA8-C627D2E59923}" srcId="{EA9E3A00-3ACC-7249-97A8-5C1165F7E4FF}" destId="{BE166B60-C2CC-AA4B-B544-138BF7F38DDD}" srcOrd="0" destOrd="0" parTransId="{9621C5BC-5D28-344B-B931-8DCCF62F1565}" sibTransId="{75010E82-0583-2E4E-A65F-C4CA3C67881B}"/>
    <dgm:cxn modelId="{E7A8D7A3-7047-4646-95DA-01AF08F23D8E}" type="presOf" srcId="{5E735876-DC22-1841-9D31-D404D4712FDF}" destId="{E4E1EE7E-5D9F-4A43-A2E2-A1B1C3E7A4B6}" srcOrd="0" destOrd="0" presId="urn:microsoft.com/office/officeart/2005/8/layout/vList2"/>
    <dgm:cxn modelId="{B71464BE-7162-674B-8757-61E6F91D2D3D}" type="presOf" srcId="{528206C6-60CD-374C-A185-2A461DD648D7}" destId="{52702C9C-BD0C-C44D-8087-4B80C95C9352}" srcOrd="0" destOrd="0" presId="urn:microsoft.com/office/officeart/2005/8/layout/vList2"/>
    <dgm:cxn modelId="{5FFB94E8-EFF0-354B-B757-6AF5CBFF38B4}" type="presOf" srcId="{EA9E3A00-3ACC-7249-97A8-5C1165F7E4FF}" destId="{F6F15370-503B-BC4C-8468-D3AD126AFD36}" srcOrd="0" destOrd="0" presId="urn:microsoft.com/office/officeart/2005/8/layout/vList2"/>
    <dgm:cxn modelId="{C3AC65F0-E3D9-2840-A5CC-37F05D332B9B}" srcId="{EA9E3A00-3ACC-7249-97A8-5C1165F7E4FF}" destId="{B9A08D70-AC4E-0C4A-B62C-07A8E9BB8FE2}" srcOrd="3" destOrd="0" parTransId="{BE8865D3-1808-DA4B-BEA8-63B9A0B69512}" sibTransId="{C8744D15-1E9A-0740-950C-B30DC68B7E84}"/>
    <dgm:cxn modelId="{D0014CE4-755C-CE40-849F-D422ED393D6F}" type="presParOf" srcId="{F6F15370-503B-BC4C-8468-D3AD126AFD36}" destId="{4EB6D159-CB7B-EC42-A275-C96A2B4B428A}" srcOrd="0" destOrd="0" presId="urn:microsoft.com/office/officeart/2005/8/layout/vList2"/>
    <dgm:cxn modelId="{657101BA-D6CD-F946-9B92-5BA3062DA849}" type="presParOf" srcId="{F6F15370-503B-BC4C-8468-D3AD126AFD36}" destId="{8DE956F3-C017-6A4D-9FEC-A29067C17E8E}" srcOrd="1" destOrd="0" presId="urn:microsoft.com/office/officeart/2005/8/layout/vList2"/>
    <dgm:cxn modelId="{7689F542-02F3-F44D-98F4-7976B1794ED0}" type="presParOf" srcId="{F6F15370-503B-BC4C-8468-D3AD126AFD36}" destId="{E4E1EE7E-5D9F-4A43-A2E2-A1B1C3E7A4B6}" srcOrd="2" destOrd="0" presId="urn:microsoft.com/office/officeart/2005/8/layout/vList2"/>
    <dgm:cxn modelId="{7795F7C7-B92C-2D45-B21C-6E72ABB44B25}" type="presParOf" srcId="{F6F15370-503B-BC4C-8468-D3AD126AFD36}" destId="{683873DB-D182-CA44-AC09-357B7E0073E9}" srcOrd="3" destOrd="0" presId="urn:microsoft.com/office/officeart/2005/8/layout/vList2"/>
    <dgm:cxn modelId="{06089BE9-39A8-954F-BDE8-C01863177784}" type="presParOf" srcId="{F6F15370-503B-BC4C-8468-D3AD126AFD36}" destId="{52702C9C-BD0C-C44D-8087-4B80C95C9352}" srcOrd="4" destOrd="0" presId="urn:microsoft.com/office/officeart/2005/8/layout/vList2"/>
    <dgm:cxn modelId="{98066EA1-E400-4B45-93BE-D9E021555C4F}" type="presParOf" srcId="{F6F15370-503B-BC4C-8468-D3AD126AFD36}" destId="{F1D408B8-C633-C747-84AE-078A811114DD}" srcOrd="5" destOrd="0" presId="urn:microsoft.com/office/officeart/2005/8/layout/vList2"/>
    <dgm:cxn modelId="{1B80D11E-ED16-3C40-B4E6-971AF262A45E}" type="presParOf" srcId="{F6F15370-503B-BC4C-8468-D3AD126AFD36}" destId="{067DEC82-3EA3-5648-B623-AFB662F056F3}"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1.xml><?xml version="1.0" encoding="utf-8"?>
<dgm:dataModel xmlns:dgm="http://schemas.openxmlformats.org/drawingml/2006/diagram" xmlns:a="http://schemas.openxmlformats.org/drawingml/2006/main">
  <dgm:ptLst>
    <dgm:pt modelId="{97EF2899-AE8A-4752-BC00-C6B27A88092E}"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16FB6815-2202-4E87-91A6-D2E11B01E24D}">
      <dgm:prSet custT="1"/>
      <dgm:spPr/>
      <dgm:t>
        <a:bodyPr/>
        <a:lstStyle/>
        <a:p>
          <a:pPr>
            <a:lnSpc>
              <a:spcPct val="100000"/>
            </a:lnSpc>
          </a:pPr>
          <a:r>
            <a:rPr lang="en-GB" sz="2800" b="0" i="0" dirty="0"/>
            <a:t>A combination of methods provides the most comprehensive feedback. </a:t>
          </a:r>
          <a:endParaRPr lang="en-US" sz="2800" dirty="0"/>
        </a:p>
      </dgm:t>
    </dgm:pt>
    <dgm:pt modelId="{E227C9B7-8B48-4962-8F47-03A56ED5F6DF}" type="parTrans" cxnId="{505C39CE-3004-49D3-A49B-7B3396655294}">
      <dgm:prSet/>
      <dgm:spPr/>
      <dgm:t>
        <a:bodyPr/>
        <a:lstStyle/>
        <a:p>
          <a:endParaRPr lang="en-US" sz="2400"/>
        </a:p>
      </dgm:t>
    </dgm:pt>
    <dgm:pt modelId="{338EF41F-A207-4CF9-8916-451AD6E0C242}" type="sibTrans" cxnId="{505C39CE-3004-49D3-A49B-7B3396655294}">
      <dgm:prSet/>
      <dgm:spPr/>
      <dgm:t>
        <a:bodyPr/>
        <a:lstStyle/>
        <a:p>
          <a:pPr>
            <a:lnSpc>
              <a:spcPct val="100000"/>
            </a:lnSpc>
          </a:pPr>
          <a:endParaRPr lang="en-US" sz="2400"/>
        </a:p>
      </dgm:t>
    </dgm:pt>
    <dgm:pt modelId="{E83A2E7B-108D-4E5E-8349-79AA35CFCEFE}">
      <dgm:prSet custT="1"/>
      <dgm:spPr/>
      <dgm:t>
        <a:bodyPr/>
        <a:lstStyle/>
        <a:p>
          <a:pPr>
            <a:lnSpc>
              <a:spcPct val="100000"/>
            </a:lnSpc>
          </a:pPr>
          <a:r>
            <a:rPr lang="en-GB" sz="2800" b="0" i="0" dirty="0"/>
            <a:t>Surveys can reach a large number of users</a:t>
          </a:r>
          <a:endParaRPr lang="en-US" sz="2800" dirty="0"/>
        </a:p>
      </dgm:t>
    </dgm:pt>
    <dgm:pt modelId="{1AA126B7-E0D7-458C-9B90-0BAEBD423DBD}" type="parTrans" cxnId="{CC2ACD2C-A2A3-486A-B66E-2505D010EF90}">
      <dgm:prSet/>
      <dgm:spPr/>
      <dgm:t>
        <a:bodyPr/>
        <a:lstStyle/>
        <a:p>
          <a:endParaRPr lang="en-US" sz="2400"/>
        </a:p>
      </dgm:t>
    </dgm:pt>
    <dgm:pt modelId="{9223EC18-FE96-4B18-9422-853B525499F1}" type="sibTrans" cxnId="{CC2ACD2C-A2A3-486A-B66E-2505D010EF90}">
      <dgm:prSet/>
      <dgm:spPr/>
      <dgm:t>
        <a:bodyPr/>
        <a:lstStyle/>
        <a:p>
          <a:pPr>
            <a:lnSpc>
              <a:spcPct val="100000"/>
            </a:lnSpc>
          </a:pPr>
          <a:endParaRPr lang="en-US" sz="2400"/>
        </a:p>
      </dgm:t>
    </dgm:pt>
    <dgm:pt modelId="{84E4FE59-5A0B-4F58-9651-2B99B769AC9C}">
      <dgm:prSet custT="1"/>
      <dgm:spPr/>
      <dgm:t>
        <a:bodyPr/>
        <a:lstStyle/>
        <a:p>
          <a:pPr>
            <a:lnSpc>
              <a:spcPct val="100000"/>
            </a:lnSpc>
          </a:pPr>
          <a:r>
            <a:rPr lang="en-GB" sz="2800" b="0" i="0" dirty="0"/>
            <a:t>Focus groups allow for in-depth discussion</a:t>
          </a:r>
          <a:endParaRPr lang="en-US" sz="2800" dirty="0"/>
        </a:p>
      </dgm:t>
    </dgm:pt>
    <dgm:pt modelId="{CEB4F457-7D71-48C4-B680-318D2537648B}" type="parTrans" cxnId="{C84B3587-3773-4A86-B25D-CE69F69BC1E4}">
      <dgm:prSet/>
      <dgm:spPr/>
      <dgm:t>
        <a:bodyPr/>
        <a:lstStyle/>
        <a:p>
          <a:endParaRPr lang="en-US" sz="2400"/>
        </a:p>
      </dgm:t>
    </dgm:pt>
    <dgm:pt modelId="{CDF2018E-58CA-4A5B-8D15-3C31FE3037B0}" type="sibTrans" cxnId="{C84B3587-3773-4A86-B25D-CE69F69BC1E4}">
      <dgm:prSet/>
      <dgm:spPr/>
      <dgm:t>
        <a:bodyPr/>
        <a:lstStyle/>
        <a:p>
          <a:pPr>
            <a:lnSpc>
              <a:spcPct val="100000"/>
            </a:lnSpc>
          </a:pPr>
          <a:endParaRPr lang="en-US" sz="2400"/>
        </a:p>
      </dgm:t>
    </dgm:pt>
    <dgm:pt modelId="{B98C5BC0-7CD4-429D-9614-4F75CBC8DBCB}">
      <dgm:prSet custT="1"/>
      <dgm:spPr/>
      <dgm:t>
        <a:bodyPr/>
        <a:lstStyle/>
        <a:p>
          <a:pPr>
            <a:lnSpc>
              <a:spcPct val="100000"/>
            </a:lnSpc>
          </a:pPr>
          <a:r>
            <a:rPr lang="en-GB" sz="2800" b="0" i="0" dirty="0"/>
            <a:t>Usage statistics provide quantitative data</a:t>
          </a:r>
          <a:endParaRPr lang="en-US" sz="2800" dirty="0"/>
        </a:p>
      </dgm:t>
    </dgm:pt>
    <dgm:pt modelId="{DE8630F3-98C6-41AA-96B4-AF080D59CA2D}" type="parTrans" cxnId="{A9197F41-FA98-40E9-9E73-E6DA5D986442}">
      <dgm:prSet/>
      <dgm:spPr/>
      <dgm:t>
        <a:bodyPr/>
        <a:lstStyle/>
        <a:p>
          <a:endParaRPr lang="en-US" sz="2400"/>
        </a:p>
      </dgm:t>
    </dgm:pt>
    <dgm:pt modelId="{9571B490-247E-487E-A76A-A16630292DAE}" type="sibTrans" cxnId="{A9197F41-FA98-40E9-9E73-E6DA5D986442}">
      <dgm:prSet/>
      <dgm:spPr/>
      <dgm:t>
        <a:bodyPr/>
        <a:lstStyle/>
        <a:p>
          <a:endParaRPr lang="en-US" sz="2400"/>
        </a:p>
      </dgm:t>
    </dgm:pt>
    <dgm:pt modelId="{C7FCAD0A-CA86-4370-8DF5-5CA2C684FA74}" type="pres">
      <dgm:prSet presAssocID="{97EF2899-AE8A-4752-BC00-C6B27A88092E}" presName="root" presStyleCnt="0">
        <dgm:presLayoutVars>
          <dgm:dir/>
          <dgm:resizeHandles val="exact"/>
        </dgm:presLayoutVars>
      </dgm:prSet>
      <dgm:spPr/>
    </dgm:pt>
    <dgm:pt modelId="{CFF2527E-E65C-4C2A-BCC8-A67D3AB3A58E}" type="pres">
      <dgm:prSet presAssocID="{97EF2899-AE8A-4752-BC00-C6B27A88092E}" presName="container" presStyleCnt="0">
        <dgm:presLayoutVars>
          <dgm:dir/>
          <dgm:resizeHandles val="exact"/>
        </dgm:presLayoutVars>
      </dgm:prSet>
      <dgm:spPr/>
    </dgm:pt>
    <dgm:pt modelId="{6C4C1C18-B266-4D86-B39D-CB118CE02C4A}" type="pres">
      <dgm:prSet presAssocID="{16FB6815-2202-4E87-91A6-D2E11B01E24D}" presName="compNode" presStyleCnt="0"/>
      <dgm:spPr/>
    </dgm:pt>
    <dgm:pt modelId="{992507DB-AE6F-426C-9462-4CD69239F865}" type="pres">
      <dgm:prSet presAssocID="{16FB6815-2202-4E87-91A6-D2E11B01E24D}" presName="iconBgRect" presStyleLbl="bgShp" presStyleIdx="0" presStyleCnt="4"/>
      <dgm:spPr/>
    </dgm:pt>
    <dgm:pt modelId="{C8ED260F-04FC-46FB-A314-F3D3EA7D4AAB}" type="pres">
      <dgm:prSet presAssocID="{16FB6815-2202-4E87-91A6-D2E11B01E24D}"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Gauge"/>
        </a:ext>
      </dgm:extLst>
    </dgm:pt>
    <dgm:pt modelId="{BAA79FC5-75E3-4C1E-913B-02DAFF76F64B}" type="pres">
      <dgm:prSet presAssocID="{16FB6815-2202-4E87-91A6-D2E11B01E24D}" presName="spaceRect" presStyleCnt="0"/>
      <dgm:spPr/>
    </dgm:pt>
    <dgm:pt modelId="{4804B100-FDE6-423A-BE7F-3E3D3089CE1A}" type="pres">
      <dgm:prSet presAssocID="{16FB6815-2202-4E87-91A6-D2E11B01E24D}" presName="textRect" presStyleLbl="revTx" presStyleIdx="0" presStyleCnt="4">
        <dgm:presLayoutVars>
          <dgm:chMax val="1"/>
          <dgm:chPref val="1"/>
        </dgm:presLayoutVars>
      </dgm:prSet>
      <dgm:spPr/>
    </dgm:pt>
    <dgm:pt modelId="{CD31DD54-08B8-42C7-9B0C-E11A32F67C72}" type="pres">
      <dgm:prSet presAssocID="{338EF41F-A207-4CF9-8916-451AD6E0C242}" presName="sibTrans" presStyleLbl="sibTrans2D1" presStyleIdx="0" presStyleCnt="0"/>
      <dgm:spPr/>
    </dgm:pt>
    <dgm:pt modelId="{48B48E38-D2C9-4614-94B2-46D6A2622FCE}" type="pres">
      <dgm:prSet presAssocID="{E83A2E7B-108D-4E5E-8349-79AA35CFCEFE}" presName="compNode" presStyleCnt="0"/>
      <dgm:spPr/>
    </dgm:pt>
    <dgm:pt modelId="{552D46D7-C894-4CD7-9788-0ABBB0AE57D5}" type="pres">
      <dgm:prSet presAssocID="{E83A2E7B-108D-4E5E-8349-79AA35CFCEFE}" presName="iconBgRect" presStyleLbl="bgShp" presStyleIdx="1" presStyleCnt="4"/>
      <dgm:spPr/>
    </dgm:pt>
    <dgm:pt modelId="{1196DEB8-5EA2-4BE8-BB16-BA183D608148}" type="pres">
      <dgm:prSet presAssocID="{E83A2E7B-108D-4E5E-8349-79AA35CFCEFE}"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Target Audience"/>
        </a:ext>
      </dgm:extLst>
    </dgm:pt>
    <dgm:pt modelId="{9DD13E82-C0A0-476F-B5A3-164053829607}" type="pres">
      <dgm:prSet presAssocID="{E83A2E7B-108D-4E5E-8349-79AA35CFCEFE}" presName="spaceRect" presStyleCnt="0"/>
      <dgm:spPr/>
    </dgm:pt>
    <dgm:pt modelId="{38CBAA8E-5D60-41D9-B41D-E153C2A2916C}" type="pres">
      <dgm:prSet presAssocID="{E83A2E7B-108D-4E5E-8349-79AA35CFCEFE}" presName="textRect" presStyleLbl="revTx" presStyleIdx="1" presStyleCnt="4">
        <dgm:presLayoutVars>
          <dgm:chMax val="1"/>
          <dgm:chPref val="1"/>
        </dgm:presLayoutVars>
      </dgm:prSet>
      <dgm:spPr/>
    </dgm:pt>
    <dgm:pt modelId="{989388C1-E155-47C4-B0B5-10C2A4DD6983}" type="pres">
      <dgm:prSet presAssocID="{9223EC18-FE96-4B18-9422-853B525499F1}" presName="sibTrans" presStyleLbl="sibTrans2D1" presStyleIdx="0" presStyleCnt="0"/>
      <dgm:spPr/>
    </dgm:pt>
    <dgm:pt modelId="{055B774F-E818-4167-9F48-71CA423A8B13}" type="pres">
      <dgm:prSet presAssocID="{84E4FE59-5A0B-4F58-9651-2B99B769AC9C}" presName="compNode" presStyleCnt="0"/>
      <dgm:spPr/>
    </dgm:pt>
    <dgm:pt modelId="{4E283D05-464C-40F1-8402-9AB19F405710}" type="pres">
      <dgm:prSet presAssocID="{84E4FE59-5A0B-4F58-9651-2B99B769AC9C}" presName="iconBgRect" presStyleLbl="bgShp" presStyleIdx="2" presStyleCnt="4"/>
      <dgm:spPr/>
    </dgm:pt>
    <dgm:pt modelId="{D1E17A1A-2430-4A39-9643-C9CB932E2BAC}" type="pres">
      <dgm:prSet presAssocID="{84E4FE59-5A0B-4F58-9651-2B99B769AC9C}"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Magnifying glass"/>
        </a:ext>
      </dgm:extLst>
    </dgm:pt>
    <dgm:pt modelId="{65C41748-4D61-406B-A2FA-A7A812836D26}" type="pres">
      <dgm:prSet presAssocID="{84E4FE59-5A0B-4F58-9651-2B99B769AC9C}" presName="spaceRect" presStyleCnt="0"/>
      <dgm:spPr/>
    </dgm:pt>
    <dgm:pt modelId="{D8E64D02-4C1E-43A3-A873-CE4108A3ACAD}" type="pres">
      <dgm:prSet presAssocID="{84E4FE59-5A0B-4F58-9651-2B99B769AC9C}" presName="textRect" presStyleLbl="revTx" presStyleIdx="2" presStyleCnt="4">
        <dgm:presLayoutVars>
          <dgm:chMax val="1"/>
          <dgm:chPref val="1"/>
        </dgm:presLayoutVars>
      </dgm:prSet>
      <dgm:spPr/>
    </dgm:pt>
    <dgm:pt modelId="{32071D2D-CCDA-4625-A4F5-0A6E9D53BF30}" type="pres">
      <dgm:prSet presAssocID="{CDF2018E-58CA-4A5B-8D15-3C31FE3037B0}" presName="sibTrans" presStyleLbl="sibTrans2D1" presStyleIdx="0" presStyleCnt="0"/>
      <dgm:spPr/>
    </dgm:pt>
    <dgm:pt modelId="{7804C126-779C-456B-9DAB-9FE919C714AC}" type="pres">
      <dgm:prSet presAssocID="{B98C5BC0-7CD4-429D-9614-4F75CBC8DBCB}" presName="compNode" presStyleCnt="0"/>
      <dgm:spPr/>
    </dgm:pt>
    <dgm:pt modelId="{8038C3F4-5662-4DEE-BE42-3B6B29EF3B90}" type="pres">
      <dgm:prSet presAssocID="{B98C5BC0-7CD4-429D-9614-4F75CBC8DBCB}" presName="iconBgRect" presStyleLbl="bgShp" presStyleIdx="3" presStyleCnt="4"/>
      <dgm:spPr/>
    </dgm:pt>
    <dgm:pt modelId="{C6AC8960-F36E-441C-85AF-F75D8A04C8B6}" type="pres">
      <dgm:prSet presAssocID="{B98C5BC0-7CD4-429D-9614-4F75CBC8DBCB}"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Bar chart"/>
        </a:ext>
      </dgm:extLst>
    </dgm:pt>
    <dgm:pt modelId="{11E66868-9B6B-4405-AF6C-3E47F5FD8839}" type="pres">
      <dgm:prSet presAssocID="{B98C5BC0-7CD4-429D-9614-4F75CBC8DBCB}" presName="spaceRect" presStyleCnt="0"/>
      <dgm:spPr/>
    </dgm:pt>
    <dgm:pt modelId="{284C3432-DE5D-4A0D-AEBE-3D48A8271291}" type="pres">
      <dgm:prSet presAssocID="{B98C5BC0-7CD4-429D-9614-4F75CBC8DBCB}" presName="textRect" presStyleLbl="revTx" presStyleIdx="3" presStyleCnt="4">
        <dgm:presLayoutVars>
          <dgm:chMax val="1"/>
          <dgm:chPref val="1"/>
        </dgm:presLayoutVars>
      </dgm:prSet>
      <dgm:spPr/>
    </dgm:pt>
  </dgm:ptLst>
  <dgm:cxnLst>
    <dgm:cxn modelId="{ED38012A-137F-4A31-9F69-9131503E8B5E}" type="presOf" srcId="{E83A2E7B-108D-4E5E-8349-79AA35CFCEFE}" destId="{38CBAA8E-5D60-41D9-B41D-E153C2A2916C}" srcOrd="0" destOrd="0" presId="urn:microsoft.com/office/officeart/2018/2/layout/IconCircleList"/>
    <dgm:cxn modelId="{CC2ACD2C-A2A3-486A-B66E-2505D010EF90}" srcId="{97EF2899-AE8A-4752-BC00-C6B27A88092E}" destId="{E83A2E7B-108D-4E5E-8349-79AA35CFCEFE}" srcOrd="1" destOrd="0" parTransId="{1AA126B7-E0D7-458C-9B90-0BAEBD423DBD}" sibTransId="{9223EC18-FE96-4B18-9422-853B525499F1}"/>
    <dgm:cxn modelId="{0BC4A23F-9809-4AF5-B357-CC7A3430445C}" type="presOf" srcId="{9223EC18-FE96-4B18-9422-853B525499F1}" destId="{989388C1-E155-47C4-B0B5-10C2A4DD6983}" srcOrd="0" destOrd="0" presId="urn:microsoft.com/office/officeart/2018/2/layout/IconCircleList"/>
    <dgm:cxn modelId="{A9197F41-FA98-40E9-9E73-E6DA5D986442}" srcId="{97EF2899-AE8A-4752-BC00-C6B27A88092E}" destId="{B98C5BC0-7CD4-429D-9614-4F75CBC8DBCB}" srcOrd="3" destOrd="0" parTransId="{DE8630F3-98C6-41AA-96B4-AF080D59CA2D}" sibTransId="{9571B490-247E-487E-A76A-A16630292DAE}"/>
    <dgm:cxn modelId="{548F4365-CB97-4AAF-93EB-EA8B26D84FFB}" type="presOf" srcId="{CDF2018E-58CA-4A5B-8D15-3C31FE3037B0}" destId="{32071D2D-CCDA-4625-A4F5-0A6E9D53BF30}" srcOrd="0" destOrd="0" presId="urn:microsoft.com/office/officeart/2018/2/layout/IconCircleList"/>
    <dgm:cxn modelId="{C84B3587-3773-4A86-B25D-CE69F69BC1E4}" srcId="{97EF2899-AE8A-4752-BC00-C6B27A88092E}" destId="{84E4FE59-5A0B-4F58-9651-2B99B769AC9C}" srcOrd="2" destOrd="0" parTransId="{CEB4F457-7D71-48C4-B680-318D2537648B}" sibTransId="{CDF2018E-58CA-4A5B-8D15-3C31FE3037B0}"/>
    <dgm:cxn modelId="{3C538CA0-CA16-47B5-9522-6203ED8C74A9}" type="presOf" srcId="{97EF2899-AE8A-4752-BC00-C6B27A88092E}" destId="{C7FCAD0A-CA86-4370-8DF5-5CA2C684FA74}" srcOrd="0" destOrd="0" presId="urn:microsoft.com/office/officeart/2018/2/layout/IconCircleList"/>
    <dgm:cxn modelId="{74F3DBAE-F1FA-43E8-A218-7AC72029B73C}" type="presOf" srcId="{84E4FE59-5A0B-4F58-9651-2B99B769AC9C}" destId="{D8E64D02-4C1E-43A3-A873-CE4108A3ACAD}" srcOrd="0" destOrd="0" presId="urn:microsoft.com/office/officeart/2018/2/layout/IconCircleList"/>
    <dgm:cxn modelId="{0C8F2ABF-779A-444C-89E6-1816D890BEFC}" type="presOf" srcId="{338EF41F-A207-4CF9-8916-451AD6E0C242}" destId="{CD31DD54-08B8-42C7-9B0C-E11A32F67C72}" srcOrd="0" destOrd="0" presId="urn:microsoft.com/office/officeart/2018/2/layout/IconCircleList"/>
    <dgm:cxn modelId="{505C39CE-3004-49D3-A49B-7B3396655294}" srcId="{97EF2899-AE8A-4752-BC00-C6B27A88092E}" destId="{16FB6815-2202-4E87-91A6-D2E11B01E24D}" srcOrd="0" destOrd="0" parTransId="{E227C9B7-8B48-4962-8F47-03A56ED5F6DF}" sibTransId="{338EF41F-A207-4CF9-8916-451AD6E0C242}"/>
    <dgm:cxn modelId="{658E88D5-E811-4D12-B65E-BED8135165E7}" type="presOf" srcId="{16FB6815-2202-4E87-91A6-D2E11B01E24D}" destId="{4804B100-FDE6-423A-BE7F-3E3D3089CE1A}" srcOrd="0" destOrd="0" presId="urn:microsoft.com/office/officeart/2018/2/layout/IconCircleList"/>
    <dgm:cxn modelId="{47BC35EE-0282-4828-A390-5D1F67FDE282}" type="presOf" srcId="{B98C5BC0-7CD4-429D-9614-4F75CBC8DBCB}" destId="{284C3432-DE5D-4A0D-AEBE-3D48A8271291}" srcOrd="0" destOrd="0" presId="urn:microsoft.com/office/officeart/2018/2/layout/IconCircleList"/>
    <dgm:cxn modelId="{E704D21B-DA85-4471-984D-D57709CC8522}" type="presParOf" srcId="{C7FCAD0A-CA86-4370-8DF5-5CA2C684FA74}" destId="{CFF2527E-E65C-4C2A-BCC8-A67D3AB3A58E}" srcOrd="0" destOrd="0" presId="urn:microsoft.com/office/officeart/2018/2/layout/IconCircleList"/>
    <dgm:cxn modelId="{A2C36D86-49B3-4706-ACB9-DB27C59945A7}" type="presParOf" srcId="{CFF2527E-E65C-4C2A-BCC8-A67D3AB3A58E}" destId="{6C4C1C18-B266-4D86-B39D-CB118CE02C4A}" srcOrd="0" destOrd="0" presId="urn:microsoft.com/office/officeart/2018/2/layout/IconCircleList"/>
    <dgm:cxn modelId="{B37DC06F-A9F9-4B7F-88B4-3BC5902E03E5}" type="presParOf" srcId="{6C4C1C18-B266-4D86-B39D-CB118CE02C4A}" destId="{992507DB-AE6F-426C-9462-4CD69239F865}" srcOrd="0" destOrd="0" presId="urn:microsoft.com/office/officeart/2018/2/layout/IconCircleList"/>
    <dgm:cxn modelId="{506ADD60-ED11-4D94-978D-B7D27444EAC6}" type="presParOf" srcId="{6C4C1C18-B266-4D86-B39D-CB118CE02C4A}" destId="{C8ED260F-04FC-46FB-A314-F3D3EA7D4AAB}" srcOrd="1" destOrd="0" presId="urn:microsoft.com/office/officeart/2018/2/layout/IconCircleList"/>
    <dgm:cxn modelId="{6E308970-E2C5-4454-B2D9-29341CA437B8}" type="presParOf" srcId="{6C4C1C18-B266-4D86-B39D-CB118CE02C4A}" destId="{BAA79FC5-75E3-4C1E-913B-02DAFF76F64B}" srcOrd="2" destOrd="0" presId="urn:microsoft.com/office/officeart/2018/2/layout/IconCircleList"/>
    <dgm:cxn modelId="{8239DF06-BB59-46B7-92C3-078EEFC016D0}" type="presParOf" srcId="{6C4C1C18-B266-4D86-B39D-CB118CE02C4A}" destId="{4804B100-FDE6-423A-BE7F-3E3D3089CE1A}" srcOrd="3" destOrd="0" presId="urn:microsoft.com/office/officeart/2018/2/layout/IconCircleList"/>
    <dgm:cxn modelId="{CB809613-E5BE-4CDA-895D-94C558476D80}" type="presParOf" srcId="{CFF2527E-E65C-4C2A-BCC8-A67D3AB3A58E}" destId="{CD31DD54-08B8-42C7-9B0C-E11A32F67C72}" srcOrd="1" destOrd="0" presId="urn:microsoft.com/office/officeart/2018/2/layout/IconCircleList"/>
    <dgm:cxn modelId="{B3975C49-43C2-4BC7-9D69-2DF862683621}" type="presParOf" srcId="{CFF2527E-E65C-4C2A-BCC8-A67D3AB3A58E}" destId="{48B48E38-D2C9-4614-94B2-46D6A2622FCE}" srcOrd="2" destOrd="0" presId="urn:microsoft.com/office/officeart/2018/2/layout/IconCircleList"/>
    <dgm:cxn modelId="{2B379771-F618-49A1-818C-E46BBCD17A8E}" type="presParOf" srcId="{48B48E38-D2C9-4614-94B2-46D6A2622FCE}" destId="{552D46D7-C894-4CD7-9788-0ABBB0AE57D5}" srcOrd="0" destOrd="0" presId="urn:microsoft.com/office/officeart/2018/2/layout/IconCircleList"/>
    <dgm:cxn modelId="{8C372019-3FE6-43A0-BC14-87BB5D99264A}" type="presParOf" srcId="{48B48E38-D2C9-4614-94B2-46D6A2622FCE}" destId="{1196DEB8-5EA2-4BE8-BB16-BA183D608148}" srcOrd="1" destOrd="0" presId="urn:microsoft.com/office/officeart/2018/2/layout/IconCircleList"/>
    <dgm:cxn modelId="{B532B92C-5858-4E20-9341-471E777F1602}" type="presParOf" srcId="{48B48E38-D2C9-4614-94B2-46D6A2622FCE}" destId="{9DD13E82-C0A0-476F-B5A3-164053829607}" srcOrd="2" destOrd="0" presId="urn:microsoft.com/office/officeart/2018/2/layout/IconCircleList"/>
    <dgm:cxn modelId="{C6F3CA13-D3DC-4569-A514-E7C15CA8F167}" type="presParOf" srcId="{48B48E38-D2C9-4614-94B2-46D6A2622FCE}" destId="{38CBAA8E-5D60-41D9-B41D-E153C2A2916C}" srcOrd="3" destOrd="0" presId="urn:microsoft.com/office/officeart/2018/2/layout/IconCircleList"/>
    <dgm:cxn modelId="{A42A3804-5E02-4ACA-B727-160519D8C283}" type="presParOf" srcId="{CFF2527E-E65C-4C2A-BCC8-A67D3AB3A58E}" destId="{989388C1-E155-47C4-B0B5-10C2A4DD6983}" srcOrd="3" destOrd="0" presId="urn:microsoft.com/office/officeart/2018/2/layout/IconCircleList"/>
    <dgm:cxn modelId="{31B4869A-D450-450B-B847-A559B0F0303C}" type="presParOf" srcId="{CFF2527E-E65C-4C2A-BCC8-A67D3AB3A58E}" destId="{055B774F-E818-4167-9F48-71CA423A8B13}" srcOrd="4" destOrd="0" presId="urn:microsoft.com/office/officeart/2018/2/layout/IconCircleList"/>
    <dgm:cxn modelId="{0E487B54-4FD8-4F3B-9CEF-A3432C0CE421}" type="presParOf" srcId="{055B774F-E818-4167-9F48-71CA423A8B13}" destId="{4E283D05-464C-40F1-8402-9AB19F405710}" srcOrd="0" destOrd="0" presId="urn:microsoft.com/office/officeart/2018/2/layout/IconCircleList"/>
    <dgm:cxn modelId="{3C5AD896-A3C6-4A7C-A949-4D5F6E48D79A}" type="presParOf" srcId="{055B774F-E818-4167-9F48-71CA423A8B13}" destId="{D1E17A1A-2430-4A39-9643-C9CB932E2BAC}" srcOrd="1" destOrd="0" presId="urn:microsoft.com/office/officeart/2018/2/layout/IconCircleList"/>
    <dgm:cxn modelId="{7D90B4F7-D28F-403E-BD57-B5F1C9A98058}" type="presParOf" srcId="{055B774F-E818-4167-9F48-71CA423A8B13}" destId="{65C41748-4D61-406B-A2FA-A7A812836D26}" srcOrd="2" destOrd="0" presId="urn:microsoft.com/office/officeart/2018/2/layout/IconCircleList"/>
    <dgm:cxn modelId="{15EC6A3F-9771-46CB-BD50-9BA812393FE1}" type="presParOf" srcId="{055B774F-E818-4167-9F48-71CA423A8B13}" destId="{D8E64D02-4C1E-43A3-A873-CE4108A3ACAD}" srcOrd="3" destOrd="0" presId="urn:microsoft.com/office/officeart/2018/2/layout/IconCircleList"/>
    <dgm:cxn modelId="{715BD383-E948-4902-8786-D2F0682DF016}" type="presParOf" srcId="{CFF2527E-E65C-4C2A-BCC8-A67D3AB3A58E}" destId="{32071D2D-CCDA-4625-A4F5-0A6E9D53BF30}" srcOrd="5" destOrd="0" presId="urn:microsoft.com/office/officeart/2018/2/layout/IconCircleList"/>
    <dgm:cxn modelId="{2E608697-D5CB-4D62-9031-F9D1FFA52322}" type="presParOf" srcId="{CFF2527E-E65C-4C2A-BCC8-A67D3AB3A58E}" destId="{7804C126-779C-456B-9DAB-9FE919C714AC}" srcOrd="6" destOrd="0" presId="urn:microsoft.com/office/officeart/2018/2/layout/IconCircleList"/>
    <dgm:cxn modelId="{4C2A44F7-642D-4150-AC66-1BC42453EA94}" type="presParOf" srcId="{7804C126-779C-456B-9DAB-9FE919C714AC}" destId="{8038C3F4-5662-4DEE-BE42-3B6B29EF3B90}" srcOrd="0" destOrd="0" presId="urn:microsoft.com/office/officeart/2018/2/layout/IconCircleList"/>
    <dgm:cxn modelId="{F422C7B0-429A-41E3-899B-BDC1BC7B8439}" type="presParOf" srcId="{7804C126-779C-456B-9DAB-9FE919C714AC}" destId="{C6AC8960-F36E-441C-85AF-F75D8A04C8B6}" srcOrd="1" destOrd="0" presId="urn:microsoft.com/office/officeart/2018/2/layout/IconCircleList"/>
    <dgm:cxn modelId="{C17BF0DB-ED69-4A7B-88FE-DB1EAE6431C8}" type="presParOf" srcId="{7804C126-779C-456B-9DAB-9FE919C714AC}" destId="{11E66868-9B6B-4405-AF6C-3E47F5FD8839}" srcOrd="2" destOrd="0" presId="urn:microsoft.com/office/officeart/2018/2/layout/IconCircleList"/>
    <dgm:cxn modelId="{F7C32BA4-0923-4C40-B7DA-C31C6CF85FAD}" type="presParOf" srcId="{7804C126-779C-456B-9DAB-9FE919C714AC}" destId="{284C3432-DE5D-4A0D-AEBE-3D48A8271291}"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2.xml><?xml version="1.0" encoding="utf-8"?>
<dgm:dataModel xmlns:dgm="http://schemas.openxmlformats.org/drawingml/2006/diagram" xmlns:a="http://schemas.openxmlformats.org/drawingml/2006/main">
  <dgm:ptLst>
    <dgm:pt modelId="{435C0DE1-66C8-9B40-A50C-B3901F55EC15}"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GB"/>
        </a:p>
      </dgm:t>
    </dgm:pt>
    <dgm:pt modelId="{A4183C25-9838-EE4B-99A3-1283E2F0462F}">
      <dgm:prSet/>
      <dgm:spPr/>
      <dgm:t>
        <a:bodyPr/>
        <a:lstStyle/>
        <a:p>
          <a:r>
            <a:rPr lang="en-GB" b="0" i="0" dirty="0">
              <a:solidFill>
                <a:schemeClr val="tx1"/>
              </a:solidFill>
            </a:rPr>
            <a:t>Collecting feedback from learners </a:t>
          </a:r>
          <a:endParaRPr lang="en-MK" dirty="0">
            <a:solidFill>
              <a:schemeClr val="tx1"/>
            </a:solidFill>
          </a:endParaRPr>
        </a:p>
      </dgm:t>
    </dgm:pt>
    <dgm:pt modelId="{3432987A-9D33-8D40-9B54-7AF3BD4EEEC2}" type="parTrans" cxnId="{61F481DF-FFB3-7740-9451-4CC363DF5B99}">
      <dgm:prSet/>
      <dgm:spPr/>
      <dgm:t>
        <a:bodyPr/>
        <a:lstStyle/>
        <a:p>
          <a:endParaRPr lang="en-GB">
            <a:solidFill>
              <a:schemeClr val="tx1"/>
            </a:solidFill>
          </a:endParaRPr>
        </a:p>
      </dgm:t>
    </dgm:pt>
    <dgm:pt modelId="{927D2F2D-1BCF-7C42-B891-AF525FA67FAF}" type="sibTrans" cxnId="{61F481DF-FFB3-7740-9451-4CC363DF5B99}">
      <dgm:prSet/>
      <dgm:spPr/>
      <dgm:t>
        <a:bodyPr/>
        <a:lstStyle/>
        <a:p>
          <a:endParaRPr lang="en-GB">
            <a:solidFill>
              <a:schemeClr val="tx1"/>
            </a:solidFill>
          </a:endParaRPr>
        </a:p>
      </dgm:t>
    </dgm:pt>
    <dgm:pt modelId="{D2E17E08-C2AE-E24A-B91D-893A7992860E}">
      <dgm:prSet/>
      <dgm:spPr/>
      <dgm:t>
        <a:bodyPr/>
        <a:lstStyle/>
        <a:p>
          <a:r>
            <a:rPr lang="en-GB" b="0" i="0" dirty="0" err="1">
              <a:solidFill>
                <a:schemeClr val="tx1"/>
              </a:solidFill>
            </a:rPr>
            <a:t>Analyzing</a:t>
          </a:r>
          <a:r>
            <a:rPr lang="en-GB" b="0" i="0" dirty="0">
              <a:solidFill>
                <a:schemeClr val="tx1"/>
              </a:solidFill>
            </a:rPr>
            <a:t> learner performance data (e.g., quiz scores) </a:t>
          </a:r>
          <a:endParaRPr lang="en-MK" dirty="0">
            <a:solidFill>
              <a:schemeClr val="tx1"/>
            </a:solidFill>
          </a:endParaRPr>
        </a:p>
      </dgm:t>
    </dgm:pt>
    <dgm:pt modelId="{1DEF0CC1-6AAA-B640-BC63-68E52C301D31}" type="parTrans" cxnId="{89EBD8AD-3EB5-2146-96A5-E29DBBE86D4D}">
      <dgm:prSet/>
      <dgm:spPr/>
      <dgm:t>
        <a:bodyPr/>
        <a:lstStyle/>
        <a:p>
          <a:endParaRPr lang="en-GB">
            <a:solidFill>
              <a:schemeClr val="tx1"/>
            </a:solidFill>
          </a:endParaRPr>
        </a:p>
      </dgm:t>
    </dgm:pt>
    <dgm:pt modelId="{C76284AB-9A40-4E40-83BF-BEB30D691C63}" type="sibTrans" cxnId="{89EBD8AD-3EB5-2146-96A5-E29DBBE86D4D}">
      <dgm:prSet/>
      <dgm:spPr/>
      <dgm:t>
        <a:bodyPr/>
        <a:lstStyle/>
        <a:p>
          <a:endParaRPr lang="en-GB">
            <a:solidFill>
              <a:schemeClr val="tx1"/>
            </a:solidFill>
          </a:endParaRPr>
        </a:p>
      </dgm:t>
    </dgm:pt>
    <dgm:pt modelId="{F983C3A2-7B6C-924F-AFD9-6CA6A6F4D22C}">
      <dgm:prSet/>
      <dgm:spPr/>
      <dgm:t>
        <a:bodyPr/>
        <a:lstStyle/>
        <a:p>
          <a:r>
            <a:rPr lang="en-GB" b="0" i="0" dirty="0">
              <a:solidFill>
                <a:schemeClr val="tx1"/>
              </a:solidFill>
            </a:rPr>
            <a:t>Tracking module usage statistics </a:t>
          </a:r>
          <a:endParaRPr lang="en-MK" dirty="0">
            <a:solidFill>
              <a:schemeClr val="tx1"/>
            </a:solidFill>
          </a:endParaRPr>
        </a:p>
      </dgm:t>
    </dgm:pt>
    <dgm:pt modelId="{D5A91E86-52A5-2745-9B5E-D414D1EA435D}" type="parTrans" cxnId="{DAB605B0-8765-FB4E-937A-BE7D301F90BF}">
      <dgm:prSet/>
      <dgm:spPr/>
      <dgm:t>
        <a:bodyPr/>
        <a:lstStyle/>
        <a:p>
          <a:endParaRPr lang="en-GB">
            <a:solidFill>
              <a:schemeClr val="tx1"/>
            </a:solidFill>
          </a:endParaRPr>
        </a:p>
      </dgm:t>
    </dgm:pt>
    <dgm:pt modelId="{BD1748A5-A5BC-6640-BE22-9982258AC075}" type="sibTrans" cxnId="{DAB605B0-8765-FB4E-937A-BE7D301F90BF}">
      <dgm:prSet/>
      <dgm:spPr/>
      <dgm:t>
        <a:bodyPr/>
        <a:lstStyle/>
        <a:p>
          <a:endParaRPr lang="en-GB">
            <a:solidFill>
              <a:schemeClr val="tx1"/>
            </a:solidFill>
          </a:endParaRPr>
        </a:p>
      </dgm:t>
    </dgm:pt>
    <dgm:pt modelId="{D604D020-E664-C744-87B3-FF53E8766A8A}">
      <dgm:prSet/>
      <dgm:spPr/>
      <dgm:t>
        <a:bodyPr/>
        <a:lstStyle/>
        <a:p>
          <a:r>
            <a:rPr lang="en-GB" b="0" i="0" dirty="0">
              <a:solidFill>
                <a:schemeClr val="tx1"/>
              </a:solidFill>
            </a:rPr>
            <a:t>Promoting the module to new audiences </a:t>
          </a:r>
          <a:endParaRPr lang="en-MK" dirty="0">
            <a:solidFill>
              <a:schemeClr val="tx1"/>
            </a:solidFill>
          </a:endParaRPr>
        </a:p>
      </dgm:t>
    </dgm:pt>
    <dgm:pt modelId="{177C4FB4-AFAA-A14C-BCD6-4B740DF8DEAF}" type="parTrans" cxnId="{80507DB5-CD52-4E49-A3E4-72993F84A498}">
      <dgm:prSet/>
      <dgm:spPr/>
      <dgm:t>
        <a:bodyPr/>
        <a:lstStyle/>
        <a:p>
          <a:endParaRPr lang="en-GB">
            <a:solidFill>
              <a:schemeClr val="tx1"/>
            </a:solidFill>
          </a:endParaRPr>
        </a:p>
      </dgm:t>
    </dgm:pt>
    <dgm:pt modelId="{B4F61864-C1BA-A34F-B8BD-38E300F3A2A0}" type="sibTrans" cxnId="{80507DB5-CD52-4E49-A3E4-72993F84A498}">
      <dgm:prSet/>
      <dgm:spPr/>
      <dgm:t>
        <a:bodyPr/>
        <a:lstStyle/>
        <a:p>
          <a:endParaRPr lang="en-GB">
            <a:solidFill>
              <a:schemeClr val="tx1"/>
            </a:solidFill>
          </a:endParaRPr>
        </a:p>
      </dgm:t>
    </dgm:pt>
    <dgm:pt modelId="{B7853B20-DDF8-0340-B387-0B2413BB0DBF}" type="pres">
      <dgm:prSet presAssocID="{435C0DE1-66C8-9B40-A50C-B3901F55EC15}" presName="linear" presStyleCnt="0">
        <dgm:presLayoutVars>
          <dgm:animLvl val="lvl"/>
          <dgm:resizeHandles val="exact"/>
        </dgm:presLayoutVars>
      </dgm:prSet>
      <dgm:spPr/>
    </dgm:pt>
    <dgm:pt modelId="{679A5D61-BA86-D44E-BD57-FC40EF50B198}" type="pres">
      <dgm:prSet presAssocID="{A4183C25-9838-EE4B-99A3-1283E2F0462F}" presName="parentText" presStyleLbl="node1" presStyleIdx="0" presStyleCnt="4">
        <dgm:presLayoutVars>
          <dgm:chMax val="0"/>
          <dgm:bulletEnabled val="1"/>
        </dgm:presLayoutVars>
      </dgm:prSet>
      <dgm:spPr/>
    </dgm:pt>
    <dgm:pt modelId="{59A0FCE4-0617-504F-BB34-62886A325199}" type="pres">
      <dgm:prSet presAssocID="{927D2F2D-1BCF-7C42-B891-AF525FA67FAF}" presName="spacer" presStyleCnt="0"/>
      <dgm:spPr/>
    </dgm:pt>
    <dgm:pt modelId="{02A4C44D-9B1F-8C4E-AB5C-5D9DC005F72E}" type="pres">
      <dgm:prSet presAssocID="{D2E17E08-C2AE-E24A-B91D-893A7992860E}" presName="parentText" presStyleLbl="node1" presStyleIdx="1" presStyleCnt="4">
        <dgm:presLayoutVars>
          <dgm:chMax val="0"/>
          <dgm:bulletEnabled val="1"/>
        </dgm:presLayoutVars>
      </dgm:prSet>
      <dgm:spPr/>
    </dgm:pt>
    <dgm:pt modelId="{B41F0E5C-7052-0844-AC5A-45A0A98FC875}" type="pres">
      <dgm:prSet presAssocID="{C76284AB-9A40-4E40-83BF-BEB30D691C63}" presName="spacer" presStyleCnt="0"/>
      <dgm:spPr/>
    </dgm:pt>
    <dgm:pt modelId="{1658ABB8-5560-F741-A5FC-1A9E0F962D51}" type="pres">
      <dgm:prSet presAssocID="{F983C3A2-7B6C-924F-AFD9-6CA6A6F4D22C}" presName="parentText" presStyleLbl="node1" presStyleIdx="2" presStyleCnt="4">
        <dgm:presLayoutVars>
          <dgm:chMax val="0"/>
          <dgm:bulletEnabled val="1"/>
        </dgm:presLayoutVars>
      </dgm:prSet>
      <dgm:spPr/>
    </dgm:pt>
    <dgm:pt modelId="{01A893AB-50A0-9E46-AC95-3BCB045758CB}" type="pres">
      <dgm:prSet presAssocID="{BD1748A5-A5BC-6640-BE22-9982258AC075}" presName="spacer" presStyleCnt="0"/>
      <dgm:spPr/>
    </dgm:pt>
    <dgm:pt modelId="{B911E35C-F4AF-D145-928D-716500B89796}" type="pres">
      <dgm:prSet presAssocID="{D604D020-E664-C744-87B3-FF53E8766A8A}" presName="parentText" presStyleLbl="node1" presStyleIdx="3" presStyleCnt="4">
        <dgm:presLayoutVars>
          <dgm:chMax val="0"/>
          <dgm:bulletEnabled val="1"/>
        </dgm:presLayoutVars>
      </dgm:prSet>
      <dgm:spPr/>
    </dgm:pt>
  </dgm:ptLst>
  <dgm:cxnLst>
    <dgm:cxn modelId="{4DD03211-4216-8F4C-B6D0-A01354BA316A}" type="presOf" srcId="{F983C3A2-7B6C-924F-AFD9-6CA6A6F4D22C}" destId="{1658ABB8-5560-F741-A5FC-1A9E0F962D51}" srcOrd="0" destOrd="0" presId="urn:microsoft.com/office/officeart/2005/8/layout/vList2"/>
    <dgm:cxn modelId="{0355361D-9B35-AB40-931E-EEADB942AF13}" type="presOf" srcId="{A4183C25-9838-EE4B-99A3-1283E2F0462F}" destId="{679A5D61-BA86-D44E-BD57-FC40EF50B198}" srcOrd="0" destOrd="0" presId="urn:microsoft.com/office/officeart/2005/8/layout/vList2"/>
    <dgm:cxn modelId="{DABFFE33-D441-004B-9739-DC51F11C3CB9}" type="presOf" srcId="{435C0DE1-66C8-9B40-A50C-B3901F55EC15}" destId="{B7853B20-DDF8-0340-B387-0B2413BB0DBF}" srcOrd="0" destOrd="0" presId="urn:microsoft.com/office/officeart/2005/8/layout/vList2"/>
    <dgm:cxn modelId="{1044173E-861B-BE4C-944D-FA6D7DFD7D22}" type="presOf" srcId="{D604D020-E664-C744-87B3-FF53E8766A8A}" destId="{B911E35C-F4AF-D145-928D-716500B89796}" srcOrd="0" destOrd="0" presId="urn:microsoft.com/office/officeart/2005/8/layout/vList2"/>
    <dgm:cxn modelId="{AF99F754-3207-EB44-AD73-21A2A7B6A27E}" type="presOf" srcId="{D2E17E08-C2AE-E24A-B91D-893A7992860E}" destId="{02A4C44D-9B1F-8C4E-AB5C-5D9DC005F72E}" srcOrd="0" destOrd="0" presId="urn:microsoft.com/office/officeart/2005/8/layout/vList2"/>
    <dgm:cxn modelId="{89EBD8AD-3EB5-2146-96A5-E29DBBE86D4D}" srcId="{435C0DE1-66C8-9B40-A50C-B3901F55EC15}" destId="{D2E17E08-C2AE-E24A-B91D-893A7992860E}" srcOrd="1" destOrd="0" parTransId="{1DEF0CC1-6AAA-B640-BC63-68E52C301D31}" sibTransId="{C76284AB-9A40-4E40-83BF-BEB30D691C63}"/>
    <dgm:cxn modelId="{DAB605B0-8765-FB4E-937A-BE7D301F90BF}" srcId="{435C0DE1-66C8-9B40-A50C-B3901F55EC15}" destId="{F983C3A2-7B6C-924F-AFD9-6CA6A6F4D22C}" srcOrd="2" destOrd="0" parTransId="{D5A91E86-52A5-2745-9B5E-D414D1EA435D}" sibTransId="{BD1748A5-A5BC-6640-BE22-9982258AC075}"/>
    <dgm:cxn modelId="{80507DB5-CD52-4E49-A3E4-72993F84A498}" srcId="{435C0DE1-66C8-9B40-A50C-B3901F55EC15}" destId="{D604D020-E664-C744-87B3-FF53E8766A8A}" srcOrd="3" destOrd="0" parTransId="{177C4FB4-AFAA-A14C-BCD6-4B740DF8DEAF}" sibTransId="{B4F61864-C1BA-A34F-B8BD-38E300F3A2A0}"/>
    <dgm:cxn modelId="{61F481DF-FFB3-7740-9451-4CC363DF5B99}" srcId="{435C0DE1-66C8-9B40-A50C-B3901F55EC15}" destId="{A4183C25-9838-EE4B-99A3-1283E2F0462F}" srcOrd="0" destOrd="0" parTransId="{3432987A-9D33-8D40-9B54-7AF3BD4EEEC2}" sibTransId="{927D2F2D-1BCF-7C42-B891-AF525FA67FAF}"/>
    <dgm:cxn modelId="{3C2E0BE0-9771-154F-A685-D0D5FDE242C4}" type="presParOf" srcId="{B7853B20-DDF8-0340-B387-0B2413BB0DBF}" destId="{679A5D61-BA86-D44E-BD57-FC40EF50B198}" srcOrd="0" destOrd="0" presId="urn:microsoft.com/office/officeart/2005/8/layout/vList2"/>
    <dgm:cxn modelId="{647ED8E9-BDE1-DD4B-B0F7-9EBFC21691FA}" type="presParOf" srcId="{B7853B20-DDF8-0340-B387-0B2413BB0DBF}" destId="{59A0FCE4-0617-504F-BB34-62886A325199}" srcOrd="1" destOrd="0" presId="urn:microsoft.com/office/officeart/2005/8/layout/vList2"/>
    <dgm:cxn modelId="{E3467984-AE0B-C64A-B673-A046C0FE323C}" type="presParOf" srcId="{B7853B20-DDF8-0340-B387-0B2413BB0DBF}" destId="{02A4C44D-9B1F-8C4E-AB5C-5D9DC005F72E}" srcOrd="2" destOrd="0" presId="urn:microsoft.com/office/officeart/2005/8/layout/vList2"/>
    <dgm:cxn modelId="{20D3847F-C7E0-E246-97A1-5A71996824B7}" type="presParOf" srcId="{B7853B20-DDF8-0340-B387-0B2413BB0DBF}" destId="{B41F0E5C-7052-0844-AC5A-45A0A98FC875}" srcOrd="3" destOrd="0" presId="urn:microsoft.com/office/officeart/2005/8/layout/vList2"/>
    <dgm:cxn modelId="{9AFCE7B8-5764-E548-8B25-0CF68CFEB566}" type="presParOf" srcId="{B7853B20-DDF8-0340-B387-0B2413BB0DBF}" destId="{1658ABB8-5560-F741-A5FC-1A9E0F962D51}" srcOrd="4" destOrd="0" presId="urn:microsoft.com/office/officeart/2005/8/layout/vList2"/>
    <dgm:cxn modelId="{EB1CB223-BC5E-5D4E-99F4-67B5D6308348}" type="presParOf" srcId="{B7853B20-DDF8-0340-B387-0B2413BB0DBF}" destId="{01A893AB-50A0-9E46-AC95-3BCB045758CB}" srcOrd="5" destOrd="0" presId="urn:microsoft.com/office/officeart/2005/8/layout/vList2"/>
    <dgm:cxn modelId="{7AC636E2-BF42-DA43-BFFE-B637AC286956}" type="presParOf" srcId="{B7853B20-DDF8-0340-B387-0B2413BB0DBF}" destId="{B911E35C-F4AF-D145-928D-716500B89796}"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3.xml><?xml version="1.0" encoding="utf-8"?>
<dgm:dataModel xmlns:dgm="http://schemas.openxmlformats.org/drawingml/2006/diagram" xmlns:a="http://schemas.openxmlformats.org/drawingml/2006/main">
  <dgm:ptLst>
    <dgm:pt modelId="{AEF09319-A41A-4E1D-B7A3-D4064D07BCD0}"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4C3780CD-5259-4D7A-B2D1-84B94A6177F1}">
      <dgm:prSet/>
      <dgm:spPr/>
      <dgm:t>
        <a:bodyPr/>
        <a:lstStyle/>
        <a:p>
          <a:r>
            <a:rPr lang="en-GB" b="0" i="0" dirty="0"/>
            <a:t>Verification focuses on evaluating the module's impact on learning.</a:t>
          </a:r>
          <a:endParaRPr lang="en-US" dirty="0"/>
        </a:p>
      </dgm:t>
    </dgm:pt>
    <dgm:pt modelId="{2EA51449-A91B-478E-92F7-9A01E21B202B}" type="parTrans" cxnId="{A7574846-7F7F-44E9-86A3-7FA56D8A636E}">
      <dgm:prSet/>
      <dgm:spPr/>
      <dgm:t>
        <a:bodyPr/>
        <a:lstStyle/>
        <a:p>
          <a:endParaRPr lang="en-US"/>
        </a:p>
      </dgm:t>
    </dgm:pt>
    <dgm:pt modelId="{51EA2071-A18B-423E-A6CD-059F74A54DC7}" type="sibTrans" cxnId="{A7574846-7F7F-44E9-86A3-7FA56D8A636E}">
      <dgm:prSet/>
      <dgm:spPr/>
      <dgm:t>
        <a:bodyPr/>
        <a:lstStyle/>
        <a:p>
          <a:endParaRPr lang="en-US"/>
        </a:p>
      </dgm:t>
    </dgm:pt>
    <dgm:pt modelId="{091B443C-4960-4669-B68A-DDC8726B7B1C}">
      <dgm:prSet/>
      <dgm:spPr/>
      <dgm:t>
        <a:bodyPr/>
        <a:lstStyle/>
        <a:p>
          <a:r>
            <a:rPr lang="en-GB" b="1" dirty="0"/>
            <a:t>Ensure Findability</a:t>
          </a:r>
          <a:r>
            <a:rPr lang="en-GB" dirty="0"/>
            <a:t>: Verify unique identifiers and comprehensive metadata.</a:t>
          </a:r>
          <a:endParaRPr lang="en-US" dirty="0"/>
        </a:p>
      </dgm:t>
    </dgm:pt>
    <dgm:pt modelId="{5794A5DC-2383-48D0-B48D-5D66D4312C4B}" type="parTrans" cxnId="{A8C22357-F045-47CA-B034-D57CE08D85E5}">
      <dgm:prSet/>
      <dgm:spPr/>
      <dgm:t>
        <a:bodyPr/>
        <a:lstStyle/>
        <a:p>
          <a:endParaRPr lang="en-US"/>
        </a:p>
      </dgm:t>
    </dgm:pt>
    <dgm:pt modelId="{2EEF5B9F-3D9D-4DDC-93C8-4FD3A666A82F}" type="sibTrans" cxnId="{A8C22357-F045-47CA-B034-D57CE08D85E5}">
      <dgm:prSet/>
      <dgm:spPr/>
      <dgm:t>
        <a:bodyPr/>
        <a:lstStyle/>
        <a:p>
          <a:endParaRPr lang="en-US"/>
        </a:p>
      </dgm:t>
    </dgm:pt>
    <dgm:pt modelId="{F275EC32-6738-4F81-9949-56C2EAA4F9A7}">
      <dgm:prSet/>
      <dgm:spPr/>
      <dgm:t>
        <a:bodyPr/>
        <a:lstStyle/>
        <a:p>
          <a:r>
            <a:rPr lang="en-GB" b="1"/>
            <a:t>Ensure Accessibility</a:t>
          </a:r>
          <a:r>
            <a:rPr lang="en-GB"/>
            <a:t>: Check that materials are open access and usable by all learners.</a:t>
          </a:r>
          <a:endParaRPr lang="en-US"/>
        </a:p>
      </dgm:t>
    </dgm:pt>
    <dgm:pt modelId="{5DB2D48F-0FFA-4FBD-95F1-229773ABCA2D}" type="parTrans" cxnId="{69E7C79C-DC12-4C2F-BC22-A12143C2D77D}">
      <dgm:prSet/>
      <dgm:spPr/>
      <dgm:t>
        <a:bodyPr/>
        <a:lstStyle/>
        <a:p>
          <a:endParaRPr lang="en-US"/>
        </a:p>
      </dgm:t>
    </dgm:pt>
    <dgm:pt modelId="{B2520B95-BBA1-467D-8283-FDD428CDAB11}" type="sibTrans" cxnId="{69E7C79C-DC12-4C2F-BC22-A12143C2D77D}">
      <dgm:prSet/>
      <dgm:spPr/>
      <dgm:t>
        <a:bodyPr/>
        <a:lstStyle/>
        <a:p>
          <a:endParaRPr lang="en-US"/>
        </a:p>
      </dgm:t>
    </dgm:pt>
    <dgm:pt modelId="{FFF993AA-BB7E-4227-A211-73DBE688F029}">
      <dgm:prSet/>
      <dgm:spPr/>
      <dgm:t>
        <a:bodyPr/>
        <a:lstStyle/>
        <a:p>
          <a:r>
            <a:rPr lang="en-GB" b="1"/>
            <a:t>Ensure Interoperability</a:t>
          </a:r>
          <a:r>
            <a:rPr lang="en-GB"/>
            <a:t>: Confirm compatibility with common formats and systems.</a:t>
          </a:r>
          <a:endParaRPr lang="en-US"/>
        </a:p>
      </dgm:t>
    </dgm:pt>
    <dgm:pt modelId="{088447CC-8D69-4B88-97FF-118E69F2F701}" type="parTrans" cxnId="{6C7A6EF7-6B1F-4D24-99DF-D3BE8FD90BE4}">
      <dgm:prSet/>
      <dgm:spPr/>
      <dgm:t>
        <a:bodyPr/>
        <a:lstStyle/>
        <a:p>
          <a:endParaRPr lang="en-US"/>
        </a:p>
      </dgm:t>
    </dgm:pt>
    <dgm:pt modelId="{A3A665FB-6B5B-4F2C-99C3-D817995C42C8}" type="sibTrans" cxnId="{6C7A6EF7-6B1F-4D24-99DF-D3BE8FD90BE4}">
      <dgm:prSet/>
      <dgm:spPr/>
      <dgm:t>
        <a:bodyPr/>
        <a:lstStyle/>
        <a:p>
          <a:endParaRPr lang="en-US"/>
        </a:p>
      </dgm:t>
    </dgm:pt>
    <dgm:pt modelId="{4B520314-419D-4315-9A04-01ABDECCD065}">
      <dgm:prSet/>
      <dgm:spPr/>
      <dgm:t>
        <a:bodyPr/>
        <a:lstStyle/>
        <a:p>
          <a:r>
            <a:rPr lang="en-GB" b="1"/>
            <a:t>Ensure Reusability</a:t>
          </a:r>
          <a:r>
            <a:rPr lang="en-GB"/>
            <a:t>: Verify clear licensing and modular structure for reuse.</a:t>
          </a:r>
          <a:endParaRPr lang="en-US"/>
        </a:p>
      </dgm:t>
    </dgm:pt>
    <dgm:pt modelId="{5A5CF335-E2A7-4771-B56A-E72E1FC7F0AD}" type="parTrans" cxnId="{C919CE1F-24B9-4128-8003-5D0D904EAA97}">
      <dgm:prSet/>
      <dgm:spPr/>
      <dgm:t>
        <a:bodyPr/>
        <a:lstStyle/>
        <a:p>
          <a:endParaRPr lang="en-US"/>
        </a:p>
      </dgm:t>
    </dgm:pt>
    <dgm:pt modelId="{A99EECF4-8EEE-4131-9336-885323BC5B08}" type="sibTrans" cxnId="{C919CE1F-24B9-4128-8003-5D0D904EAA97}">
      <dgm:prSet/>
      <dgm:spPr/>
      <dgm:t>
        <a:bodyPr/>
        <a:lstStyle/>
        <a:p>
          <a:endParaRPr lang="en-US"/>
        </a:p>
      </dgm:t>
    </dgm:pt>
    <dgm:pt modelId="{562226C2-D945-44B0-BAEC-2F3562B7E9B4}">
      <dgm:prSet/>
      <dgm:spPr/>
      <dgm:t>
        <a:bodyPr/>
        <a:lstStyle/>
        <a:p>
          <a:r>
            <a:rPr lang="en-GB" b="1"/>
            <a:t>Validate Learning Outcomes</a:t>
          </a:r>
          <a:r>
            <a:rPr lang="en-GB"/>
            <a:t>: Ensure alignment with objectives and effective assessments.</a:t>
          </a:r>
          <a:endParaRPr lang="en-US"/>
        </a:p>
      </dgm:t>
    </dgm:pt>
    <dgm:pt modelId="{BBBE0181-E788-4B45-9B24-7B0A13853D6B}" type="parTrans" cxnId="{0A832DFE-CA8B-44E2-B91F-F73996EAAD4A}">
      <dgm:prSet/>
      <dgm:spPr/>
      <dgm:t>
        <a:bodyPr/>
        <a:lstStyle/>
        <a:p>
          <a:endParaRPr lang="en-US"/>
        </a:p>
      </dgm:t>
    </dgm:pt>
    <dgm:pt modelId="{6F905E96-E666-4682-8395-7CF71C115F55}" type="sibTrans" cxnId="{0A832DFE-CA8B-44E2-B91F-F73996EAAD4A}">
      <dgm:prSet/>
      <dgm:spPr/>
      <dgm:t>
        <a:bodyPr/>
        <a:lstStyle/>
        <a:p>
          <a:endParaRPr lang="en-US"/>
        </a:p>
      </dgm:t>
    </dgm:pt>
    <dgm:pt modelId="{1CB5984F-78AE-4494-AD91-6308AFBF9278}">
      <dgm:prSet/>
      <dgm:spPr/>
      <dgm:t>
        <a:bodyPr/>
        <a:lstStyle/>
        <a:p>
          <a:r>
            <a:rPr lang="en-GB" b="1"/>
            <a:t>Verify Quality and Accuracy</a:t>
          </a:r>
          <a:r>
            <a:rPr lang="en-GB"/>
            <a:t>: Ensure correctness, up-to-date content, and pedagogical soundness.</a:t>
          </a:r>
          <a:endParaRPr lang="en-US"/>
        </a:p>
      </dgm:t>
    </dgm:pt>
    <dgm:pt modelId="{DF47FF4D-2325-409A-B9F6-C8ABB1AB8FF4}" type="parTrans" cxnId="{31C2B7D4-FB61-454D-BB3E-E0EDE0D7EA5F}">
      <dgm:prSet/>
      <dgm:spPr/>
      <dgm:t>
        <a:bodyPr/>
        <a:lstStyle/>
        <a:p>
          <a:endParaRPr lang="en-US"/>
        </a:p>
      </dgm:t>
    </dgm:pt>
    <dgm:pt modelId="{30D0FEF8-925B-409B-AD3B-49990E675D0C}" type="sibTrans" cxnId="{31C2B7D4-FB61-454D-BB3E-E0EDE0D7EA5F}">
      <dgm:prSet/>
      <dgm:spPr/>
      <dgm:t>
        <a:bodyPr/>
        <a:lstStyle/>
        <a:p>
          <a:endParaRPr lang="en-US"/>
        </a:p>
      </dgm:t>
    </dgm:pt>
    <dgm:pt modelId="{3F3151DC-9919-45E7-9300-6E544AC05F39}">
      <dgm:prSet/>
      <dgm:spPr/>
      <dgm:t>
        <a:bodyPr/>
        <a:lstStyle/>
        <a:p>
          <a:r>
            <a:rPr lang="en-GB" b="1"/>
            <a:t>Engage Stakeholders</a:t>
          </a:r>
          <a:r>
            <a:rPr lang="en-GB"/>
            <a:t>: Gather and act on feedback from learners and educators.</a:t>
          </a:r>
          <a:endParaRPr lang="en-US"/>
        </a:p>
      </dgm:t>
    </dgm:pt>
    <dgm:pt modelId="{C15B9D30-8C09-4895-84AD-EEFEB06A02DC}" type="parTrans" cxnId="{356C12FD-09A6-4B32-8824-D5EFCEE0244D}">
      <dgm:prSet/>
      <dgm:spPr/>
      <dgm:t>
        <a:bodyPr/>
        <a:lstStyle/>
        <a:p>
          <a:endParaRPr lang="en-US"/>
        </a:p>
      </dgm:t>
    </dgm:pt>
    <dgm:pt modelId="{96D538F6-8F1C-4331-AB7F-4DB3FEC91112}" type="sibTrans" cxnId="{356C12FD-09A6-4B32-8824-D5EFCEE0244D}">
      <dgm:prSet/>
      <dgm:spPr/>
      <dgm:t>
        <a:bodyPr/>
        <a:lstStyle/>
        <a:p>
          <a:endParaRPr lang="en-US"/>
        </a:p>
      </dgm:t>
    </dgm:pt>
    <dgm:pt modelId="{D20CC790-ED08-4A1F-89CE-52C6E16B1C30}">
      <dgm:prSet/>
      <dgm:spPr/>
      <dgm:t>
        <a:bodyPr/>
        <a:lstStyle/>
        <a:p>
          <a:r>
            <a:rPr lang="en-GB" b="1" dirty="0"/>
            <a:t>Ensure Sustainability</a:t>
          </a:r>
          <a:r>
            <a:rPr lang="en-GB" dirty="0"/>
            <a:t>: Confirm long-term accessibility and track ongoing usage.</a:t>
          </a:r>
          <a:endParaRPr lang="en-US" dirty="0"/>
        </a:p>
      </dgm:t>
    </dgm:pt>
    <dgm:pt modelId="{0DBD2149-4D6B-4DED-95B6-285628ADC9E1}" type="parTrans" cxnId="{B4FAAC04-4D1B-4EDF-A51B-1FC766F15341}">
      <dgm:prSet/>
      <dgm:spPr/>
      <dgm:t>
        <a:bodyPr/>
        <a:lstStyle/>
        <a:p>
          <a:endParaRPr lang="en-US"/>
        </a:p>
      </dgm:t>
    </dgm:pt>
    <dgm:pt modelId="{5ECA89FE-0F4E-4B6E-8FB2-11ECAC2207EE}" type="sibTrans" cxnId="{B4FAAC04-4D1B-4EDF-A51B-1FC766F15341}">
      <dgm:prSet/>
      <dgm:spPr/>
      <dgm:t>
        <a:bodyPr/>
        <a:lstStyle/>
        <a:p>
          <a:endParaRPr lang="en-US"/>
        </a:p>
      </dgm:t>
    </dgm:pt>
    <dgm:pt modelId="{B7C53AEE-C080-B144-BBF7-F2E1C597798A}" type="pres">
      <dgm:prSet presAssocID="{AEF09319-A41A-4E1D-B7A3-D4064D07BCD0}" presName="vert0" presStyleCnt="0">
        <dgm:presLayoutVars>
          <dgm:dir/>
          <dgm:animOne val="branch"/>
          <dgm:animLvl val="lvl"/>
        </dgm:presLayoutVars>
      </dgm:prSet>
      <dgm:spPr/>
    </dgm:pt>
    <dgm:pt modelId="{CCB01F83-7A7A-4D4F-B35D-9C2642549CC2}" type="pres">
      <dgm:prSet presAssocID="{4C3780CD-5259-4D7A-B2D1-84B94A6177F1}" presName="thickLine" presStyleLbl="alignNode1" presStyleIdx="0" presStyleCnt="9"/>
      <dgm:spPr/>
    </dgm:pt>
    <dgm:pt modelId="{5ACC0882-C956-D842-A871-912C07B705E6}" type="pres">
      <dgm:prSet presAssocID="{4C3780CD-5259-4D7A-B2D1-84B94A6177F1}" presName="horz1" presStyleCnt="0"/>
      <dgm:spPr/>
    </dgm:pt>
    <dgm:pt modelId="{BB54415F-E7DE-6D41-B1D8-E95AD1F7F880}" type="pres">
      <dgm:prSet presAssocID="{4C3780CD-5259-4D7A-B2D1-84B94A6177F1}" presName="tx1" presStyleLbl="revTx" presStyleIdx="0" presStyleCnt="9"/>
      <dgm:spPr/>
    </dgm:pt>
    <dgm:pt modelId="{DCF690A5-3ACC-2C41-BE6C-85AFE48F6793}" type="pres">
      <dgm:prSet presAssocID="{4C3780CD-5259-4D7A-B2D1-84B94A6177F1}" presName="vert1" presStyleCnt="0"/>
      <dgm:spPr/>
    </dgm:pt>
    <dgm:pt modelId="{3ADEB317-FF9B-5E4E-A264-C3860CA20D9C}" type="pres">
      <dgm:prSet presAssocID="{091B443C-4960-4669-B68A-DDC8726B7B1C}" presName="thickLine" presStyleLbl="alignNode1" presStyleIdx="1" presStyleCnt="9"/>
      <dgm:spPr/>
    </dgm:pt>
    <dgm:pt modelId="{D99A9167-8EE3-7445-A177-81682E63EABD}" type="pres">
      <dgm:prSet presAssocID="{091B443C-4960-4669-B68A-DDC8726B7B1C}" presName="horz1" presStyleCnt="0"/>
      <dgm:spPr/>
    </dgm:pt>
    <dgm:pt modelId="{681C97D0-B874-2B4A-802D-0CBAD81DEE46}" type="pres">
      <dgm:prSet presAssocID="{091B443C-4960-4669-B68A-DDC8726B7B1C}" presName="tx1" presStyleLbl="revTx" presStyleIdx="1" presStyleCnt="9"/>
      <dgm:spPr/>
    </dgm:pt>
    <dgm:pt modelId="{FDC16730-50F0-3847-901E-88B045DAAA9D}" type="pres">
      <dgm:prSet presAssocID="{091B443C-4960-4669-B68A-DDC8726B7B1C}" presName="vert1" presStyleCnt="0"/>
      <dgm:spPr/>
    </dgm:pt>
    <dgm:pt modelId="{E1A37F1C-4E0F-4940-A8A5-42C90E9289FC}" type="pres">
      <dgm:prSet presAssocID="{F275EC32-6738-4F81-9949-56C2EAA4F9A7}" presName="thickLine" presStyleLbl="alignNode1" presStyleIdx="2" presStyleCnt="9"/>
      <dgm:spPr/>
    </dgm:pt>
    <dgm:pt modelId="{0BD9C441-71DA-D847-89E2-2138719C69D1}" type="pres">
      <dgm:prSet presAssocID="{F275EC32-6738-4F81-9949-56C2EAA4F9A7}" presName="horz1" presStyleCnt="0"/>
      <dgm:spPr/>
    </dgm:pt>
    <dgm:pt modelId="{91033A39-1C77-E74E-B224-8927AE94E02B}" type="pres">
      <dgm:prSet presAssocID="{F275EC32-6738-4F81-9949-56C2EAA4F9A7}" presName="tx1" presStyleLbl="revTx" presStyleIdx="2" presStyleCnt="9"/>
      <dgm:spPr/>
    </dgm:pt>
    <dgm:pt modelId="{24C3200B-B6B3-B544-BBB1-6E890BC8C654}" type="pres">
      <dgm:prSet presAssocID="{F275EC32-6738-4F81-9949-56C2EAA4F9A7}" presName="vert1" presStyleCnt="0"/>
      <dgm:spPr/>
    </dgm:pt>
    <dgm:pt modelId="{1E40CFF6-89CF-8C41-A1EF-7480EE5A664C}" type="pres">
      <dgm:prSet presAssocID="{FFF993AA-BB7E-4227-A211-73DBE688F029}" presName="thickLine" presStyleLbl="alignNode1" presStyleIdx="3" presStyleCnt="9"/>
      <dgm:spPr/>
    </dgm:pt>
    <dgm:pt modelId="{68B06B0B-8DEB-AC4A-B63B-44BABFEF9440}" type="pres">
      <dgm:prSet presAssocID="{FFF993AA-BB7E-4227-A211-73DBE688F029}" presName="horz1" presStyleCnt="0"/>
      <dgm:spPr/>
    </dgm:pt>
    <dgm:pt modelId="{8BFABD1D-71AB-B34F-99FE-1F9547A20E02}" type="pres">
      <dgm:prSet presAssocID="{FFF993AA-BB7E-4227-A211-73DBE688F029}" presName="tx1" presStyleLbl="revTx" presStyleIdx="3" presStyleCnt="9"/>
      <dgm:spPr/>
    </dgm:pt>
    <dgm:pt modelId="{131A066C-63AD-5149-8E32-BF3BF186929D}" type="pres">
      <dgm:prSet presAssocID="{FFF993AA-BB7E-4227-A211-73DBE688F029}" presName="vert1" presStyleCnt="0"/>
      <dgm:spPr/>
    </dgm:pt>
    <dgm:pt modelId="{44A80F1A-30BC-3446-A270-0F57A9252EFF}" type="pres">
      <dgm:prSet presAssocID="{4B520314-419D-4315-9A04-01ABDECCD065}" presName="thickLine" presStyleLbl="alignNode1" presStyleIdx="4" presStyleCnt="9"/>
      <dgm:spPr/>
    </dgm:pt>
    <dgm:pt modelId="{85613939-E95A-5A47-AF76-EA499DF0FB7E}" type="pres">
      <dgm:prSet presAssocID="{4B520314-419D-4315-9A04-01ABDECCD065}" presName="horz1" presStyleCnt="0"/>
      <dgm:spPr/>
    </dgm:pt>
    <dgm:pt modelId="{D47C2403-7171-A344-A8AF-28A74DCE547A}" type="pres">
      <dgm:prSet presAssocID="{4B520314-419D-4315-9A04-01ABDECCD065}" presName="tx1" presStyleLbl="revTx" presStyleIdx="4" presStyleCnt="9"/>
      <dgm:spPr/>
    </dgm:pt>
    <dgm:pt modelId="{89D7F55E-BBA5-0F45-B901-1E27E82859C9}" type="pres">
      <dgm:prSet presAssocID="{4B520314-419D-4315-9A04-01ABDECCD065}" presName="vert1" presStyleCnt="0"/>
      <dgm:spPr/>
    </dgm:pt>
    <dgm:pt modelId="{F3883785-D2A5-B846-A729-8C1D6A120A1A}" type="pres">
      <dgm:prSet presAssocID="{562226C2-D945-44B0-BAEC-2F3562B7E9B4}" presName="thickLine" presStyleLbl="alignNode1" presStyleIdx="5" presStyleCnt="9"/>
      <dgm:spPr/>
    </dgm:pt>
    <dgm:pt modelId="{F03BF459-F103-BA44-8933-49568FEE9438}" type="pres">
      <dgm:prSet presAssocID="{562226C2-D945-44B0-BAEC-2F3562B7E9B4}" presName="horz1" presStyleCnt="0"/>
      <dgm:spPr/>
    </dgm:pt>
    <dgm:pt modelId="{B2681B9D-A32F-9C42-8B87-4686166C661B}" type="pres">
      <dgm:prSet presAssocID="{562226C2-D945-44B0-BAEC-2F3562B7E9B4}" presName="tx1" presStyleLbl="revTx" presStyleIdx="5" presStyleCnt="9"/>
      <dgm:spPr/>
    </dgm:pt>
    <dgm:pt modelId="{3F8F136F-F482-E546-9AF5-210E17739BA0}" type="pres">
      <dgm:prSet presAssocID="{562226C2-D945-44B0-BAEC-2F3562B7E9B4}" presName="vert1" presStyleCnt="0"/>
      <dgm:spPr/>
    </dgm:pt>
    <dgm:pt modelId="{F43E579F-48C8-0F4D-96CE-C4C2D65408EC}" type="pres">
      <dgm:prSet presAssocID="{1CB5984F-78AE-4494-AD91-6308AFBF9278}" presName="thickLine" presStyleLbl="alignNode1" presStyleIdx="6" presStyleCnt="9"/>
      <dgm:spPr/>
    </dgm:pt>
    <dgm:pt modelId="{CEA0FFB0-A1A5-B54E-BDE5-619E7FEC5817}" type="pres">
      <dgm:prSet presAssocID="{1CB5984F-78AE-4494-AD91-6308AFBF9278}" presName="horz1" presStyleCnt="0"/>
      <dgm:spPr/>
    </dgm:pt>
    <dgm:pt modelId="{F54912A9-9667-6F49-BEAD-1CB386D3DD2B}" type="pres">
      <dgm:prSet presAssocID="{1CB5984F-78AE-4494-AD91-6308AFBF9278}" presName="tx1" presStyleLbl="revTx" presStyleIdx="6" presStyleCnt="9"/>
      <dgm:spPr/>
    </dgm:pt>
    <dgm:pt modelId="{1F3F4819-2EDE-0C4C-A683-3401A8A86F2C}" type="pres">
      <dgm:prSet presAssocID="{1CB5984F-78AE-4494-AD91-6308AFBF9278}" presName="vert1" presStyleCnt="0"/>
      <dgm:spPr/>
    </dgm:pt>
    <dgm:pt modelId="{216BB447-F207-BE4D-88AF-5ECC933F138F}" type="pres">
      <dgm:prSet presAssocID="{3F3151DC-9919-45E7-9300-6E544AC05F39}" presName="thickLine" presStyleLbl="alignNode1" presStyleIdx="7" presStyleCnt="9"/>
      <dgm:spPr/>
    </dgm:pt>
    <dgm:pt modelId="{0E843F2A-10E1-554D-B996-03AFA6994C27}" type="pres">
      <dgm:prSet presAssocID="{3F3151DC-9919-45E7-9300-6E544AC05F39}" presName="horz1" presStyleCnt="0"/>
      <dgm:spPr/>
    </dgm:pt>
    <dgm:pt modelId="{D993B6D0-F753-5749-8D3B-81E8D3BB31FD}" type="pres">
      <dgm:prSet presAssocID="{3F3151DC-9919-45E7-9300-6E544AC05F39}" presName="tx1" presStyleLbl="revTx" presStyleIdx="7" presStyleCnt="9"/>
      <dgm:spPr/>
    </dgm:pt>
    <dgm:pt modelId="{EDAF0BFF-DD39-A944-8458-7CBA570FBC92}" type="pres">
      <dgm:prSet presAssocID="{3F3151DC-9919-45E7-9300-6E544AC05F39}" presName="vert1" presStyleCnt="0"/>
      <dgm:spPr/>
    </dgm:pt>
    <dgm:pt modelId="{A585D092-E74E-B043-B10C-C516A61BC9DA}" type="pres">
      <dgm:prSet presAssocID="{D20CC790-ED08-4A1F-89CE-52C6E16B1C30}" presName="thickLine" presStyleLbl="alignNode1" presStyleIdx="8" presStyleCnt="9"/>
      <dgm:spPr/>
    </dgm:pt>
    <dgm:pt modelId="{B2598E8D-AE3B-6E43-8099-D6D15A849761}" type="pres">
      <dgm:prSet presAssocID="{D20CC790-ED08-4A1F-89CE-52C6E16B1C30}" presName="horz1" presStyleCnt="0"/>
      <dgm:spPr/>
    </dgm:pt>
    <dgm:pt modelId="{51352830-15C0-DB40-8381-B36E49161F6A}" type="pres">
      <dgm:prSet presAssocID="{D20CC790-ED08-4A1F-89CE-52C6E16B1C30}" presName="tx1" presStyleLbl="revTx" presStyleIdx="8" presStyleCnt="9"/>
      <dgm:spPr/>
    </dgm:pt>
    <dgm:pt modelId="{79FC4D23-1196-B340-AA18-DFA3C831B92F}" type="pres">
      <dgm:prSet presAssocID="{D20CC790-ED08-4A1F-89CE-52C6E16B1C30}" presName="vert1" presStyleCnt="0"/>
      <dgm:spPr/>
    </dgm:pt>
  </dgm:ptLst>
  <dgm:cxnLst>
    <dgm:cxn modelId="{B4FAAC04-4D1B-4EDF-A51B-1FC766F15341}" srcId="{AEF09319-A41A-4E1D-B7A3-D4064D07BCD0}" destId="{D20CC790-ED08-4A1F-89CE-52C6E16B1C30}" srcOrd="8" destOrd="0" parTransId="{0DBD2149-4D6B-4DED-95B6-285628ADC9E1}" sibTransId="{5ECA89FE-0F4E-4B6E-8FB2-11ECAC2207EE}"/>
    <dgm:cxn modelId="{55E8DF0C-E46E-4B4D-BA31-7BCDA6B5E1B2}" type="presOf" srcId="{D20CC790-ED08-4A1F-89CE-52C6E16B1C30}" destId="{51352830-15C0-DB40-8381-B36E49161F6A}" srcOrd="0" destOrd="0" presId="urn:microsoft.com/office/officeart/2008/layout/LinedList"/>
    <dgm:cxn modelId="{C919CE1F-24B9-4128-8003-5D0D904EAA97}" srcId="{AEF09319-A41A-4E1D-B7A3-D4064D07BCD0}" destId="{4B520314-419D-4315-9A04-01ABDECCD065}" srcOrd="4" destOrd="0" parTransId="{5A5CF335-E2A7-4771-B56A-E72E1FC7F0AD}" sibTransId="{A99EECF4-8EEE-4131-9336-885323BC5B08}"/>
    <dgm:cxn modelId="{E6312D2C-F6BC-D746-BA71-28F56E53B426}" type="presOf" srcId="{562226C2-D945-44B0-BAEC-2F3562B7E9B4}" destId="{B2681B9D-A32F-9C42-8B87-4686166C661B}" srcOrd="0" destOrd="0" presId="urn:microsoft.com/office/officeart/2008/layout/LinedList"/>
    <dgm:cxn modelId="{0D78EB36-CC27-984D-B870-743679ED584B}" type="presOf" srcId="{091B443C-4960-4669-B68A-DDC8726B7B1C}" destId="{681C97D0-B874-2B4A-802D-0CBAD81DEE46}" srcOrd="0" destOrd="0" presId="urn:microsoft.com/office/officeart/2008/layout/LinedList"/>
    <dgm:cxn modelId="{A94E5E39-20A7-E84E-A03D-0DC80AC3EFC2}" type="presOf" srcId="{AEF09319-A41A-4E1D-B7A3-D4064D07BCD0}" destId="{B7C53AEE-C080-B144-BBF7-F2E1C597798A}" srcOrd="0" destOrd="0" presId="urn:microsoft.com/office/officeart/2008/layout/LinedList"/>
    <dgm:cxn modelId="{A7574846-7F7F-44E9-86A3-7FA56D8A636E}" srcId="{AEF09319-A41A-4E1D-B7A3-D4064D07BCD0}" destId="{4C3780CD-5259-4D7A-B2D1-84B94A6177F1}" srcOrd="0" destOrd="0" parTransId="{2EA51449-A91B-478E-92F7-9A01E21B202B}" sibTransId="{51EA2071-A18B-423E-A6CD-059F74A54DC7}"/>
    <dgm:cxn modelId="{A8C22357-F045-47CA-B034-D57CE08D85E5}" srcId="{AEF09319-A41A-4E1D-B7A3-D4064D07BCD0}" destId="{091B443C-4960-4669-B68A-DDC8726B7B1C}" srcOrd="1" destOrd="0" parTransId="{5794A5DC-2383-48D0-B48D-5D66D4312C4B}" sibTransId="{2EEF5B9F-3D9D-4DDC-93C8-4FD3A666A82F}"/>
    <dgm:cxn modelId="{BDB0FC5D-93D6-D642-83CE-73BB8F01043B}" type="presOf" srcId="{4B520314-419D-4315-9A04-01ABDECCD065}" destId="{D47C2403-7171-A344-A8AF-28A74DCE547A}" srcOrd="0" destOrd="0" presId="urn:microsoft.com/office/officeart/2008/layout/LinedList"/>
    <dgm:cxn modelId="{5869A27C-A0C6-404C-ABC9-63EC153FC57B}" type="presOf" srcId="{1CB5984F-78AE-4494-AD91-6308AFBF9278}" destId="{F54912A9-9667-6F49-BEAD-1CB386D3DD2B}" srcOrd="0" destOrd="0" presId="urn:microsoft.com/office/officeart/2008/layout/LinedList"/>
    <dgm:cxn modelId="{B437508B-A335-D048-AE27-39783A1044E5}" type="presOf" srcId="{FFF993AA-BB7E-4227-A211-73DBE688F029}" destId="{8BFABD1D-71AB-B34F-99FE-1F9547A20E02}" srcOrd="0" destOrd="0" presId="urn:microsoft.com/office/officeart/2008/layout/LinedList"/>
    <dgm:cxn modelId="{69E7C79C-DC12-4C2F-BC22-A12143C2D77D}" srcId="{AEF09319-A41A-4E1D-B7A3-D4064D07BCD0}" destId="{F275EC32-6738-4F81-9949-56C2EAA4F9A7}" srcOrd="2" destOrd="0" parTransId="{5DB2D48F-0FFA-4FBD-95F1-229773ABCA2D}" sibTransId="{B2520B95-BBA1-467D-8283-FDD428CDAB11}"/>
    <dgm:cxn modelId="{9AC966CB-891F-0649-B235-3C3741749028}" type="presOf" srcId="{3F3151DC-9919-45E7-9300-6E544AC05F39}" destId="{D993B6D0-F753-5749-8D3B-81E8D3BB31FD}" srcOrd="0" destOrd="0" presId="urn:microsoft.com/office/officeart/2008/layout/LinedList"/>
    <dgm:cxn modelId="{31C2B7D4-FB61-454D-BB3E-E0EDE0D7EA5F}" srcId="{AEF09319-A41A-4E1D-B7A3-D4064D07BCD0}" destId="{1CB5984F-78AE-4494-AD91-6308AFBF9278}" srcOrd="6" destOrd="0" parTransId="{DF47FF4D-2325-409A-B9F6-C8ABB1AB8FF4}" sibTransId="{30D0FEF8-925B-409B-AD3B-49990E675D0C}"/>
    <dgm:cxn modelId="{E900FDD9-86EA-344B-99DC-F5929BF44B49}" type="presOf" srcId="{4C3780CD-5259-4D7A-B2D1-84B94A6177F1}" destId="{BB54415F-E7DE-6D41-B1D8-E95AD1F7F880}" srcOrd="0" destOrd="0" presId="urn:microsoft.com/office/officeart/2008/layout/LinedList"/>
    <dgm:cxn modelId="{716F3BE2-6882-C248-983F-0D0294C25144}" type="presOf" srcId="{F275EC32-6738-4F81-9949-56C2EAA4F9A7}" destId="{91033A39-1C77-E74E-B224-8927AE94E02B}" srcOrd="0" destOrd="0" presId="urn:microsoft.com/office/officeart/2008/layout/LinedList"/>
    <dgm:cxn modelId="{6C7A6EF7-6B1F-4D24-99DF-D3BE8FD90BE4}" srcId="{AEF09319-A41A-4E1D-B7A3-D4064D07BCD0}" destId="{FFF993AA-BB7E-4227-A211-73DBE688F029}" srcOrd="3" destOrd="0" parTransId="{088447CC-8D69-4B88-97FF-118E69F2F701}" sibTransId="{A3A665FB-6B5B-4F2C-99C3-D817995C42C8}"/>
    <dgm:cxn modelId="{356C12FD-09A6-4B32-8824-D5EFCEE0244D}" srcId="{AEF09319-A41A-4E1D-B7A3-D4064D07BCD0}" destId="{3F3151DC-9919-45E7-9300-6E544AC05F39}" srcOrd="7" destOrd="0" parTransId="{C15B9D30-8C09-4895-84AD-EEFEB06A02DC}" sibTransId="{96D538F6-8F1C-4331-AB7F-4DB3FEC91112}"/>
    <dgm:cxn modelId="{0A832DFE-CA8B-44E2-B91F-F73996EAAD4A}" srcId="{AEF09319-A41A-4E1D-B7A3-D4064D07BCD0}" destId="{562226C2-D945-44B0-BAEC-2F3562B7E9B4}" srcOrd="5" destOrd="0" parTransId="{BBBE0181-E788-4B45-9B24-7B0A13853D6B}" sibTransId="{6F905E96-E666-4682-8395-7CF71C115F55}"/>
    <dgm:cxn modelId="{5A57E687-E19A-254D-A671-D81BBCC064E2}" type="presParOf" srcId="{B7C53AEE-C080-B144-BBF7-F2E1C597798A}" destId="{CCB01F83-7A7A-4D4F-B35D-9C2642549CC2}" srcOrd="0" destOrd="0" presId="urn:microsoft.com/office/officeart/2008/layout/LinedList"/>
    <dgm:cxn modelId="{09FAA0FF-3FF1-EA4E-8B6B-A8928D0570CB}" type="presParOf" srcId="{B7C53AEE-C080-B144-BBF7-F2E1C597798A}" destId="{5ACC0882-C956-D842-A871-912C07B705E6}" srcOrd="1" destOrd="0" presId="urn:microsoft.com/office/officeart/2008/layout/LinedList"/>
    <dgm:cxn modelId="{56673E6D-4FA4-A04F-BD0A-8F60BAC25130}" type="presParOf" srcId="{5ACC0882-C956-D842-A871-912C07B705E6}" destId="{BB54415F-E7DE-6D41-B1D8-E95AD1F7F880}" srcOrd="0" destOrd="0" presId="urn:microsoft.com/office/officeart/2008/layout/LinedList"/>
    <dgm:cxn modelId="{4AD79FB1-7A41-8A42-8B4C-108B3805A715}" type="presParOf" srcId="{5ACC0882-C956-D842-A871-912C07B705E6}" destId="{DCF690A5-3ACC-2C41-BE6C-85AFE48F6793}" srcOrd="1" destOrd="0" presId="urn:microsoft.com/office/officeart/2008/layout/LinedList"/>
    <dgm:cxn modelId="{03CBA843-0501-BA42-9BE4-1AB54D8C70F7}" type="presParOf" srcId="{B7C53AEE-C080-B144-BBF7-F2E1C597798A}" destId="{3ADEB317-FF9B-5E4E-A264-C3860CA20D9C}" srcOrd="2" destOrd="0" presId="urn:microsoft.com/office/officeart/2008/layout/LinedList"/>
    <dgm:cxn modelId="{F75BCFC0-E2BD-C74E-B234-CB6C32E1ECC9}" type="presParOf" srcId="{B7C53AEE-C080-B144-BBF7-F2E1C597798A}" destId="{D99A9167-8EE3-7445-A177-81682E63EABD}" srcOrd="3" destOrd="0" presId="urn:microsoft.com/office/officeart/2008/layout/LinedList"/>
    <dgm:cxn modelId="{690F7105-D7A1-E248-A9CC-139D94169E90}" type="presParOf" srcId="{D99A9167-8EE3-7445-A177-81682E63EABD}" destId="{681C97D0-B874-2B4A-802D-0CBAD81DEE46}" srcOrd="0" destOrd="0" presId="urn:microsoft.com/office/officeart/2008/layout/LinedList"/>
    <dgm:cxn modelId="{CA91EA30-D404-1B47-AB89-B62BCB2371B2}" type="presParOf" srcId="{D99A9167-8EE3-7445-A177-81682E63EABD}" destId="{FDC16730-50F0-3847-901E-88B045DAAA9D}" srcOrd="1" destOrd="0" presId="urn:microsoft.com/office/officeart/2008/layout/LinedList"/>
    <dgm:cxn modelId="{092D9F54-8455-D146-B625-F4E58D80CB74}" type="presParOf" srcId="{B7C53AEE-C080-B144-BBF7-F2E1C597798A}" destId="{E1A37F1C-4E0F-4940-A8A5-42C90E9289FC}" srcOrd="4" destOrd="0" presId="urn:microsoft.com/office/officeart/2008/layout/LinedList"/>
    <dgm:cxn modelId="{A6A0260B-5654-9544-A61E-9C0226A0A211}" type="presParOf" srcId="{B7C53AEE-C080-B144-BBF7-F2E1C597798A}" destId="{0BD9C441-71DA-D847-89E2-2138719C69D1}" srcOrd="5" destOrd="0" presId="urn:microsoft.com/office/officeart/2008/layout/LinedList"/>
    <dgm:cxn modelId="{1C9511CF-432F-8E47-8F5E-B2E634670619}" type="presParOf" srcId="{0BD9C441-71DA-D847-89E2-2138719C69D1}" destId="{91033A39-1C77-E74E-B224-8927AE94E02B}" srcOrd="0" destOrd="0" presId="urn:microsoft.com/office/officeart/2008/layout/LinedList"/>
    <dgm:cxn modelId="{BC2D6F58-2E17-2440-8FA4-1240BBAE7B78}" type="presParOf" srcId="{0BD9C441-71DA-D847-89E2-2138719C69D1}" destId="{24C3200B-B6B3-B544-BBB1-6E890BC8C654}" srcOrd="1" destOrd="0" presId="urn:microsoft.com/office/officeart/2008/layout/LinedList"/>
    <dgm:cxn modelId="{D11ADA81-EBCE-D442-8063-32FBED6F10BE}" type="presParOf" srcId="{B7C53AEE-C080-B144-BBF7-F2E1C597798A}" destId="{1E40CFF6-89CF-8C41-A1EF-7480EE5A664C}" srcOrd="6" destOrd="0" presId="urn:microsoft.com/office/officeart/2008/layout/LinedList"/>
    <dgm:cxn modelId="{8F682159-96FC-214C-AC84-9B52E9DF9099}" type="presParOf" srcId="{B7C53AEE-C080-B144-BBF7-F2E1C597798A}" destId="{68B06B0B-8DEB-AC4A-B63B-44BABFEF9440}" srcOrd="7" destOrd="0" presId="urn:microsoft.com/office/officeart/2008/layout/LinedList"/>
    <dgm:cxn modelId="{D9577C32-28CC-0C4F-BD0E-EC0F71CC51C8}" type="presParOf" srcId="{68B06B0B-8DEB-AC4A-B63B-44BABFEF9440}" destId="{8BFABD1D-71AB-B34F-99FE-1F9547A20E02}" srcOrd="0" destOrd="0" presId="urn:microsoft.com/office/officeart/2008/layout/LinedList"/>
    <dgm:cxn modelId="{91352421-9236-1E45-A7DC-63C2B69F7530}" type="presParOf" srcId="{68B06B0B-8DEB-AC4A-B63B-44BABFEF9440}" destId="{131A066C-63AD-5149-8E32-BF3BF186929D}" srcOrd="1" destOrd="0" presId="urn:microsoft.com/office/officeart/2008/layout/LinedList"/>
    <dgm:cxn modelId="{A314612A-58E9-5947-A252-4FF3A3283D45}" type="presParOf" srcId="{B7C53AEE-C080-B144-BBF7-F2E1C597798A}" destId="{44A80F1A-30BC-3446-A270-0F57A9252EFF}" srcOrd="8" destOrd="0" presId="urn:microsoft.com/office/officeart/2008/layout/LinedList"/>
    <dgm:cxn modelId="{3F73F6E8-A681-E14E-B509-CCE5AB8FD859}" type="presParOf" srcId="{B7C53AEE-C080-B144-BBF7-F2E1C597798A}" destId="{85613939-E95A-5A47-AF76-EA499DF0FB7E}" srcOrd="9" destOrd="0" presId="urn:microsoft.com/office/officeart/2008/layout/LinedList"/>
    <dgm:cxn modelId="{0A5F8D91-23B6-1F42-BBE6-38B31E5EE1AF}" type="presParOf" srcId="{85613939-E95A-5A47-AF76-EA499DF0FB7E}" destId="{D47C2403-7171-A344-A8AF-28A74DCE547A}" srcOrd="0" destOrd="0" presId="urn:microsoft.com/office/officeart/2008/layout/LinedList"/>
    <dgm:cxn modelId="{AF947934-8B90-9A4F-8B64-D21B9FBA6214}" type="presParOf" srcId="{85613939-E95A-5A47-AF76-EA499DF0FB7E}" destId="{89D7F55E-BBA5-0F45-B901-1E27E82859C9}" srcOrd="1" destOrd="0" presId="urn:microsoft.com/office/officeart/2008/layout/LinedList"/>
    <dgm:cxn modelId="{165FADB6-4AEB-944B-8735-146617DB30B6}" type="presParOf" srcId="{B7C53AEE-C080-B144-BBF7-F2E1C597798A}" destId="{F3883785-D2A5-B846-A729-8C1D6A120A1A}" srcOrd="10" destOrd="0" presId="urn:microsoft.com/office/officeart/2008/layout/LinedList"/>
    <dgm:cxn modelId="{2DA9FD3C-C744-FA4C-BB03-CFD2D66A6023}" type="presParOf" srcId="{B7C53AEE-C080-B144-BBF7-F2E1C597798A}" destId="{F03BF459-F103-BA44-8933-49568FEE9438}" srcOrd="11" destOrd="0" presId="urn:microsoft.com/office/officeart/2008/layout/LinedList"/>
    <dgm:cxn modelId="{B44631D2-D92D-3F48-93A6-7DC229BC23A5}" type="presParOf" srcId="{F03BF459-F103-BA44-8933-49568FEE9438}" destId="{B2681B9D-A32F-9C42-8B87-4686166C661B}" srcOrd="0" destOrd="0" presId="urn:microsoft.com/office/officeart/2008/layout/LinedList"/>
    <dgm:cxn modelId="{7375CFEA-5F0B-DC4C-ABA9-06EF4594B49D}" type="presParOf" srcId="{F03BF459-F103-BA44-8933-49568FEE9438}" destId="{3F8F136F-F482-E546-9AF5-210E17739BA0}" srcOrd="1" destOrd="0" presId="urn:microsoft.com/office/officeart/2008/layout/LinedList"/>
    <dgm:cxn modelId="{4475D9AC-B694-854B-B487-3C194EF58EC4}" type="presParOf" srcId="{B7C53AEE-C080-B144-BBF7-F2E1C597798A}" destId="{F43E579F-48C8-0F4D-96CE-C4C2D65408EC}" srcOrd="12" destOrd="0" presId="urn:microsoft.com/office/officeart/2008/layout/LinedList"/>
    <dgm:cxn modelId="{EA2FE8BA-AAC4-B141-9CA8-6C2E8F325DC1}" type="presParOf" srcId="{B7C53AEE-C080-B144-BBF7-F2E1C597798A}" destId="{CEA0FFB0-A1A5-B54E-BDE5-619E7FEC5817}" srcOrd="13" destOrd="0" presId="urn:microsoft.com/office/officeart/2008/layout/LinedList"/>
    <dgm:cxn modelId="{E486AD90-D3DF-C74E-8DB2-615650FD622A}" type="presParOf" srcId="{CEA0FFB0-A1A5-B54E-BDE5-619E7FEC5817}" destId="{F54912A9-9667-6F49-BEAD-1CB386D3DD2B}" srcOrd="0" destOrd="0" presId="urn:microsoft.com/office/officeart/2008/layout/LinedList"/>
    <dgm:cxn modelId="{923CCCBB-48EB-8146-8361-C55719B49B52}" type="presParOf" srcId="{CEA0FFB0-A1A5-B54E-BDE5-619E7FEC5817}" destId="{1F3F4819-2EDE-0C4C-A683-3401A8A86F2C}" srcOrd="1" destOrd="0" presId="urn:microsoft.com/office/officeart/2008/layout/LinedList"/>
    <dgm:cxn modelId="{2DF126A3-8E45-B94E-95C7-C2F2B6187DED}" type="presParOf" srcId="{B7C53AEE-C080-B144-BBF7-F2E1C597798A}" destId="{216BB447-F207-BE4D-88AF-5ECC933F138F}" srcOrd="14" destOrd="0" presId="urn:microsoft.com/office/officeart/2008/layout/LinedList"/>
    <dgm:cxn modelId="{6DDC1E9B-4832-5E44-89A9-349FB9108F4F}" type="presParOf" srcId="{B7C53AEE-C080-B144-BBF7-F2E1C597798A}" destId="{0E843F2A-10E1-554D-B996-03AFA6994C27}" srcOrd="15" destOrd="0" presId="urn:microsoft.com/office/officeart/2008/layout/LinedList"/>
    <dgm:cxn modelId="{234E6570-385A-3247-BDAD-D0BCDCC9D152}" type="presParOf" srcId="{0E843F2A-10E1-554D-B996-03AFA6994C27}" destId="{D993B6D0-F753-5749-8D3B-81E8D3BB31FD}" srcOrd="0" destOrd="0" presId="urn:microsoft.com/office/officeart/2008/layout/LinedList"/>
    <dgm:cxn modelId="{D826C605-0DE0-074D-9B55-F3B6410BCD5C}" type="presParOf" srcId="{0E843F2A-10E1-554D-B996-03AFA6994C27}" destId="{EDAF0BFF-DD39-A944-8458-7CBA570FBC92}" srcOrd="1" destOrd="0" presId="urn:microsoft.com/office/officeart/2008/layout/LinedList"/>
    <dgm:cxn modelId="{7B9F7C9E-0DD4-0D41-A14E-3E7B7675C50C}" type="presParOf" srcId="{B7C53AEE-C080-B144-BBF7-F2E1C597798A}" destId="{A585D092-E74E-B043-B10C-C516A61BC9DA}" srcOrd="16" destOrd="0" presId="urn:microsoft.com/office/officeart/2008/layout/LinedList"/>
    <dgm:cxn modelId="{8012D617-3D14-624E-9C5E-E91A9139BB7A}" type="presParOf" srcId="{B7C53AEE-C080-B144-BBF7-F2E1C597798A}" destId="{B2598E8D-AE3B-6E43-8099-D6D15A849761}" srcOrd="17" destOrd="0" presId="urn:microsoft.com/office/officeart/2008/layout/LinedList"/>
    <dgm:cxn modelId="{78720953-066D-0147-A2ED-478710728C70}" type="presParOf" srcId="{B2598E8D-AE3B-6E43-8099-D6D15A849761}" destId="{51352830-15C0-DB40-8381-B36E49161F6A}" srcOrd="0" destOrd="0" presId="urn:microsoft.com/office/officeart/2008/layout/LinedList"/>
    <dgm:cxn modelId="{35B3D3D5-2749-C242-8F49-13E4C085197F}" type="presParOf" srcId="{B2598E8D-AE3B-6E43-8099-D6D15A849761}" destId="{79FC4D23-1196-B340-AA18-DFA3C831B92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4.xml><?xml version="1.0" encoding="utf-8"?>
<dgm:dataModel xmlns:dgm="http://schemas.openxmlformats.org/drawingml/2006/diagram" xmlns:a="http://schemas.openxmlformats.org/drawingml/2006/main">
  <dgm:ptLst>
    <dgm:pt modelId="{CD88DD0A-126B-9C41-8F6D-A8DACFEC9525}"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GB"/>
        </a:p>
      </dgm:t>
    </dgm:pt>
    <dgm:pt modelId="{F1E9D8FE-D6AE-7047-937C-6BB348937EBF}">
      <dgm:prSet custT="1"/>
      <dgm:spPr/>
      <dgm:t>
        <a:bodyPr/>
        <a:lstStyle/>
        <a:p>
          <a:r>
            <a:rPr lang="en-GB" sz="3200" b="0" i="0" dirty="0">
              <a:solidFill>
                <a:schemeClr val="tx1"/>
              </a:solidFill>
            </a:rPr>
            <a:t>Revise the module to simplify the language, provide more examples, and add a glossary of terms. </a:t>
          </a:r>
          <a:endParaRPr lang="en-MK" sz="3200" dirty="0">
            <a:solidFill>
              <a:schemeClr val="tx1"/>
            </a:solidFill>
          </a:endParaRPr>
        </a:p>
      </dgm:t>
    </dgm:pt>
    <dgm:pt modelId="{E27A563E-2BE4-BB44-B441-F1159397615C}" type="parTrans" cxnId="{44B37358-0AF7-6B41-A644-646DBF0FE966}">
      <dgm:prSet/>
      <dgm:spPr/>
      <dgm:t>
        <a:bodyPr/>
        <a:lstStyle/>
        <a:p>
          <a:endParaRPr lang="en-GB" sz="2400">
            <a:solidFill>
              <a:schemeClr val="tx1"/>
            </a:solidFill>
          </a:endParaRPr>
        </a:p>
      </dgm:t>
    </dgm:pt>
    <dgm:pt modelId="{0DD289AF-41DF-C84A-BCBB-247810CFEE9B}" type="sibTrans" cxnId="{44B37358-0AF7-6B41-A644-646DBF0FE966}">
      <dgm:prSet/>
      <dgm:spPr/>
      <dgm:t>
        <a:bodyPr/>
        <a:lstStyle/>
        <a:p>
          <a:endParaRPr lang="en-GB" sz="2400">
            <a:solidFill>
              <a:schemeClr val="tx1"/>
            </a:solidFill>
          </a:endParaRPr>
        </a:p>
      </dgm:t>
    </dgm:pt>
    <dgm:pt modelId="{9C0C4205-D7D6-BA4D-ADE0-9A83F3447C51}">
      <dgm:prSet custT="1"/>
      <dgm:spPr/>
      <dgm:t>
        <a:bodyPr/>
        <a:lstStyle/>
        <a:p>
          <a:r>
            <a:rPr lang="en-GB" sz="3200" b="0" i="0" dirty="0">
              <a:solidFill>
                <a:schemeClr val="tx1"/>
              </a:solidFill>
            </a:rPr>
            <a:t>Ignore the feedback, as some level of technical detail is necessary. </a:t>
          </a:r>
          <a:endParaRPr lang="en-MK" sz="3200" dirty="0">
            <a:solidFill>
              <a:schemeClr val="tx1"/>
            </a:solidFill>
          </a:endParaRPr>
        </a:p>
      </dgm:t>
    </dgm:pt>
    <dgm:pt modelId="{34EA555C-BC1C-DD46-9CBD-54AB9005B73C}" type="parTrans" cxnId="{C22F9CCF-FB57-BB4F-8256-AFAFB28942EA}">
      <dgm:prSet/>
      <dgm:spPr/>
      <dgm:t>
        <a:bodyPr/>
        <a:lstStyle/>
        <a:p>
          <a:endParaRPr lang="en-GB" sz="2400">
            <a:solidFill>
              <a:schemeClr val="tx1"/>
            </a:solidFill>
          </a:endParaRPr>
        </a:p>
      </dgm:t>
    </dgm:pt>
    <dgm:pt modelId="{712ED37F-54C3-B94C-B98A-E7E2437E541F}" type="sibTrans" cxnId="{C22F9CCF-FB57-BB4F-8256-AFAFB28942EA}">
      <dgm:prSet/>
      <dgm:spPr/>
      <dgm:t>
        <a:bodyPr/>
        <a:lstStyle/>
        <a:p>
          <a:endParaRPr lang="en-GB" sz="2400">
            <a:solidFill>
              <a:schemeClr val="tx1"/>
            </a:solidFill>
          </a:endParaRPr>
        </a:p>
      </dgm:t>
    </dgm:pt>
    <dgm:pt modelId="{33F46149-C4E7-B541-84D4-76B2A5A496CE}">
      <dgm:prSet custT="1"/>
      <dgm:spPr/>
      <dgm:t>
        <a:bodyPr/>
        <a:lstStyle/>
        <a:p>
          <a:r>
            <a:rPr lang="en-GB" sz="3200" b="0" i="0" dirty="0">
              <a:solidFill>
                <a:schemeClr val="tx1"/>
              </a:solidFill>
            </a:rPr>
            <a:t>Create a separate, more advanced version of the module. </a:t>
          </a:r>
          <a:endParaRPr lang="en-MK" sz="3200" dirty="0">
            <a:solidFill>
              <a:schemeClr val="tx1"/>
            </a:solidFill>
          </a:endParaRPr>
        </a:p>
      </dgm:t>
    </dgm:pt>
    <dgm:pt modelId="{CB88479B-C057-3941-B49F-1DD24B90A060}" type="parTrans" cxnId="{A2DCB205-AB2C-E141-9B1E-10BC4D677880}">
      <dgm:prSet/>
      <dgm:spPr/>
      <dgm:t>
        <a:bodyPr/>
        <a:lstStyle/>
        <a:p>
          <a:endParaRPr lang="en-GB" sz="2400">
            <a:solidFill>
              <a:schemeClr val="tx1"/>
            </a:solidFill>
          </a:endParaRPr>
        </a:p>
      </dgm:t>
    </dgm:pt>
    <dgm:pt modelId="{48111C89-F2D6-F144-8FD2-D0F89DCE5F3D}" type="sibTrans" cxnId="{A2DCB205-AB2C-E141-9B1E-10BC4D677880}">
      <dgm:prSet/>
      <dgm:spPr/>
      <dgm:t>
        <a:bodyPr/>
        <a:lstStyle/>
        <a:p>
          <a:endParaRPr lang="en-GB" sz="2400">
            <a:solidFill>
              <a:schemeClr val="tx1"/>
            </a:solidFill>
          </a:endParaRPr>
        </a:p>
      </dgm:t>
    </dgm:pt>
    <dgm:pt modelId="{102165FD-80A6-2C4D-8168-3191D8894EE0}">
      <dgm:prSet custT="1"/>
      <dgm:spPr/>
      <dgm:t>
        <a:bodyPr/>
        <a:lstStyle/>
        <a:p>
          <a:r>
            <a:rPr lang="en-GB" sz="3200" b="0" i="0" dirty="0">
              <a:solidFill>
                <a:schemeClr val="tx1"/>
              </a:solidFill>
            </a:rPr>
            <a:t>Remove the technical content entirely, even if it is essential. </a:t>
          </a:r>
          <a:endParaRPr lang="en-MK" sz="3200" dirty="0">
            <a:solidFill>
              <a:schemeClr val="tx1"/>
            </a:solidFill>
          </a:endParaRPr>
        </a:p>
      </dgm:t>
    </dgm:pt>
    <dgm:pt modelId="{19E273DC-FCDD-A945-9989-B6C9FDCA0616}" type="parTrans" cxnId="{7067ADDB-CCE2-0444-9F6D-72298446B7EB}">
      <dgm:prSet/>
      <dgm:spPr/>
      <dgm:t>
        <a:bodyPr/>
        <a:lstStyle/>
        <a:p>
          <a:endParaRPr lang="en-GB" sz="2400">
            <a:solidFill>
              <a:schemeClr val="tx1"/>
            </a:solidFill>
          </a:endParaRPr>
        </a:p>
      </dgm:t>
    </dgm:pt>
    <dgm:pt modelId="{06BDEC89-BC1D-6648-A234-1EAE27FF8B01}" type="sibTrans" cxnId="{7067ADDB-CCE2-0444-9F6D-72298446B7EB}">
      <dgm:prSet/>
      <dgm:spPr/>
      <dgm:t>
        <a:bodyPr/>
        <a:lstStyle/>
        <a:p>
          <a:endParaRPr lang="en-GB" sz="2400">
            <a:solidFill>
              <a:schemeClr val="tx1"/>
            </a:solidFill>
          </a:endParaRPr>
        </a:p>
      </dgm:t>
    </dgm:pt>
    <dgm:pt modelId="{1D2A53AF-41B3-8B42-BA9B-2E8C7DCC680E}" type="pres">
      <dgm:prSet presAssocID="{CD88DD0A-126B-9C41-8F6D-A8DACFEC9525}" presName="linear" presStyleCnt="0">
        <dgm:presLayoutVars>
          <dgm:animLvl val="lvl"/>
          <dgm:resizeHandles val="exact"/>
        </dgm:presLayoutVars>
      </dgm:prSet>
      <dgm:spPr/>
    </dgm:pt>
    <dgm:pt modelId="{30513EE6-E3AC-414B-949E-02AF4DBC4E41}" type="pres">
      <dgm:prSet presAssocID="{F1E9D8FE-D6AE-7047-937C-6BB348937EBF}" presName="parentText" presStyleLbl="node1" presStyleIdx="0" presStyleCnt="4">
        <dgm:presLayoutVars>
          <dgm:chMax val="0"/>
          <dgm:bulletEnabled val="1"/>
        </dgm:presLayoutVars>
      </dgm:prSet>
      <dgm:spPr/>
    </dgm:pt>
    <dgm:pt modelId="{0B585A79-1728-854E-970E-A0F65F9A7C3B}" type="pres">
      <dgm:prSet presAssocID="{0DD289AF-41DF-C84A-BCBB-247810CFEE9B}" presName="spacer" presStyleCnt="0"/>
      <dgm:spPr/>
    </dgm:pt>
    <dgm:pt modelId="{343950AE-D7CE-EA41-A7B8-B8FE952B0526}" type="pres">
      <dgm:prSet presAssocID="{9C0C4205-D7D6-BA4D-ADE0-9A83F3447C51}" presName="parentText" presStyleLbl="node1" presStyleIdx="1" presStyleCnt="4">
        <dgm:presLayoutVars>
          <dgm:chMax val="0"/>
          <dgm:bulletEnabled val="1"/>
        </dgm:presLayoutVars>
      </dgm:prSet>
      <dgm:spPr/>
    </dgm:pt>
    <dgm:pt modelId="{69CCC446-B5E8-E740-8BE4-5533E4600220}" type="pres">
      <dgm:prSet presAssocID="{712ED37F-54C3-B94C-B98A-E7E2437E541F}" presName="spacer" presStyleCnt="0"/>
      <dgm:spPr/>
    </dgm:pt>
    <dgm:pt modelId="{4FBAF477-56F0-B646-B6B3-5DA7105388EA}" type="pres">
      <dgm:prSet presAssocID="{33F46149-C4E7-B541-84D4-76B2A5A496CE}" presName="parentText" presStyleLbl="node1" presStyleIdx="2" presStyleCnt="4">
        <dgm:presLayoutVars>
          <dgm:chMax val="0"/>
          <dgm:bulletEnabled val="1"/>
        </dgm:presLayoutVars>
      </dgm:prSet>
      <dgm:spPr/>
    </dgm:pt>
    <dgm:pt modelId="{0E4710FE-7ED7-324A-B527-060B538AA5E0}" type="pres">
      <dgm:prSet presAssocID="{48111C89-F2D6-F144-8FD2-D0F89DCE5F3D}" presName="spacer" presStyleCnt="0"/>
      <dgm:spPr/>
    </dgm:pt>
    <dgm:pt modelId="{9028E00A-FC92-6745-8F4A-3DE0006E8468}" type="pres">
      <dgm:prSet presAssocID="{102165FD-80A6-2C4D-8168-3191D8894EE0}" presName="parentText" presStyleLbl="node1" presStyleIdx="3" presStyleCnt="4">
        <dgm:presLayoutVars>
          <dgm:chMax val="0"/>
          <dgm:bulletEnabled val="1"/>
        </dgm:presLayoutVars>
      </dgm:prSet>
      <dgm:spPr/>
    </dgm:pt>
  </dgm:ptLst>
  <dgm:cxnLst>
    <dgm:cxn modelId="{A2DCB205-AB2C-E141-9B1E-10BC4D677880}" srcId="{CD88DD0A-126B-9C41-8F6D-A8DACFEC9525}" destId="{33F46149-C4E7-B541-84D4-76B2A5A496CE}" srcOrd="2" destOrd="0" parTransId="{CB88479B-C057-3941-B49F-1DD24B90A060}" sibTransId="{48111C89-F2D6-F144-8FD2-D0F89DCE5F3D}"/>
    <dgm:cxn modelId="{6F3D7E31-0D60-6E41-8D78-F3B205644B4A}" type="presOf" srcId="{9C0C4205-D7D6-BA4D-ADE0-9A83F3447C51}" destId="{343950AE-D7CE-EA41-A7B8-B8FE952B0526}" srcOrd="0" destOrd="0" presId="urn:microsoft.com/office/officeart/2005/8/layout/vList2"/>
    <dgm:cxn modelId="{44B37358-0AF7-6B41-A644-646DBF0FE966}" srcId="{CD88DD0A-126B-9C41-8F6D-A8DACFEC9525}" destId="{F1E9D8FE-D6AE-7047-937C-6BB348937EBF}" srcOrd="0" destOrd="0" parTransId="{E27A563E-2BE4-BB44-B441-F1159397615C}" sibTransId="{0DD289AF-41DF-C84A-BCBB-247810CFEE9B}"/>
    <dgm:cxn modelId="{D5AAF475-FF53-0B45-BB8A-55DC3A92C8C7}" type="presOf" srcId="{102165FD-80A6-2C4D-8168-3191D8894EE0}" destId="{9028E00A-FC92-6745-8F4A-3DE0006E8468}" srcOrd="0" destOrd="0" presId="urn:microsoft.com/office/officeart/2005/8/layout/vList2"/>
    <dgm:cxn modelId="{AC356482-0B28-5544-A57A-07DD17793EB2}" type="presOf" srcId="{F1E9D8FE-D6AE-7047-937C-6BB348937EBF}" destId="{30513EE6-E3AC-414B-949E-02AF4DBC4E41}" srcOrd="0" destOrd="0" presId="urn:microsoft.com/office/officeart/2005/8/layout/vList2"/>
    <dgm:cxn modelId="{A4E1A599-E764-7849-91BD-E9D74659CED0}" type="presOf" srcId="{33F46149-C4E7-B541-84D4-76B2A5A496CE}" destId="{4FBAF477-56F0-B646-B6B3-5DA7105388EA}" srcOrd="0" destOrd="0" presId="urn:microsoft.com/office/officeart/2005/8/layout/vList2"/>
    <dgm:cxn modelId="{C22F9CCF-FB57-BB4F-8256-AFAFB28942EA}" srcId="{CD88DD0A-126B-9C41-8F6D-A8DACFEC9525}" destId="{9C0C4205-D7D6-BA4D-ADE0-9A83F3447C51}" srcOrd="1" destOrd="0" parTransId="{34EA555C-BC1C-DD46-9CBD-54AB9005B73C}" sibTransId="{712ED37F-54C3-B94C-B98A-E7E2437E541F}"/>
    <dgm:cxn modelId="{7067ADDB-CCE2-0444-9F6D-72298446B7EB}" srcId="{CD88DD0A-126B-9C41-8F6D-A8DACFEC9525}" destId="{102165FD-80A6-2C4D-8168-3191D8894EE0}" srcOrd="3" destOrd="0" parTransId="{19E273DC-FCDD-A945-9989-B6C9FDCA0616}" sibTransId="{06BDEC89-BC1D-6648-A234-1EAE27FF8B01}"/>
    <dgm:cxn modelId="{D90A5CEA-C6FC-0A4A-AFCD-4E252DE5E524}" type="presOf" srcId="{CD88DD0A-126B-9C41-8F6D-A8DACFEC9525}" destId="{1D2A53AF-41B3-8B42-BA9B-2E8C7DCC680E}" srcOrd="0" destOrd="0" presId="urn:microsoft.com/office/officeart/2005/8/layout/vList2"/>
    <dgm:cxn modelId="{3873C613-B188-5142-94F5-85456CF59A28}" type="presParOf" srcId="{1D2A53AF-41B3-8B42-BA9B-2E8C7DCC680E}" destId="{30513EE6-E3AC-414B-949E-02AF4DBC4E41}" srcOrd="0" destOrd="0" presId="urn:microsoft.com/office/officeart/2005/8/layout/vList2"/>
    <dgm:cxn modelId="{341110EC-8294-E149-8FCD-FAD45A541C74}" type="presParOf" srcId="{1D2A53AF-41B3-8B42-BA9B-2E8C7DCC680E}" destId="{0B585A79-1728-854E-970E-A0F65F9A7C3B}" srcOrd="1" destOrd="0" presId="urn:microsoft.com/office/officeart/2005/8/layout/vList2"/>
    <dgm:cxn modelId="{15323E10-9DC0-554E-BACF-4DBA26D9B2DD}" type="presParOf" srcId="{1D2A53AF-41B3-8B42-BA9B-2E8C7DCC680E}" destId="{343950AE-D7CE-EA41-A7B8-B8FE952B0526}" srcOrd="2" destOrd="0" presId="urn:microsoft.com/office/officeart/2005/8/layout/vList2"/>
    <dgm:cxn modelId="{DABC3C93-0911-9941-86DD-B5EE1B67970E}" type="presParOf" srcId="{1D2A53AF-41B3-8B42-BA9B-2E8C7DCC680E}" destId="{69CCC446-B5E8-E740-8BE4-5533E4600220}" srcOrd="3" destOrd="0" presId="urn:microsoft.com/office/officeart/2005/8/layout/vList2"/>
    <dgm:cxn modelId="{9AF46239-9CFE-E946-88A2-1025595A64FE}" type="presParOf" srcId="{1D2A53AF-41B3-8B42-BA9B-2E8C7DCC680E}" destId="{4FBAF477-56F0-B646-B6B3-5DA7105388EA}" srcOrd="4" destOrd="0" presId="urn:microsoft.com/office/officeart/2005/8/layout/vList2"/>
    <dgm:cxn modelId="{9AFC7C23-A6F8-EA4F-ADDD-E1EF9C4F7079}" type="presParOf" srcId="{1D2A53AF-41B3-8B42-BA9B-2E8C7DCC680E}" destId="{0E4710FE-7ED7-324A-B527-060B538AA5E0}" srcOrd="5" destOrd="0" presId="urn:microsoft.com/office/officeart/2005/8/layout/vList2"/>
    <dgm:cxn modelId="{CE7E83F0-531B-7A4E-B14B-EDBFC98D17C8}" type="presParOf" srcId="{1D2A53AF-41B3-8B42-BA9B-2E8C7DCC680E}" destId="{9028E00A-FC92-6745-8F4A-3DE0006E8468}"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5.xml><?xml version="1.0" encoding="utf-8"?>
<dgm:dataModel xmlns:dgm="http://schemas.openxmlformats.org/drawingml/2006/diagram" xmlns:a="http://schemas.openxmlformats.org/drawingml/2006/main">
  <dgm:ptLst>
    <dgm:pt modelId="{4845E51A-D734-4D91-985B-12BD953EC852}"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52BE721C-2FCE-41EB-9A7B-CC8F10B792B9}">
      <dgm:prSet/>
      <dgm:spPr/>
      <dgm:t>
        <a:bodyPr/>
        <a:lstStyle/>
        <a:p>
          <a:pPr>
            <a:lnSpc>
              <a:spcPct val="100000"/>
            </a:lnSpc>
          </a:pPr>
          <a:r>
            <a:rPr lang="en-GB" b="0" i="0"/>
            <a:t>Simplifying language and adding examples makes the module more accessible to a wider audience without sacrificing essential content.</a:t>
          </a:r>
          <a:endParaRPr lang="en-US"/>
        </a:p>
      </dgm:t>
    </dgm:pt>
    <dgm:pt modelId="{64E15373-2C46-40E4-9B6B-698DB1AC3D25}" type="parTrans" cxnId="{0E827531-E9DF-45F9-95B1-2A9D7EE7D1ED}">
      <dgm:prSet/>
      <dgm:spPr/>
      <dgm:t>
        <a:bodyPr/>
        <a:lstStyle/>
        <a:p>
          <a:endParaRPr lang="en-US"/>
        </a:p>
      </dgm:t>
    </dgm:pt>
    <dgm:pt modelId="{9E9E5CE6-4F92-40EB-831E-A4B929B95284}" type="sibTrans" cxnId="{0E827531-E9DF-45F9-95B1-2A9D7EE7D1ED}">
      <dgm:prSet/>
      <dgm:spPr/>
      <dgm:t>
        <a:bodyPr/>
        <a:lstStyle/>
        <a:p>
          <a:endParaRPr lang="en-US"/>
        </a:p>
      </dgm:t>
    </dgm:pt>
    <dgm:pt modelId="{08144BC1-E68B-4D74-8E5C-1F78111FD24B}">
      <dgm:prSet/>
      <dgm:spPr/>
      <dgm:t>
        <a:bodyPr/>
        <a:lstStyle/>
        <a:p>
          <a:pPr>
            <a:lnSpc>
              <a:spcPct val="100000"/>
            </a:lnSpc>
          </a:pPr>
          <a:r>
            <a:rPr lang="en-GB" b="1" dirty="0"/>
            <a:t>Continuous improvement</a:t>
          </a:r>
          <a:r>
            <a:rPr lang="en-GB" dirty="0"/>
            <a:t> allows learning modules to stay </a:t>
          </a:r>
          <a:r>
            <a:rPr lang="en-GB" b="1" dirty="0"/>
            <a:t>relevant</a:t>
          </a:r>
          <a:r>
            <a:rPr lang="en-GB" dirty="0"/>
            <a:t>, </a:t>
          </a:r>
          <a:r>
            <a:rPr lang="en-GB" b="1" dirty="0"/>
            <a:t>effective</a:t>
          </a:r>
          <a:r>
            <a:rPr lang="en-GB" dirty="0"/>
            <a:t>, and </a:t>
          </a:r>
          <a:r>
            <a:rPr lang="en-GB" b="1" dirty="0"/>
            <a:t>engaging</a:t>
          </a:r>
          <a:r>
            <a:rPr lang="en-GB" dirty="0"/>
            <a:t> over time.</a:t>
          </a:r>
          <a:endParaRPr lang="en-US" dirty="0"/>
        </a:p>
      </dgm:t>
    </dgm:pt>
    <dgm:pt modelId="{BF5B1A38-40C9-41F4-9E62-93D95E42D2F9}" type="parTrans" cxnId="{6F23A517-6945-4533-9E39-9FE535408746}">
      <dgm:prSet/>
      <dgm:spPr/>
      <dgm:t>
        <a:bodyPr/>
        <a:lstStyle/>
        <a:p>
          <a:endParaRPr lang="en-US"/>
        </a:p>
      </dgm:t>
    </dgm:pt>
    <dgm:pt modelId="{C98F540C-34D9-4108-AC00-8945A0C5BB7D}" type="sibTrans" cxnId="{6F23A517-6945-4533-9E39-9FE535408746}">
      <dgm:prSet/>
      <dgm:spPr/>
      <dgm:t>
        <a:bodyPr/>
        <a:lstStyle/>
        <a:p>
          <a:endParaRPr lang="en-US"/>
        </a:p>
      </dgm:t>
    </dgm:pt>
    <dgm:pt modelId="{A82150AC-9541-4D3B-88B7-8C61E4B86258}">
      <dgm:prSet/>
      <dgm:spPr/>
      <dgm:t>
        <a:bodyPr/>
        <a:lstStyle/>
        <a:p>
          <a:pPr>
            <a:lnSpc>
              <a:spcPct val="100000"/>
            </a:lnSpc>
          </a:pPr>
          <a:r>
            <a:rPr lang="en-GB"/>
            <a:t>It helps you </a:t>
          </a:r>
          <a:r>
            <a:rPr lang="en-GB" b="1"/>
            <a:t>respond to learner needs</a:t>
          </a:r>
          <a:r>
            <a:rPr lang="en-GB"/>
            <a:t>, </a:t>
          </a:r>
          <a:r>
            <a:rPr lang="en-GB" b="1"/>
            <a:t>incorporate new technologies</a:t>
          </a:r>
          <a:r>
            <a:rPr lang="en-GB"/>
            <a:t>, and ensure </a:t>
          </a:r>
          <a:r>
            <a:rPr lang="en-GB" b="1"/>
            <a:t>quality and consistency</a:t>
          </a:r>
          <a:r>
            <a:rPr lang="en-GB"/>
            <a:t>.</a:t>
          </a:r>
          <a:endParaRPr lang="en-US"/>
        </a:p>
      </dgm:t>
    </dgm:pt>
    <dgm:pt modelId="{B8704541-CC80-4DDD-B03A-8FD430519286}" type="parTrans" cxnId="{0337B78A-C4FD-4967-B816-5E7CA0551A03}">
      <dgm:prSet/>
      <dgm:spPr/>
      <dgm:t>
        <a:bodyPr/>
        <a:lstStyle/>
        <a:p>
          <a:endParaRPr lang="en-US"/>
        </a:p>
      </dgm:t>
    </dgm:pt>
    <dgm:pt modelId="{7937D533-3658-4338-9506-765E973375E9}" type="sibTrans" cxnId="{0337B78A-C4FD-4967-B816-5E7CA0551A03}">
      <dgm:prSet/>
      <dgm:spPr/>
      <dgm:t>
        <a:bodyPr/>
        <a:lstStyle/>
        <a:p>
          <a:endParaRPr lang="en-US"/>
        </a:p>
      </dgm:t>
    </dgm:pt>
    <dgm:pt modelId="{2647D53C-E2FA-429D-A509-DAB6A57097C9}">
      <dgm:prSet/>
      <dgm:spPr/>
      <dgm:t>
        <a:bodyPr/>
        <a:lstStyle/>
        <a:p>
          <a:pPr>
            <a:lnSpc>
              <a:spcPct val="100000"/>
            </a:lnSpc>
          </a:pPr>
          <a:r>
            <a:rPr lang="en-GB" dirty="0"/>
            <a:t>It enhances </a:t>
          </a:r>
          <a:r>
            <a:rPr lang="en-GB" b="1" dirty="0"/>
            <a:t>learning outcomes</a:t>
          </a:r>
          <a:r>
            <a:rPr lang="en-GB" dirty="0"/>
            <a:t>, keeps content </a:t>
          </a:r>
          <a:r>
            <a:rPr lang="en-GB" b="1" dirty="0"/>
            <a:t>innovative</a:t>
          </a:r>
          <a:r>
            <a:rPr lang="en-GB" dirty="0"/>
            <a:t>, and makes materials more </a:t>
          </a:r>
          <a:r>
            <a:rPr lang="en-GB" b="1" dirty="0"/>
            <a:t>adaptive</a:t>
          </a:r>
          <a:r>
            <a:rPr lang="en-GB" dirty="0"/>
            <a:t> to changing educational contexts.</a:t>
          </a:r>
          <a:endParaRPr lang="en-US" dirty="0"/>
        </a:p>
      </dgm:t>
    </dgm:pt>
    <dgm:pt modelId="{051BFDFF-70B2-4BF8-A190-7616CEF415C5}" type="parTrans" cxnId="{626409C8-9A65-4067-BAAD-2353FF4763CE}">
      <dgm:prSet/>
      <dgm:spPr/>
      <dgm:t>
        <a:bodyPr/>
        <a:lstStyle/>
        <a:p>
          <a:endParaRPr lang="en-US"/>
        </a:p>
      </dgm:t>
    </dgm:pt>
    <dgm:pt modelId="{040A80A4-3172-45B9-92F5-FFFE94AAE246}" type="sibTrans" cxnId="{626409C8-9A65-4067-BAAD-2353FF4763CE}">
      <dgm:prSet/>
      <dgm:spPr/>
      <dgm:t>
        <a:bodyPr/>
        <a:lstStyle/>
        <a:p>
          <a:endParaRPr lang="en-US"/>
        </a:p>
      </dgm:t>
    </dgm:pt>
    <dgm:pt modelId="{827A5A9C-6B27-4D9D-A62F-801F876C00A4}" type="pres">
      <dgm:prSet presAssocID="{4845E51A-D734-4D91-985B-12BD953EC852}" presName="root" presStyleCnt="0">
        <dgm:presLayoutVars>
          <dgm:dir/>
          <dgm:resizeHandles val="exact"/>
        </dgm:presLayoutVars>
      </dgm:prSet>
      <dgm:spPr/>
    </dgm:pt>
    <dgm:pt modelId="{3052C7B1-B59C-4478-9FC0-4547B72A17C6}" type="pres">
      <dgm:prSet presAssocID="{52BE721C-2FCE-41EB-9A7B-CC8F10B792B9}" presName="compNode" presStyleCnt="0"/>
      <dgm:spPr/>
    </dgm:pt>
    <dgm:pt modelId="{A55FCB72-C365-4321-A43A-B956060AC0C8}" type="pres">
      <dgm:prSet presAssocID="{52BE721C-2FCE-41EB-9A7B-CC8F10B792B9}" presName="bgRect" presStyleLbl="bgShp" presStyleIdx="0" presStyleCnt="4"/>
      <dgm:spPr/>
    </dgm:pt>
    <dgm:pt modelId="{E135D067-6178-4FCE-AF34-02C925CF65DC}" type="pres">
      <dgm:prSet presAssocID="{52BE721C-2FCE-41EB-9A7B-CC8F10B792B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Quotes"/>
        </a:ext>
      </dgm:extLst>
    </dgm:pt>
    <dgm:pt modelId="{C5A018BB-8786-447A-9165-3464AF351FE9}" type="pres">
      <dgm:prSet presAssocID="{52BE721C-2FCE-41EB-9A7B-CC8F10B792B9}" presName="spaceRect" presStyleCnt="0"/>
      <dgm:spPr/>
    </dgm:pt>
    <dgm:pt modelId="{FE23ED21-9391-491F-BCC9-90E944E04A32}" type="pres">
      <dgm:prSet presAssocID="{52BE721C-2FCE-41EB-9A7B-CC8F10B792B9}" presName="parTx" presStyleLbl="revTx" presStyleIdx="0" presStyleCnt="4">
        <dgm:presLayoutVars>
          <dgm:chMax val="0"/>
          <dgm:chPref val="0"/>
        </dgm:presLayoutVars>
      </dgm:prSet>
      <dgm:spPr/>
    </dgm:pt>
    <dgm:pt modelId="{1156DABC-5466-44B0-9945-CF7D2389ED71}" type="pres">
      <dgm:prSet presAssocID="{9E9E5CE6-4F92-40EB-831E-A4B929B95284}" presName="sibTrans" presStyleCnt="0"/>
      <dgm:spPr/>
    </dgm:pt>
    <dgm:pt modelId="{3607F9AF-252A-479F-801D-65871CFFF893}" type="pres">
      <dgm:prSet presAssocID="{08144BC1-E68B-4D74-8E5C-1F78111FD24B}" presName="compNode" presStyleCnt="0"/>
      <dgm:spPr/>
    </dgm:pt>
    <dgm:pt modelId="{4B077F22-D0D9-410A-9A3E-717312CEC164}" type="pres">
      <dgm:prSet presAssocID="{08144BC1-E68B-4D74-8E5C-1F78111FD24B}" presName="bgRect" presStyleLbl="bgShp" presStyleIdx="1" presStyleCnt="4"/>
      <dgm:spPr/>
    </dgm:pt>
    <dgm:pt modelId="{7B75DAE3-585E-49DF-B937-15103834D2E1}" type="pres">
      <dgm:prSet presAssocID="{08144BC1-E68B-4D74-8E5C-1F78111FD24B}"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Classroom"/>
        </a:ext>
      </dgm:extLst>
    </dgm:pt>
    <dgm:pt modelId="{C6F59D51-714F-4D5A-8D76-542DB162919D}" type="pres">
      <dgm:prSet presAssocID="{08144BC1-E68B-4D74-8E5C-1F78111FD24B}" presName="spaceRect" presStyleCnt="0"/>
      <dgm:spPr/>
    </dgm:pt>
    <dgm:pt modelId="{AE8F614D-D65F-4A83-B09A-0286F7A92461}" type="pres">
      <dgm:prSet presAssocID="{08144BC1-E68B-4D74-8E5C-1F78111FD24B}" presName="parTx" presStyleLbl="revTx" presStyleIdx="1" presStyleCnt="4">
        <dgm:presLayoutVars>
          <dgm:chMax val="0"/>
          <dgm:chPref val="0"/>
        </dgm:presLayoutVars>
      </dgm:prSet>
      <dgm:spPr/>
    </dgm:pt>
    <dgm:pt modelId="{7A4E9947-5DA2-4961-9811-C46F44FD1398}" type="pres">
      <dgm:prSet presAssocID="{C98F540C-34D9-4108-AC00-8945A0C5BB7D}" presName="sibTrans" presStyleCnt="0"/>
      <dgm:spPr/>
    </dgm:pt>
    <dgm:pt modelId="{2E3F0706-6940-4A64-9E96-275B39642173}" type="pres">
      <dgm:prSet presAssocID="{A82150AC-9541-4D3B-88B7-8C61E4B86258}" presName="compNode" presStyleCnt="0"/>
      <dgm:spPr/>
    </dgm:pt>
    <dgm:pt modelId="{A6A6FE02-053E-423A-8803-6713270C7782}" type="pres">
      <dgm:prSet presAssocID="{A82150AC-9541-4D3B-88B7-8C61E4B86258}" presName="bgRect" presStyleLbl="bgShp" presStyleIdx="2" presStyleCnt="4"/>
      <dgm:spPr/>
    </dgm:pt>
    <dgm:pt modelId="{9FEA766A-FF73-48BA-8B68-312F33A0627F}" type="pres">
      <dgm:prSet presAssocID="{A82150AC-9541-4D3B-88B7-8C61E4B86258}"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Programmer"/>
        </a:ext>
      </dgm:extLst>
    </dgm:pt>
    <dgm:pt modelId="{22555E37-A9E4-4B26-8B95-4F45B1172E00}" type="pres">
      <dgm:prSet presAssocID="{A82150AC-9541-4D3B-88B7-8C61E4B86258}" presName="spaceRect" presStyleCnt="0"/>
      <dgm:spPr/>
    </dgm:pt>
    <dgm:pt modelId="{CD6C62DD-A13E-4DEF-A97E-C1278CC99B22}" type="pres">
      <dgm:prSet presAssocID="{A82150AC-9541-4D3B-88B7-8C61E4B86258}" presName="parTx" presStyleLbl="revTx" presStyleIdx="2" presStyleCnt="4">
        <dgm:presLayoutVars>
          <dgm:chMax val="0"/>
          <dgm:chPref val="0"/>
        </dgm:presLayoutVars>
      </dgm:prSet>
      <dgm:spPr/>
    </dgm:pt>
    <dgm:pt modelId="{219A2EE0-BFF2-482F-B108-8CF5FF6224F6}" type="pres">
      <dgm:prSet presAssocID="{7937D533-3658-4338-9506-765E973375E9}" presName="sibTrans" presStyleCnt="0"/>
      <dgm:spPr/>
    </dgm:pt>
    <dgm:pt modelId="{E7097201-E231-4689-A63C-DE267114DAF9}" type="pres">
      <dgm:prSet presAssocID="{2647D53C-E2FA-429D-A509-DAB6A57097C9}" presName="compNode" presStyleCnt="0"/>
      <dgm:spPr/>
    </dgm:pt>
    <dgm:pt modelId="{98D0CE1A-87B1-47A0-9B9B-D0318FDBC921}" type="pres">
      <dgm:prSet presAssocID="{2647D53C-E2FA-429D-A509-DAB6A57097C9}" presName="bgRect" presStyleLbl="bgShp" presStyleIdx="3" presStyleCnt="4"/>
      <dgm:spPr/>
    </dgm:pt>
    <dgm:pt modelId="{662C0866-FDE6-47D3-9DC2-36F2895CA331}" type="pres">
      <dgm:prSet presAssocID="{2647D53C-E2FA-429D-A509-DAB6A57097C9}"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Graduation Cap"/>
        </a:ext>
      </dgm:extLst>
    </dgm:pt>
    <dgm:pt modelId="{FA3A317F-ECA1-401F-AF60-A533722FE8C4}" type="pres">
      <dgm:prSet presAssocID="{2647D53C-E2FA-429D-A509-DAB6A57097C9}" presName="spaceRect" presStyleCnt="0"/>
      <dgm:spPr/>
    </dgm:pt>
    <dgm:pt modelId="{9433DCCB-C9EC-439C-9276-D104BD98DA31}" type="pres">
      <dgm:prSet presAssocID="{2647D53C-E2FA-429D-A509-DAB6A57097C9}" presName="parTx" presStyleLbl="revTx" presStyleIdx="3" presStyleCnt="4">
        <dgm:presLayoutVars>
          <dgm:chMax val="0"/>
          <dgm:chPref val="0"/>
        </dgm:presLayoutVars>
      </dgm:prSet>
      <dgm:spPr/>
    </dgm:pt>
  </dgm:ptLst>
  <dgm:cxnLst>
    <dgm:cxn modelId="{6F23A517-6945-4533-9E39-9FE535408746}" srcId="{4845E51A-D734-4D91-985B-12BD953EC852}" destId="{08144BC1-E68B-4D74-8E5C-1F78111FD24B}" srcOrd="1" destOrd="0" parTransId="{BF5B1A38-40C9-41F4-9E62-93D95E42D2F9}" sibTransId="{C98F540C-34D9-4108-AC00-8945A0C5BB7D}"/>
    <dgm:cxn modelId="{0E827531-E9DF-45F9-95B1-2A9D7EE7D1ED}" srcId="{4845E51A-D734-4D91-985B-12BD953EC852}" destId="{52BE721C-2FCE-41EB-9A7B-CC8F10B792B9}" srcOrd="0" destOrd="0" parTransId="{64E15373-2C46-40E4-9B6B-698DB1AC3D25}" sibTransId="{9E9E5CE6-4F92-40EB-831E-A4B929B95284}"/>
    <dgm:cxn modelId="{21B9A373-E5F2-40C4-84E3-29512DBA984F}" type="presOf" srcId="{52BE721C-2FCE-41EB-9A7B-CC8F10B792B9}" destId="{FE23ED21-9391-491F-BCC9-90E944E04A32}" srcOrd="0" destOrd="0" presId="urn:microsoft.com/office/officeart/2018/2/layout/IconVerticalSolidList"/>
    <dgm:cxn modelId="{0337B78A-C4FD-4967-B816-5E7CA0551A03}" srcId="{4845E51A-D734-4D91-985B-12BD953EC852}" destId="{A82150AC-9541-4D3B-88B7-8C61E4B86258}" srcOrd="2" destOrd="0" parTransId="{B8704541-CC80-4DDD-B03A-8FD430519286}" sibTransId="{7937D533-3658-4338-9506-765E973375E9}"/>
    <dgm:cxn modelId="{7E3D97B0-7A84-489F-A00C-5808B93C628E}" type="presOf" srcId="{08144BC1-E68B-4D74-8E5C-1F78111FD24B}" destId="{AE8F614D-D65F-4A83-B09A-0286F7A92461}" srcOrd="0" destOrd="0" presId="urn:microsoft.com/office/officeart/2018/2/layout/IconVerticalSolidList"/>
    <dgm:cxn modelId="{1E0DBDBD-7FF5-479F-B42A-50935219ADAF}" type="presOf" srcId="{A82150AC-9541-4D3B-88B7-8C61E4B86258}" destId="{CD6C62DD-A13E-4DEF-A97E-C1278CC99B22}" srcOrd="0" destOrd="0" presId="urn:microsoft.com/office/officeart/2018/2/layout/IconVerticalSolidList"/>
    <dgm:cxn modelId="{626409C8-9A65-4067-BAAD-2353FF4763CE}" srcId="{4845E51A-D734-4D91-985B-12BD953EC852}" destId="{2647D53C-E2FA-429D-A509-DAB6A57097C9}" srcOrd="3" destOrd="0" parTransId="{051BFDFF-70B2-4BF8-A190-7616CEF415C5}" sibTransId="{040A80A4-3172-45B9-92F5-FFFE94AAE246}"/>
    <dgm:cxn modelId="{55EE0EEB-76D3-4EB5-9391-070EC30AB74F}" type="presOf" srcId="{4845E51A-D734-4D91-985B-12BD953EC852}" destId="{827A5A9C-6B27-4D9D-A62F-801F876C00A4}" srcOrd="0" destOrd="0" presId="urn:microsoft.com/office/officeart/2018/2/layout/IconVerticalSolidList"/>
    <dgm:cxn modelId="{7D4C5AEF-6E1B-4219-96DB-B204638FCF04}" type="presOf" srcId="{2647D53C-E2FA-429D-A509-DAB6A57097C9}" destId="{9433DCCB-C9EC-439C-9276-D104BD98DA31}" srcOrd="0" destOrd="0" presId="urn:microsoft.com/office/officeart/2018/2/layout/IconVerticalSolidList"/>
    <dgm:cxn modelId="{AE5B8EBF-B352-4689-BC3A-DB6BB10ECF69}" type="presParOf" srcId="{827A5A9C-6B27-4D9D-A62F-801F876C00A4}" destId="{3052C7B1-B59C-4478-9FC0-4547B72A17C6}" srcOrd="0" destOrd="0" presId="urn:microsoft.com/office/officeart/2018/2/layout/IconVerticalSolidList"/>
    <dgm:cxn modelId="{16234AEE-AA6D-4607-BE8E-194DB4AE4541}" type="presParOf" srcId="{3052C7B1-B59C-4478-9FC0-4547B72A17C6}" destId="{A55FCB72-C365-4321-A43A-B956060AC0C8}" srcOrd="0" destOrd="0" presId="urn:microsoft.com/office/officeart/2018/2/layout/IconVerticalSolidList"/>
    <dgm:cxn modelId="{BF304422-3B59-4C99-89DA-1D68D613FE30}" type="presParOf" srcId="{3052C7B1-B59C-4478-9FC0-4547B72A17C6}" destId="{E135D067-6178-4FCE-AF34-02C925CF65DC}" srcOrd="1" destOrd="0" presId="urn:microsoft.com/office/officeart/2018/2/layout/IconVerticalSolidList"/>
    <dgm:cxn modelId="{375893F8-7AE0-48DF-A5FF-EB4EDB8C2F0F}" type="presParOf" srcId="{3052C7B1-B59C-4478-9FC0-4547B72A17C6}" destId="{C5A018BB-8786-447A-9165-3464AF351FE9}" srcOrd="2" destOrd="0" presId="urn:microsoft.com/office/officeart/2018/2/layout/IconVerticalSolidList"/>
    <dgm:cxn modelId="{D13A48CB-3577-4A89-B7D7-4524A63407EC}" type="presParOf" srcId="{3052C7B1-B59C-4478-9FC0-4547B72A17C6}" destId="{FE23ED21-9391-491F-BCC9-90E944E04A32}" srcOrd="3" destOrd="0" presId="urn:microsoft.com/office/officeart/2018/2/layout/IconVerticalSolidList"/>
    <dgm:cxn modelId="{9C38B3E0-CA15-491B-AC2B-0A8B73E697F8}" type="presParOf" srcId="{827A5A9C-6B27-4D9D-A62F-801F876C00A4}" destId="{1156DABC-5466-44B0-9945-CF7D2389ED71}" srcOrd="1" destOrd="0" presId="urn:microsoft.com/office/officeart/2018/2/layout/IconVerticalSolidList"/>
    <dgm:cxn modelId="{F51A5B7A-04BC-4E13-9A81-F426656A888D}" type="presParOf" srcId="{827A5A9C-6B27-4D9D-A62F-801F876C00A4}" destId="{3607F9AF-252A-479F-801D-65871CFFF893}" srcOrd="2" destOrd="0" presId="urn:microsoft.com/office/officeart/2018/2/layout/IconVerticalSolidList"/>
    <dgm:cxn modelId="{1CB41578-EBD6-41C2-8137-A7BAE3D87E97}" type="presParOf" srcId="{3607F9AF-252A-479F-801D-65871CFFF893}" destId="{4B077F22-D0D9-410A-9A3E-717312CEC164}" srcOrd="0" destOrd="0" presId="urn:microsoft.com/office/officeart/2018/2/layout/IconVerticalSolidList"/>
    <dgm:cxn modelId="{C7C4D1B0-82F1-4F30-A37B-B8D8CC8D5992}" type="presParOf" srcId="{3607F9AF-252A-479F-801D-65871CFFF893}" destId="{7B75DAE3-585E-49DF-B937-15103834D2E1}" srcOrd="1" destOrd="0" presId="urn:microsoft.com/office/officeart/2018/2/layout/IconVerticalSolidList"/>
    <dgm:cxn modelId="{6132C8FD-2058-4830-8D18-F4C59B31D7CB}" type="presParOf" srcId="{3607F9AF-252A-479F-801D-65871CFFF893}" destId="{C6F59D51-714F-4D5A-8D76-542DB162919D}" srcOrd="2" destOrd="0" presId="urn:microsoft.com/office/officeart/2018/2/layout/IconVerticalSolidList"/>
    <dgm:cxn modelId="{89B98883-C02A-4BFB-AAEC-41FE3A6DCC8F}" type="presParOf" srcId="{3607F9AF-252A-479F-801D-65871CFFF893}" destId="{AE8F614D-D65F-4A83-B09A-0286F7A92461}" srcOrd="3" destOrd="0" presId="urn:microsoft.com/office/officeart/2018/2/layout/IconVerticalSolidList"/>
    <dgm:cxn modelId="{86D3FE47-168D-4150-BA56-BA24F4004F10}" type="presParOf" srcId="{827A5A9C-6B27-4D9D-A62F-801F876C00A4}" destId="{7A4E9947-5DA2-4961-9811-C46F44FD1398}" srcOrd="3" destOrd="0" presId="urn:microsoft.com/office/officeart/2018/2/layout/IconVerticalSolidList"/>
    <dgm:cxn modelId="{D01C2994-1CA8-4BB1-BEA0-7A76BF10CFD9}" type="presParOf" srcId="{827A5A9C-6B27-4D9D-A62F-801F876C00A4}" destId="{2E3F0706-6940-4A64-9E96-275B39642173}" srcOrd="4" destOrd="0" presId="urn:microsoft.com/office/officeart/2018/2/layout/IconVerticalSolidList"/>
    <dgm:cxn modelId="{E245A646-9D83-4693-B9EE-B34988E218FD}" type="presParOf" srcId="{2E3F0706-6940-4A64-9E96-275B39642173}" destId="{A6A6FE02-053E-423A-8803-6713270C7782}" srcOrd="0" destOrd="0" presId="urn:microsoft.com/office/officeart/2018/2/layout/IconVerticalSolidList"/>
    <dgm:cxn modelId="{E2F11281-6E24-4D9C-AB04-0ECF21E92EBF}" type="presParOf" srcId="{2E3F0706-6940-4A64-9E96-275B39642173}" destId="{9FEA766A-FF73-48BA-8B68-312F33A0627F}" srcOrd="1" destOrd="0" presId="urn:microsoft.com/office/officeart/2018/2/layout/IconVerticalSolidList"/>
    <dgm:cxn modelId="{CB4A56E1-BBAE-4CCD-987B-D0296B92B46C}" type="presParOf" srcId="{2E3F0706-6940-4A64-9E96-275B39642173}" destId="{22555E37-A9E4-4B26-8B95-4F45B1172E00}" srcOrd="2" destOrd="0" presId="urn:microsoft.com/office/officeart/2018/2/layout/IconVerticalSolidList"/>
    <dgm:cxn modelId="{CC6AC4D7-0E14-4A01-BC95-F13AC9E7F5F3}" type="presParOf" srcId="{2E3F0706-6940-4A64-9E96-275B39642173}" destId="{CD6C62DD-A13E-4DEF-A97E-C1278CC99B22}" srcOrd="3" destOrd="0" presId="urn:microsoft.com/office/officeart/2018/2/layout/IconVerticalSolidList"/>
    <dgm:cxn modelId="{276661CE-ABCD-4ABD-9FCA-C91319CBC7B7}" type="presParOf" srcId="{827A5A9C-6B27-4D9D-A62F-801F876C00A4}" destId="{219A2EE0-BFF2-482F-B108-8CF5FF6224F6}" srcOrd="5" destOrd="0" presId="urn:microsoft.com/office/officeart/2018/2/layout/IconVerticalSolidList"/>
    <dgm:cxn modelId="{FF237DB3-A69C-4327-AD13-0F6D6B626574}" type="presParOf" srcId="{827A5A9C-6B27-4D9D-A62F-801F876C00A4}" destId="{E7097201-E231-4689-A63C-DE267114DAF9}" srcOrd="6" destOrd="0" presId="urn:microsoft.com/office/officeart/2018/2/layout/IconVerticalSolidList"/>
    <dgm:cxn modelId="{2FAD5EE4-307B-4F99-B9D9-4EC3E3CB2408}" type="presParOf" srcId="{E7097201-E231-4689-A63C-DE267114DAF9}" destId="{98D0CE1A-87B1-47A0-9B9B-D0318FDBC921}" srcOrd="0" destOrd="0" presId="urn:microsoft.com/office/officeart/2018/2/layout/IconVerticalSolidList"/>
    <dgm:cxn modelId="{DCCEAD25-B18F-4167-9B49-44EB8993C95E}" type="presParOf" srcId="{E7097201-E231-4689-A63C-DE267114DAF9}" destId="{662C0866-FDE6-47D3-9DC2-36F2895CA331}" srcOrd="1" destOrd="0" presId="urn:microsoft.com/office/officeart/2018/2/layout/IconVerticalSolidList"/>
    <dgm:cxn modelId="{A2360286-5630-49C9-95A8-2DAEDD1ECC42}" type="presParOf" srcId="{E7097201-E231-4689-A63C-DE267114DAF9}" destId="{FA3A317F-ECA1-401F-AF60-A533722FE8C4}" srcOrd="2" destOrd="0" presId="urn:microsoft.com/office/officeart/2018/2/layout/IconVerticalSolidList"/>
    <dgm:cxn modelId="{B31067C2-3F2E-4EC6-93D1-ADC404DBF390}" type="presParOf" srcId="{E7097201-E231-4689-A63C-DE267114DAF9}" destId="{9433DCCB-C9EC-439C-9276-D104BD98DA31}"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6.xml><?xml version="1.0" encoding="utf-8"?>
<dgm:dataModel xmlns:dgm="http://schemas.openxmlformats.org/drawingml/2006/diagram" xmlns:a="http://schemas.openxmlformats.org/drawingml/2006/main">
  <dgm:ptLst>
    <dgm:pt modelId="{7BA21AE8-E705-8744-95CD-ACACA9B3A255}"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GB"/>
        </a:p>
      </dgm:t>
    </dgm:pt>
    <dgm:pt modelId="{6AFC3618-616B-8449-B69E-5FB11FC5E1A1}">
      <dgm:prSet/>
      <dgm:spPr/>
      <dgm:t>
        <a:bodyPr/>
        <a:lstStyle/>
        <a:p>
          <a:r>
            <a:rPr lang="en-MK" b="0" i="0">
              <a:solidFill>
                <a:schemeClr val="tx1"/>
              </a:solidFill>
            </a:rPr>
            <a:t>True</a:t>
          </a:r>
          <a:endParaRPr lang="en-MK">
            <a:solidFill>
              <a:schemeClr val="tx1"/>
            </a:solidFill>
          </a:endParaRPr>
        </a:p>
      </dgm:t>
    </dgm:pt>
    <dgm:pt modelId="{DC11B5E3-9D31-D74E-B2F7-8C07705DDDBB}" type="parTrans" cxnId="{E5AAC2DE-0129-AF4A-BB0B-3B3EAB1A5A8E}">
      <dgm:prSet/>
      <dgm:spPr/>
      <dgm:t>
        <a:bodyPr/>
        <a:lstStyle/>
        <a:p>
          <a:endParaRPr lang="en-GB">
            <a:solidFill>
              <a:schemeClr val="tx1"/>
            </a:solidFill>
          </a:endParaRPr>
        </a:p>
      </dgm:t>
    </dgm:pt>
    <dgm:pt modelId="{D07A6FEA-AA44-CF4E-B5F8-085F75D85819}" type="sibTrans" cxnId="{E5AAC2DE-0129-AF4A-BB0B-3B3EAB1A5A8E}">
      <dgm:prSet/>
      <dgm:spPr/>
      <dgm:t>
        <a:bodyPr/>
        <a:lstStyle/>
        <a:p>
          <a:endParaRPr lang="en-GB">
            <a:solidFill>
              <a:schemeClr val="tx1"/>
            </a:solidFill>
          </a:endParaRPr>
        </a:p>
      </dgm:t>
    </dgm:pt>
    <dgm:pt modelId="{6AB8BE99-A228-7243-9809-E5B9C6518B07}">
      <dgm:prSet/>
      <dgm:spPr/>
      <dgm:t>
        <a:bodyPr/>
        <a:lstStyle/>
        <a:p>
          <a:r>
            <a:rPr lang="en-MK" b="0" i="0">
              <a:solidFill>
                <a:schemeClr val="tx1"/>
              </a:solidFill>
            </a:rPr>
            <a:t>False</a:t>
          </a:r>
          <a:endParaRPr lang="en-MK">
            <a:solidFill>
              <a:schemeClr val="tx1"/>
            </a:solidFill>
          </a:endParaRPr>
        </a:p>
      </dgm:t>
    </dgm:pt>
    <dgm:pt modelId="{40FE5C67-929C-CE47-A5AA-2CE39CD50618}" type="parTrans" cxnId="{443E0BB0-CFA2-8945-8244-4B506A863903}">
      <dgm:prSet/>
      <dgm:spPr/>
      <dgm:t>
        <a:bodyPr/>
        <a:lstStyle/>
        <a:p>
          <a:endParaRPr lang="en-GB">
            <a:solidFill>
              <a:schemeClr val="tx1"/>
            </a:solidFill>
          </a:endParaRPr>
        </a:p>
      </dgm:t>
    </dgm:pt>
    <dgm:pt modelId="{36F9AE49-47D6-5F47-957F-C119DBBE6752}" type="sibTrans" cxnId="{443E0BB0-CFA2-8945-8244-4B506A863903}">
      <dgm:prSet/>
      <dgm:spPr/>
      <dgm:t>
        <a:bodyPr/>
        <a:lstStyle/>
        <a:p>
          <a:endParaRPr lang="en-GB">
            <a:solidFill>
              <a:schemeClr val="tx1"/>
            </a:solidFill>
          </a:endParaRPr>
        </a:p>
      </dgm:t>
    </dgm:pt>
    <dgm:pt modelId="{A2204042-800E-F54C-BA66-70FD64F1BD6F}" type="pres">
      <dgm:prSet presAssocID="{7BA21AE8-E705-8744-95CD-ACACA9B3A255}" presName="diagram" presStyleCnt="0">
        <dgm:presLayoutVars>
          <dgm:dir/>
          <dgm:resizeHandles val="exact"/>
        </dgm:presLayoutVars>
      </dgm:prSet>
      <dgm:spPr/>
    </dgm:pt>
    <dgm:pt modelId="{6E992E33-3EAF-6E4A-97BA-64530FEAC5AE}" type="pres">
      <dgm:prSet presAssocID="{6AFC3618-616B-8449-B69E-5FB11FC5E1A1}" presName="node" presStyleLbl="node1" presStyleIdx="0" presStyleCnt="2">
        <dgm:presLayoutVars>
          <dgm:bulletEnabled val="1"/>
        </dgm:presLayoutVars>
      </dgm:prSet>
      <dgm:spPr/>
    </dgm:pt>
    <dgm:pt modelId="{74480D12-FC44-9844-8F26-0EDC7BDF92A0}" type="pres">
      <dgm:prSet presAssocID="{D07A6FEA-AA44-CF4E-B5F8-085F75D85819}" presName="sibTrans" presStyleCnt="0"/>
      <dgm:spPr/>
    </dgm:pt>
    <dgm:pt modelId="{0D1CEF23-D3EC-7B45-962D-20011E1DAB32}" type="pres">
      <dgm:prSet presAssocID="{6AB8BE99-A228-7243-9809-E5B9C6518B07}" presName="node" presStyleLbl="node1" presStyleIdx="1" presStyleCnt="2">
        <dgm:presLayoutVars>
          <dgm:bulletEnabled val="1"/>
        </dgm:presLayoutVars>
      </dgm:prSet>
      <dgm:spPr/>
    </dgm:pt>
  </dgm:ptLst>
  <dgm:cxnLst>
    <dgm:cxn modelId="{7CF3C127-7052-4345-9C69-58372590392C}" type="presOf" srcId="{6AB8BE99-A228-7243-9809-E5B9C6518B07}" destId="{0D1CEF23-D3EC-7B45-962D-20011E1DAB32}" srcOrd="0" destOrd="0" presId="urn:microsoft.com/office/officeart/2005/8/layout/default"/>
    <dgm:cxn modelId="{443E0BB0-CFA2-8945-8244-4B506A863903}" srcId="{7BA21AE8-E705-8744-95CD-ACACA9B3A255}" destId="{6AB8BE99-A228-7243-9809-E5B9C6518B07}" srcOrd="1" destOrd="0" parTransId="{40FE5C67-929C-CE47-A5AA-2CE39CD50618}" sibTransId="{36F9AE49-47D6-5F47-957F-C119DBBE6752}"/>
    <dgm:cxn modelId="{1C6B32DA-1B57-FC4E-90C0-23641D57EB62}" type="presOf" srcId="{7BA21AE8-E705-8744-95CD-ACACA9B3A255}" destId="{A2204042-800E-F54C-BA66-70FD64F1BD6F}" srcOrd="0" destOrd="0" presId="urn:microsoft.com/office/officeart/2005/8/layout/default"/>
    <dgm:cxn modelId="{E5AAC2DE-0129-AF4A-BB0B-3B3EAB1A5A8E}" srcId="{7BA21AE8-E705-8744-95CD-ACACA9B3A255}" destId="{6AFC3618-616B-8449-B69E-5FB11FC5E1A1}" srcOrd="0" destOrd="0" parTransId="{DC11B5E3-9D31-D74E-B2F7-8C07705DDDBB}" sibTransId="{D07A6FEA-AA44-CF4E-B5F8-085F75D85819}"/>
    <dgm:cxn modelId="{71E6CFFA-CDC8-C847-B300-B643270ADDF6}" type="presOf" srcId="{6AFC3618-616B-8449-B69E-5FB11FC5E1A1}" destId="{6E992E33-3EAF-6E4A-97BA-64530FEAC5AE}" srcOrd="0" destOrd="0" presId="urn:microsoft.com/office/officeart/2005/8/layout/default"/>
    <dgm:cxn modelId="{DA039A0A-4989-4549-8258-ED7430483771}" type="presParOf" srcId="{A2204042-800E-F54C-BA66-70FD64F1BD6F}" destId="{6E992E33-3EAF-6E4A-97BA-64530FEAC5AE}" srcOrd="0" destOrd="0" presId="urn:microsoft.com/office/officeart/2005/8/layout/default"/>
    <dgm:cxn modelId="{74DCC467-5EC2-0147-BF04-85D11D4E4147}" type="presParOf" srcId="{A2204042-800E-F54C-BA66-70FD64F1BD6F}" destId="{74480D12-FC44-9844-8F26-0EDC7BDF92A0}" srcOrd="1" destOrd="0" presId="urn:microsoft.com/office/officeart/2005/8/layout/default"/>
    <dgm:cxn modelId="{51BBDBED-3186-DF4C-BE2F-2BB66556B90E}" type="presParOf" srcId="{A2204042-800E-F54C-BA66-70FD64F1BD6F}" destId="{0D1CEF23-D3EC-7B45-962D-20011E1DAB32}" srcOrd="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7.xml><?xml version="1.0" encoding="utf-8"?>
<dgm:dataModel xmlns:dgm="http://schemas.openxmlformats.org/drawingml/2006/diagram" xmlns:a="http://schemas.openxmlformats.org/drawingml/2006/main">
  <dgm:ptLst>
    <dgm:pt modelId="{B7D789D9-D789-46D4-8539-66D7D0A2F0A2}"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1CE5C74A-5156-40F0-8E8D-F2653678EF73}">
      <dgm:prSet custT="1"/>
      <dgm:spPr/>
      <dgm:t>
        <a:bodyPr/>
        <a:lstStyle/>
        <a:p>
          <a:r>
            <a:rPr lang="en-GB" sz="2400" b="0" i="0"/>
            <a:t>Continuous improvement is an iterative process. Feedback should be collected and the module should be revised regularly to ensure it remains effective and relevant.</a:t>
          </a:r>
          <a:endParaRPr lang="en-US" sz="2400"/>
        </a:p>
      </dgm:t>
    </dgm:pt>
    <dgm:pt modelId="{D9C271E5-5ED8-45CB-8EFD-D2681D3842EC}" type="parTrans" cxnId="{06EA8CFE-F43A-4526-BE5E-CF798E09DD77}">
      <dgm:prSet/>
      <dgm:spPr/>
      <dgm:t>
        <a:bodyPr/>
        <a:lstStyle/>
        <a:p>
          <a:endParaRPr lang="en-US" sz="2000"/>
        </a:p>
      </dgm:t>
    </dgm:pt>
    <dgm:pt modelId="{D401A8F2-0F9B-4496-A395-B36B023C585D}" type="sibTrans" cxnId="{06EA8CFE-F43A-4526-BE5E-CF798E09DD77}">
      <dgm:prSet/>
      <dgm:spPr/>
      <dgm:t>
        <a:bodyPr/>
        <a:lstStyle/>
        <a:p>
          <a:endParaRPr lang="en-US" sz="2000"/>
        </a:p>
      </dgm:t>
    </dgm:pt>
    <dgm:pt modelId="{23F68D12-27F6-4897-92FA-A4E66091F5AA}">
      <dgm:prSet custT="1"/>
      <dgm:spPr/>
      <dgm:t>
        <a:bodyPr/>
        <a:lstStyle/>
        <a:p>
          <a:r>
            <a:rPr lang="en-GB" sz="2400" b="1" dirty="0"/>
            <a:t>Ensures Relevance</a:t>
          </a:r>
          <a:r>
            <a:rPr lang="en-GB" sz="2400" dirty="0"/>
            <a:t>: By continually adapting based on feedback, you ensure that the module stays up-to-date and reflects the latest research and educational trends.</a:t>
          </a:r>
          <a:endParaRPr lang="en-US" sz="2400" dirty="0"/>
        </a:p>
      </dgm:t>
    </dgm:pt>
    <dgm:pt modelId="{03751B2B-4749-426A-A59E-46E423853ECD}" type="parTrans" cxnId="{38FDF3A6-F229-4908-BF32-A3535C5875BA}">
      <dgm:prSet/>
      <dgm:spPr/>
      <dgm:t>
        <a:bodyPr/>
        <a:lstStyle/>
        <a:p>
          <a:endParaRPr lang="en-US" sz="2000"/>
        </a:p>
      </dgm:t>
    </dgm:pt>
    <dgm:pt modelId="{98BA5499-9F64-4816-9371-31BF125CBC9A}" type="sibTrans" cxnId="{38FDF3A6-F229-4908-BF32-A3535C5875BA}">
      <dgm:prSet/>
      <dgm:spPr/>
      <dgm:t>
        <a:bodyPr/>
        <a:lstStyle/>
        <a:p>
          <a:endParaRPr lang="en-US" sz="2000"/>
        </a:p>
      </dgm:t>
    </dgm:pt>
    <dgm:pt modelId="{577C0FCA-2E1F-4A58-86C9-6713878103A9}">
      <dgm:prSet custT="1"/>
      <dgm:spPr/>
      <dgm:t>
        <a:bodyPr/>
        <a:lstStyle/>
        <a:p>
          <a:r>
            <a:rPr lang="en-GB" sz="2400" b="1" dirty="0"/>
            <a:t>Improves Learner Engagement</a:t>
          </a:r>
          <a:r>
            <a:rPr lang="en-GB" sz="2400" dirty="0"/>
            <a:t>: Iteration helps keep the material engaging, as adjustments are made to meet the evolving needs of learners and the educational environment.</a:t>
          </a:r>
          <a:endParaRPr lang="en-US" sz="2400" dirty="0"/>
        </a:p>
      </dgm:t>
    </dgm:pt>
    <dgm:pt modelId="{43B3894F-9433-4A8F-9BF2-19FC4F783A56}" type="parTrans" cxnId="{D043ACB2-2626-4828-AD65-4072099C72AA}">
      <dgm:prSet/>
      <dgm:spPr/>
      <dgm:t>
        <a:bodyPr/>
        <a:lstStyle/>
        <a:p>
          <a:endParaRPr lang="en-US" sz="2000"/>
        </a:p>
      </dgm:t>
    </dgm:pt>
    <dgm:pt modelId="{A439BCDD-B3E5-4880-AF7C-2419F7CE9C0C}" type="sibTrans" cxnId="{D043ACB2-2626-4828-AD65-4072099C72AA}">
      <dgm:prSet/>
      <dgm:spPr/>
      <dgm:t>
        <a:bodyPr/>
        <a:lstStyle/>
        <a:p>
          <a:endParaRPr lang="en-US" sz="2000"/>
        </a:p>
      </dgm:t>
    </dgm:pt>
    <dgm:pt modelId="{79F4EB8B-F792-4A24-AC02-6ED77C8A90C1}">
      <dgm:prSet custT="1"/>
      <dgm:spPr/>
      <dgm:t>
        <a:bodyPr/>
        <a:lstStyle/>
        <a:p>
          <a:r>
            <a:rPr lang="en-GB" sz="2400" b="1" dirty="0"/>
            <a:t>Enhances Learning Outcomes</a:t>
          </a:r>
          <a:r>
            <a:rPr lang="en-GB" sz="2400" dirty="0"/>
            <a:t>: The focus on regular improvements means that the module can be tailored to achieve the best learning results over time, aligning with learners’ changing needs and feedback.</a:t>
          </a:r>
          <a:endParaRPr lang="en-US" sz="2400" dirty="0"/>
        </a:p>
      </dgm:t>
    </dgm:pt>
    <dgm:pt modelId="{CDA53F57-E64C-48E5-9B4E-49878167AF94}" type="parTrans" cxnId="{B072AE54-E13E-4772-B2F0-4D6737AD2E36}">
      <dgm:prSet/>
      <dgm:spPr/>
      <dgm:t>
        <a:bodyPr/>
        <a:lstStyle/>
        <a:p>
          <a:endParaRPr lang="en-US" sz="2000"/>
        </a:p>
      </dgm:t>
    </dgm:pt>
    <dgm:pt modelId="{7CAB6A35-2E63-4B53-AE77-3F7795CFE98B}" type="sibTrans" cxnId="{B072AE54-E13E-4772-B2F0-4D6737AD2E36}">
      <dgm:prSet/>
      <dgm:spPr/>
      <dgm:t>
        <a:bodyPr/>
        <a:lstStyle/>
        <a:p>
          <a:endParaRPr lang="en-US" sz="2000"/>
        </a:p>
      </dgm:t>
    </dgm:pt>
    <dgm:pt modelId="{1FF27458-F998-CA44-9708-7D31D51573FC}" type="pres">
      <dgm:prSet presAssocID="{B7D789D9-D789-46D4-8539-66D7D0A2F0A2}" presName="vert0" presStyleCnt="0">
        <dgm:presLayoutVars>
          <dgm:dir/>
          <dgm:animOne val="branch"/>
          <dgm:animLvl val="lvl"/>
        </dgm:presLayoutVars>
      </dgm:prSet>
      <dgm:spPr/>
    </dgm:pt>
    <dgm:pt modelId="{1CBBA8B3-62D8-9B4C-98A2-1B05F9EDF8DB}" type="pres">
      <dgm:prSet presAssocID="{1CE5C74A-5156-40F0-8E8D-F2653678EF73}" presName="thickLine" presStyleLbl="alignNode1" presStyleIdx="0" presStyleCnt="4"/>
      <dgm:spPr/>
    </dgm:pt>
    <dgm:pt modelId="{D8950A65-F7A6-EB40-9903-62FBA7D6BEE9}" type="pres">
      <dgm:prSet presAssocID="{1CE5C74A-5156-40F0-8E8D-F2653678EF73}" presName="horz1" presStyleCnt="0"/>
      <dgm:spPr/>
    </dgm:pt>
    <dgm:pt modelId="{E930ED9A-A0CA-894D-BFD6-9F8102A592AA}" type="pres">
      <dgm:prSet presAssocID="{1CE5C74A-5156-40F0-8E8D-F2653678EF73}" presName="tx1" presStyleLbl="revTx" presStyleIdx="0" presStyleCnt="4"/>
      <dgm:spPr/>
    </dgm:pt>
    <dgm:pt modelId="{E9C40E10-933D-9B42-A6E6-BF6BA8138B1B}" type="pres">
      <dgm:prSet presAssocID="{1CE5C74A-5156-40F0-8E8D-F2653678EF73}" presName="vert1" presStyleCnt="0"/>
      <dgm:spPr/>
    </dgm:pt>
    <dgm:pt modelId="{3F81831C-FDE3-F743-8D39-228DA5DADDE1}" type="pres">
      <dgm:prSet presAssocID="{23F68D12-27F6-4897-92FA-A4E66091F5AA}" presName="thickLine" presStyleLbl="alignNode1" presStyleIdx="1" presStyleCnt="4"/>
      <dgm:spPr/>
    </dgm:pt>
    <dgm:pt modelId="{ED4F5953-BE8A-5B41-B0DD-7ECD797360FE}" type="pres">
      <dgm:prSet presAssocID="{23F68D12-27F6-4897-92FA-A4E66091F5AA}" presName="horz1" presStyleCnt="0"/>
      <dgm:spPr/>
    </dgm:pt>
    <dgm:pt modelId="{B7F840F5-7083-4149-935F-FBEF3E521A40}" type="pres">
      <dgm:prSet presAssocID="{23F68D12-27F6-4897-92FA-A4E66091F5AA}" presName="tx1" presStyleLbl="revTx" presStyleIdx="1" presStyleCnt="4"/>
      <dgm:spPr/>
    </dgm:pt>
    <dgm:pt modelId="{C85AD670-0F58-B446-A42E-921CBC6BB7AB}" type="pres">
      <dgm:prSet presAssocID="{23F68D12-27F6-4897-92FA-A4E66091F5AA}" presName="vert1" presStyleCnt="0"/>
      <dgm:spPr/>
    </dgm:pt>
    <dgm:pt modelId="{70E287ED-AC38-0A42-84E8-AF9D2F9EF610}" type="pres">
      <dgm:prSet presAssocID="{577C0FCA-2E1F-4A58-86C9-6713878103A9}" presName="thickLine" presStyleLbl="alignNode1" presStyleIdx="2" presStyleCnt="4"/>
      <dgm:spPr/>
    </dgm:pt>
    <dgm:pt modelId="{2DB35E79-1AEB-5445-98DC-DBD7BA59F958}" type="pres">
      <dgm:prSet presAssocID="{577C0FCA-2E1F-4A58-86C9-6713878103A9}" presName="horz1" presStyleCnt="0"/>
      <dgm:spPr/>
    </dgm:pt>
    <dgm:pt modelId="{D8E00BA2-6FB8-BB4F-9035-8461E818B5B7}" type="pres">
      <dgm:prSet presAssocID="{577C0FCA-2E1F-4A58-86C9-6713878103A9}" presName="tx1" presStyleLbl="revTx" presStyleIdx="2" presStyleCnt="4" custScaleY="99307"/>
      <dgm:spPr/>
    </dgm:pt>
    <dgm:pt modelId="{66522CA3-FD02-4248-A2AE-B6C778A780A4}" type="pres">
      <dgm:prSet presAssocID="{577C0FCA-2E1F-4A58-86C9-6713878103A9}" presName="vert1" presStyleCnt="0"/>
      <dgm:spPr/>
    </dgm:pt>
    <dgm:pt modelId="{14795980-6F40-3841-98AF-39BF2ABBD748}" type="pres">
      <dgm:prSet presAssocID="{79F4EB8B-F792-4A24-AC02-6ED77C8A90C1}" presName="thickLine" presStyleLbl="alignNode1" presStyleIdx="3" presStyleCnt="4"/>
      <dgm:spPr/>
    </dgm:pt>
    <dgm:pt modelId="{58F6A9C8-6AB1-114D-8943-EAAA99F11217}" type="pres">
      <dgm:prSet presAssocID="{79F4EB8B-F792-4A24-AC02-6ED77C8A90C1}" presName="horz1" presStyleCnt="0"/>
      <dgm:spPr/>
    </dgm:pt>
    <dgm:pt modelId="{9B80F1CD-D8E8-ED4D-B919-98BD44AAE146}" type="pres">
      <dgm:prSet presAssocID="{79F4EB8B-F792-4A24-AC02-6ED77C8A90C1}" presName="tx1" presStyleLbl="revTx" presStyleIdx="3" presStyleCnt="4"/>
      <dgm:spPr/>
    </dgm:pt>
    <dgm:pt modelId="{DED16FB8-AA5A-7445-9639-93406CA45FBF}" type="pres">
      <dgm:prSet presAssocID="{79F4EB8B-F792-4A24-AC02-6ED77C8A90C1}" presName="vert1" presStyleCnt="0"/>
      <dgm:spPr/>
    </dgm:pt>
  </dgm:ptLst>
  <dgm:cxnLst>
    <dgm:cxn modelId="{63F59D07-150D-9A41-867B-D3CA7728853D}" type="presOf" srcId="{79F4EB8B-F792-4A24-AC02-6ED77C8A90C1}" destId="{9B80F1CD-D8E8-ED4D-B919-98BD44AAE146}" srcOrd="0" destOrd="0" presId="urn:microsoft.com/office/officeart/2008/layout/LinedList"/>
    <dgm:cxn modelId="{36940643-EEE8-FC43-B614-CC23E78E8BA9}" type="presOf" srcId="{577C0FCA-2E1F-4A58-86C9-6713878103A9}" destId="{D8E00BA2-6FB8-BB4F-9035-8461E818B5B7}" srcOrd="0" destOrd="0" presId="urn:microsoft.com/office/officeart/2008/layout/LinedList"/>
    <dgm:cxn modelId="{B072AE54-E13E-4772-B2F0-4D6737AD2E36}" srcId="{B7D789D9-D789-46D4-8539-66D7D0A2F0A2}" destId="{79F4EB8B-F792-4A24-AC02-6ED77C8A90C1}" srcOrd="3" destOrd="0" parTransId="{CDA53F57-E64C-48E5-9B4E-49878167AF94}" sibTransId="{7CAB6A35-2E63-4B53-AE77-3F7795CFE98B}"/>
    <dgm:cxn modelId="{8B22005E-29B1-AB42-9E18-FC804C70F7E0}" type="presOf" srcId="{23F68D12-27F6-4897-92FA-A4E66091F5AA}" destId="{B7F840F5-7083-4149-935F-FBEF3E521A40}" srcOrd="0" destOrd="0" presId="urn:microsoft.com/office/officeart/2008/layout/LinedList"/>
    <dgm:cxn modelId="{CC143D6C-1205-DA43-8513-55A0640E6425}" type="presOf" srcId="{1CE5C74A-5156-40F0-8E8D-F2653678EF73}" destId="{E930ED9A-A0CA-894D-BFD6-9F8102A592AA}" srcOrd="0" destOrd="0" presId="urn:microsoft.com/office/officeart/2008/layout/LinedList"/>
    <dgm:cxn modelId="{38FDF3A6-F229-4908-BF32-A3535C5875BA}" srcId="{B7D789D9-D789-46D4-8539-66D7D0A2F0A2}" destId="{23F68D12-27F6-4897-92FA-A4E66091F5AA}" srcOrd="1" destOrd="0" parTransId="{03751B2B-4749-426A-A59E-46E423853ECD}" sibTransId="{98BA5499-9F64-4816-9371-31BF125CBC9A}"/>
    <dgm:cxn modelId="{D043ACB2-2626-4828-AD65-4072099C72AA}" srcId="{B7D789D9-D789-46D4-8539-66D7D0A2F0A2}" destId="{577C0FCA-2E1F-4A58-86C9-6713878103A9}" srcOrd="2" destOrd="0" parTransId="{43B3894F-9433-4A8F-9BF2-19FC4F783A56}" sibTransId="{A439BCDD-B3E5-4880-AF7C-2419F7CE9C0C}"/>
    <dgm:cxn modelId="{86D851BC-4169-964F-844B-EA388668E3F2}" type="presOf" srcId="{B7D789D9-D789-46D4-8539-66D7D0A2F0A2}" destId="{1FF27458-F998-CA44-9708-7D31D51573FC}" srcOrd="0" destOrd="0" presId="urn:microsoft.com/office/officeart/2008/layout/LinedList"/>
    <dgm:cxn modelId="{06EA8CFE-F43A-4526-BE5E-CF798E09DD77}" srcId="{B7D789D9-D789-46D4-8539-66D7D0A2F0A2}" destId="{1CE5C74A-5156-40F0-8E8D-F2653678EF73}" srcOrd="0" destOrd="0" parTransId="{D9C271E5-5ED8-45CB-8EFD-D2681D3842EC}" sibTransId="{D401A8F2-0F9B-4496-A395-B36B023C585D}"/>
    <dgm:cxn modelId="{AD5316D4-C999-7540-93B0-713BC95CD84B}" type="presParOf" srcId="{1FF27458-F998-CA44-9708-7D31D51573FC}" destId="{1CBBA8B3-62D8-9B4C-98A2-1B05F9EDF8DB}" srcOrd="0" destOrd="0" presId="urn:microsoft.com/office/officeart/2008/layout/LinedList"/>
    <dgm:cxn modelId="{414FDEE1-378F-6A46-8D36-2FE03DCE1070}" type="presParOf" srcId="{1FF27458-F998-CA44-9708-7D31D51573FC}" destId="{D8950A65-F7A6-EB40-9903-62FBA7D6BEE9}" srcOrd="1" destOrd="0" presId="urn:microsoft.com/office/officeart/2008/layout/LinedList"/>
    <dgm:cxn modelId="{ACFE96EE-EDA6-AD46-B4EE-25B2B8EAFF44}" type="presParOf" srcId="{D8950A65-F7A6-EB40-9903-62FBA7D6BEE9}" destId="{E930ED9A-A0CA-894D-BFD6-9F8102A592AA}" srcOrd="0" destOrd="0" presId="urn:microsoft.com/office/officeart/2008/layout/LinedList"/>
    <dgm:cxn modelId="{FEE83C46-9500-C444-AC0E-573477F24891}" type="presParOf" srcId="{D8950A65-F7A6-EB40-9903-62FBA7D6BEE9}" destId="{E9C40E10-933D-9B42-A6E6-BF6BA8138B1B}" srcOrd="1" destOrd="0" presId="urn:microsoft.com/office/officeart/2008/layout/LinedList"/>
    <dgm:cxn modelId="{71608C56-9F9A-1E48-96B8-3BE636D70E9E}" type="presParOf" srcId="{1FF27458-F998-CA44-9708-7D31D51573FC}" destId="{3F81831C-FDE3-F743-8D39-228DA5DADDE1}" srcOrd="2" destOrd="0" presId="urn:microsoft.com/office/officeart/2008/layout/LinedList"/>
    <dgm:cxn modelId="{681B2099-44E1-4648-85EA-B9B654DE7260}" type="presParOf" srcId="{1FF27458-F998-CA44-9708-7D31D51573FC}" destId="{ED4F5953-BE8A-5B41-B0DD-7ECD797360FE}" srcOrd="3" destOrd="0" presId="urn:microsoft.com/office/officeart/2008/layout/LinedList"/>
    <dgm:cxn modelId="{0EA330E6-9634-D44F-9B35-7985D0ADA8B5}" type="presParOf" srcId="{ED4F5953-BE8A-5B41-B0DD-7ECD797360FE}" destId="{B7F840F5-7083-4149-935F-FBEF3E521A40}" srcOrd="0" destOrd="0" presId="urn:microsoft.com/office/officeart/2008/layout/LinedList"/>
    <dgm:cxn modelId="{5DC88F3B-2117-A64B-BD6C-C1433FDE0F50}" type="presParOf" srcId="{ED4F5953-BE8A-5B41-B0DD-7ECD797360FE}" destId="{C85AD670-0F58-B446-A42E-921CBC6BB7AB}" srcOrd="1" destOrd="0" presId="urn:microsoft.com/office/officeart/2008/layout/LinedList"/>
    <dgm:cxn modelId="{24836399-17C3-AD4B-BB52-E2170D21358D}" type="presParOf" srcId="{1FF27458-F998-CA44-9708-7D31D51573FC}" destId="{70E287ED-AC38-0A42-84E8-AF9D2F9EF610}" srcOrd="4" destOrd="0" presId="urn:microsoft.com/office/officeart/2008/layout/LinedList"/>
    <dgm:cxn modelId="{91098310-187A-D34E-9774-7560353D5157}" type="presParOf" srcId="{1FF27458-F998-CA44-9708-7D31D51573FC}" destId="{2DB35E79-1AEB-5445-98DC-DBD7BA59F958}" srcOrd="5" destOrd="0" presId="urn:microsoft.com/office/officeart/2008/layout/LinedList"/>
    <dgm:cxn modelId="{3B3E3891-8877-2C40-B0E3-1DB0F2B9C2B5}" type="presParOf" srcId="{2DB35E79-1AEB-5445-98DC-DBD7BA59F958}" destId="{D8E00BA2-6FB8-BB4F-9035-8461E818B5B7}" srcOrd="0" destOrd="0" presId="urn:microsoft.com/office/officeart/2008/layout/LinedList"/>
    <dgm:cxn modelId="{5F05F6EC-5095-1D40-8394-33615C70A17B}" type="presParOf" srcId="{2DB35E79-1AEB-5445-98DC-DBD7BA59F958}" destId="{66522CA3-FD02-4248-A2AE-B6C778A780A4}" srcOrd="1" destOrd="0" presId="urn:microsoft.com/office/officeart/2008/layout/LinedList"/>
    <dgm:cxn modelId="{4FB70DEA-B6C7-E947-88CF-546667E96205}" type="presParOf" srcId="{1FF27458-F998-CA44-9708-7D31D51573FC}" destId="{14795980-6F40-3841-98AF-39BF2ABBD748}" srcOrd="6" destOrd="0" presId="urn:microsoft.com/office/officeart/2008/layout/LinedList"/>
    <dgm:cxn modelId="{F88CAE9E-7A39-0342-9150-0EED811814C8}" type="presParOf" srcId="{1FF27458-F998-CA44-9708-7D31D51573FC}" destId="{58F6A9C8-6AB1-114D-8943-EAAA99F11217}" srcOrd="7" destOrd="0" presId="urn:microsoft.com/office/officeart/2008/layout/LinedList"/>
    <dgm:cxn modelId="{805E475E-51BE-3B4E-9A2C-1A396171356B}" type="presParOf" srcId="{58F6A9C8-6AB1-114D-8943-EAAA99F11217}" destId="{9B80F1CD-D8E8-ED4D-B919-98BD44AAE146}" srcOrd="0" destOrd="0" presId="urn:microsoft.com/office/officeart/2008/layout/LinedList"/>
    <dgm:cxn modelId="{40B0685A-6C42-6443-B979-5697AA97BEFF}" type="presParOf" srcId="{58F6A9C8-6AB1-114D-8943-EAAA99F11217}" destId="{DED16FB8-AA5A-7445-9639-93406CA45FBF}"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8.xml><?xml version="1.0" encoding="utf-8"?>
<dgm:dataModel xmlns:dgm="http://schemas.openxmlformats.org/drawingml/2006/diagram" xmlns:a="http://schemas.openxmlformats.org/drawingml/2006/main">
  <dgm:ptLst>
    <dgm:pt modelId="{309AE719-7FAD-493C-A80D-BFA013A611B4}" type="doc">
      <dgm:prSet loTypeId="urn:microsoft.com/office/officeart/2005/8/layout/list1" loCatId="list" qsTypeId="urn:microsoft.com/office/officeart/2005/8/quickstyle/simple1" qsCatId="simple" csTypeId="urn:microsoft.com/office/officeart/2005/8/colors/colorful5" csCatId="colorful" phldr="1"/>
      <dgm:spPr/>
      <dgm:t>
        <a:bodyPr/>
        <a:lstStyle/>
        <a:p>
          <a:endParaRPr lang="en-US"/>
        </a:p>
      </dgm:t>
    </dgm:pt>
    <dgm:pt modelId="{BE1AE120-A3F8-4EA5-8649-6B9AB7F2C9DA}">
      <dgm:prSet custT="1"/>
      <dgm:spPr>
        <a:solidFill>
          <a:srgbClr val="0070C0"/>
        </a:solidFill>
      </dgm:spPr>
      <dgm:t>
        <a:bodyPr/>
        <a:lstStyle/>
        <a:p>
          <a:r>
            <a:rPr lang="en-GB" sz="2400" dirty="0">
              <a:solidFill>
                <a:schemeClr val="bg1"/>
              </a:solidFill>
            </a:rPr>
            <a:t>Up-to-Date Methodology</a:t>
          </a:r>
          <a:endParaRPr lang="en-US" sz="2400" dirty="0">
            <a:solidFill>
              <a:schemeClr val="bg1"/>
            </a:solidFill>
          </a:endParaRPr>
        </a:p>
      </dgm:t>
    </dgm:pt>
    <dgm:pt modelId="{92135ECA-D539-4F89-AAEA-54E0C6F6B1A3}" type="parTrans" cxnId="{5A2A6798-BD78-404A-9844-0BEBA95A48F7}">
      <dgm:prSet/>
      <dgm:spPr/>
      <dgm:t>
        <a:bodyPr/>
        <a:lstStyle/>
        <a:p>
          <a:endParaRPr lang="en-US" sz="2000">
            <a:solidFill>
              <a:schemeClr val="tx1"/>
            </a:solidFill>
          </a:endParaRPr>
        </a:p>
      </dgm:t>
    </dgm:pt>
    <dgm:pt modelId="{88F8F484-EDAB-493B-B024-5436CE044F15}" type="sibTrans" cxnId="{5A2A6798-BD78-404A-9844-0BEBA95A48F7}">
      <dgm:prSet/>
      <dgm:spPr/>
      <dgm:t>
        <a:bodyPr/>
        <a:lstStyle/>
        <a:p>
          <a:endParaRPr lang="en-US" sz="2000">
            <a:solidFill>
              <a:schemeClr val="tx1"/>
            </a:solidFill>
          </a:endParaRPr>
        </a:p>
      </dgm:t>
    </dgm:pt>
    <dgm:pt modelId="{D69E76E7-39CE-4BAA-881E-7990AD778096}">
      <dgm:prSet custT="1"/>
      <dgm:spPr>
        <a:ln>
          <a:solidFill>
            <a:srgbClr val="0070C0"/>
          </a:solidFill>
        </a:ln>
      </dgm:spPr>
      <dgm:t>
        <a:bodyPr/>
        <a:lstStyle/>
        <a:p>
          <a:r>
            <a:rPr lang="en-GB" sz="24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https://fair-by-design-methodology.github.io/FAIR-by-Design_Book/</a:t>
          </a:r>
          <a:r>
            <a:rPr lang="en-GB" sz="2400" dirty="0">
              <a:solidFill>
                <a:schemeClr val="tx1"/>
              </a:solidFill>
            </a:rPr>
            <a:t> </a:t>
          </a:r>
          <a:endParaRPr lang="en-US" sz="2400" dirty="0">
            <a:solidFill>
              <a:schemeClr val="tx1"/>
            </a:solidFill>
          </a:endParaRPr>
        </a:p>
      </dgm:t>
    </dgm:pt>
    <dgm:pt modelId="{25737657-213A-4997-B282-F3D4FDF32A3F}" type="parTrans" cxnId="{C052B721-CFA3-45AD-9BB9-D43567067BCA}">
      <dgm:prSet/>
      <dgm:spPr/>
      <dgm:t>
        <a:bodyPr/>
        <a:lstStyle/>
        <a:p>
          <a:endParaRPr lang="en-US" sz="2000">
            <a:solidFill>
              <a:schemeClr val="tx1"/>
            </a:solidFill>
          </a:endParaRPr>
        </a:p>
      </dgm:t>
    </dgm:pt>
    <dgm:pt modelId="{6DB2A8FA-7DF0-494B-A8BB-15B81A169EC3}" type="sibTrans" cxnId="{C052B721-CFA3-45AD-9BB9-D43567067BCA}">
      <dgm:prSet/>
      <dgm:spPr/>
      <dgm:t>
        <a:bodyPr/>
        <a:lstStyle/>
        <a:p>
          <a:endParaRPr lang="en-US" sz="2000">
            <a:solidFill>
              <a:schemeClr val="tx1"/>
            </a:solidFill>
          </a:endParaRPr>
        </a:p>
      </dgm:t>
    </dgm:pt>
    <dgm:pt modelId="{7A14306C-EA87-4E31-B578-0BC9982BDDC3}">
      <dgm:prSet custT="1"/>
      <dgm:spPr>
        <a:solidFill>
          <a:srgbClr val="92D050"/>
        </a:solidFill>
      </dgm:spPr>
      <dgm:t>
        <a:bodyPr/>
        <a:lstStyle/>
        <a:p>
          <a:r>
            <a:rPr lang="en-GB" sz="2400" dirty="0" err="1">
              <a:solidFill>
                <a:schemeClr val="tx1"/>
              </a:solidFill>
            </a:rPr>
            <a:t>ToT</a:t>
          </a:r>
          <a:r>
            <a:rPr lang="en-GB" sz="2400" dirty="0">
              <a:solidFill>
                <a:schemeClr val="tx1"/>
              </a:solidFill>
            </a:rPr>
            <a:t> course on Skills4EOSC LMS</a:t>
          </a:r>
          <a:endParaRPr lang="en-US" sz="2400" dirty="0">
            <a:solidFill>
              <a:schemeClr val="tx1"/>
            </a:solidFill>
          </a:endParaRPr>
        </a:p>
      </dgm:t>
    </dgm:pt>
    <dgm:pt modelId="{CACA2A04-2DBB-4641-BBBB-00EB73F08C98}" type="parTrans" cxnId="{E143EE93-A7CB-4598-B8CB-47E17B8679BA}">
      <dgm:prSet/>
      <dgm:spPr/>
      <dgm:t>
        <a:bodyPr/>
        <a:lstStyle/>
        <a:p>
          <a:endParaRPr lang="en-US" sz="2000">
            <a:solidFill>
              <a:schemeClr val="tx1"/>
            </a:solidFill>
          </a:endParaRPr>
        </a:p>
      </dgm:t>
    </dgm:pt>
    <dgm:pt modelId="{248C7090-F3A0-487E-BFFF-150D51C30F3D}" type="sibTrans" cxnId="{E143EE93-A7CB-4598-B8CB-47E17B8679BA}">
      <dgm:prSet/>
      <dgm:spPr/>
      <dgm:t>
        <a:bodyPr/>
        <a:lstStyle/>
        <a:p>
          <a:endParaRPr lang="en-US" sz="2000">
            <a:solidFill>
              <a:schemeClr val="tx1"/>
            </a:solidFill>
          </a:endParaRPr>
        </a:p>
      </dgm:t>
    </dgm:pt>
    <dgm:pt modelId="{9AF89D0E-8FA5-41F2-81BC-9C73A256F413}">
      <dgm:prSet custT="1"/>
      <dgm:spPr>
        <a:ln>
          <a:solidFill>
            <a:srgbClr val="92D050"/>
          </a:solidFill>
        </a:ln>
      </dgm:spPr>
      <dgm:t>
        <a:bodyPr/>
        <a:lstStyle/>
        <a:p>
          <a:r>
            <a:rPr lang="en-GB" sz="240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https://learning.skills4eosc.eu/course/view.php?id=19</a:t>
          </a:r>
          <a:r>
            <a:rPr lang="en-GB" sz="2400" dirty="0">
              <a:solidFill>
                <a:schemeClr val="tx1"/>
              </a:solidFill>
            </a:rPr>
            <a:t> </a:t>
          </a:r>
          <a:endParaRPr lang="en-US" sz="2400" dirty="0">
            <a:solidFill>
              <a:schemeClr val="tx1"/>
            </a:solidFill>
          </a:endParaRPr>
        </a:p>
      </dgm:t>
    </dgm:pt>
    <dgm:pt modelId="{A3382B08-F147-4869-9894-EBAC662D4341}" type="parTrans" cxnId="{6C9284BB-9220-4FCF-885E-6B354C21B089}">
      <dgm:prSet/>
      <dgm:spPr/>
      <dgm:t>
        <a:bodyPr/>
        <a:lstStyle/>
        <a:p>
          <a:endParaRPr lang="en-US" sz="2000">
            <a:solidFill>
              <a:schemeClr val="tx1"/>
            </a:solidFill>
          </a:endParaRPr>
        </a:p>
      </dgm:t>
    </dgm:pt>
    <dgm:pt modelId="{CF34951C-12F9-4CB1-AFC2-35717ABA0880}" type="sibTrans" cxnId="{6C9284BB-9220-4FCF-885E-6B354C21B089}">
      <dgm:prSet/>
      <dgm:spPr/>
      <dgm:t>
        <a:bodyPr/>
        <a:lstStyle/>
        <a:p>
          <a:endParaRPr lang="en-US" sz="2000">
            <a:solidFill>
              <a:schemeClr val="tx1"/>
            </a:solidFill>
          </a:endParaRPr>
        </a:p>
      </dgm:t>
    </dgm:pt>
    <dgm:pt modelId="{C38B581C-D202-4F22-938A-D031BD03AA41}">
      <dgm:prSet custT="1"/>
      <dgm:spPr>
        <a:solidFill>
          <a:srgbClr val="FF9300"/>
        </a:solidFill>
      </dgm:spPr>
      <dgm:t>
        <a:bodyPr/>
        <a:lstStyle/>
        <a:p>
          <a:r>
            <a:rPr lang="en-GB" sz="2400" dirty="0">
              <a:solidFill>
                <a:schemeClr val="tx1"/>
              </a:solidFill>
            </a:rPr>
            <a:t>Training </a:t>
          </a:r>
          <a:r>
            <a:rPr lang="en-GB" sz="2400" dirty="0" err="1">
              <a:solidFill>
                <a:schemeClr val="tx1"/>
              </a:solidFill>
            </a:rPr>
            <a:t>Gitpages</a:t>
          </a:r>
          <a:endParaRPr lang="en-US" sz="2400" dirty="0">
            <a:solidFill>
              <a:schemeClr val="tx1"/>
            </a:solidFill>
          </a:endParaRPr>
        </a:p>
      </dgm:t>
    </dgm:pt>
    <dgm:pt modelId="{F3A0D3F8-4D7D-474B-832A-76088126F422}" type="parTrans" cxnId="{AEB7E0B9-D006-47C2-AD0E-CC8DA3AA9081}">
      <dgm:prSet/>
      <dgm:spPr/>
      <dgm:t>
        <a:bodyPr/>
        <a:lstStyle/>
        <a:p>
          <a:endParaRPr lang="en-US" sz="2000">
            <a:solidFill>
              <a:schemeClr val="tx1"/>
            </a:solidFill>
          </a:endParaRPr>
        </a:p>
      </dgm:t>
    </dgm:pt>
    <dgm:pt modelId="{CF69CC28-2D60-45EE-B465-34331FB7B2F2}" type="sibTrans" cxnId="{AEB7E0B9-D006-47C2-AD0E-CC8DA3AA9081}">
      <dgm:prSet/>
      <dgm:spPr/>
      <dgm:t>
        <a:bodyPr/>
        <a:lstStyle/>
        <a:p>
          <a:endParaRPr lang="en-US" sz="2000">
            <a:solidFill>
              <a:schemeClr val="tx1"/>
            </a:solidFill>
          </a:endParaRPr>
        </a:p>
      </dgm:t>
    </dgm:pt>
    <dgm:pt modelId="{B4C416B4-9137-413B-8F51-4540E0215BD1}">
      <dgm:prSet custT="1"/>
      <dgm:spPr>
        <a:ln>
          <a:solidFill>
            <a:srgbClr val="FF9300"/>
          </a:solidFill>
        </a:ln>
      </dgm:spPr>
      <dgm:t>
        <a:bodyPr/>
        <a:lstStyle/>
        <a:p>
          <a:r>
            <a:rPr lang="en-GB" sz="2400"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https://fair-by-design-methodology.github.io/FAIR-by-Design_ToT/latest/</a:t>
          </a:r>
          <a:endParaRPr lang="en-US" sz="2400" dirty="0">
            <a:solidFill>
              <a:schemeClr val="tx1"/>
            </a:solidFill>
          </a:endParaRPr>
        </a:p>
      </dgm:t>
    </dgm:pt>
    <dgm:pt modelId="{8D3010CD-7D94-4C67-A1F2-7209C48E3BDC}" type="parTrans" cxnId="{4E81A465-BAFD-47AE-8575-97E358977BC5}">
      <dgm:prSet/>
      <dgm:spPr/>
      <dgm:t>
        <a:bodyPr/>
        <a:lstStyle/>
        <a:p>
          <a:endParaRPr lang="en-US" sz="2000">
            <a:solidFill>
              <a:schemeClr val="tx1"/>
            </a:solidFill>
          </a:endParaRPr>
        </a:p>
      </dgm:t>
    </dgm:pt>
    <dgm:pt modelId="{9921CE3F-E6D9-4080-A590-8F2513F2965E}" type="sibTrans" cxnId="{4E81A465-BAFD-47AE-8575-97E358977BC5}">
      <dgm:prSet/>
      <dgm:spPr/>
      <dgm:t>
        <a:bodyPr/>
        <a:lstStyle/>
        <a:p>
          <a:endParaRPr lang="en-US" sz="2000">
            <a:solidFill>
              <a:schemeClr val="tx1"/>
            </a:solidFill>
          </a:endParaRPr>
        </a:p>
      </dgm:t>
    </dgm:pt>
    <dgm:pt modelId="{4CFE2DBF-62D3-404B-A55C-27E7000A3875}">
      <dgm:prSet custT="1"/>
      <dgm:spPr>
        <a:ln>
          <a:solidFill>
            <a:srgbClr val="FF9300"/>
          </a:solidFill>
        </a:ln>
      </dgm:spPr>
      <dgm:t>
        <a:bodyPr/>
        <a:lstStyle/>
        <a:p>
          <a:endParaRPr lang="en-US" sz="2400" dirty="0">
            <a:solidFill>
              <a:schemeClr val="tx1"/>
            </a:solidFill>
          </a:endParaRPr>
        </a:p>
      </dgm:t>
    </dgm:pt>
    <dgm:pt modelId="{EB25CDD2-8419-1548-9603-163D63CD51D3}" type="parTrans" cxnId="{7715E735-C6DF-3045-A3FF-C6CACDE2B827}">
      <dgm:prSet/>
      <dgm:spPr/>
      <dgm:t>
        <a:bodyPr/>
        <a:lstStyle/>
        <a:p>
          <a:endParaRPr lang="en-GB" sz="2000"/>
        </a:p>
      </dgm:t>
    </dgm:pt>
    <dgm:pt modelId="{B1646F2C-7824-4C41-B06F-5A7FDEE9639B}" type="sibTrans" cxnId="{7715E735-C6DF-3045-A3FF-C6CACDE2B827}">
      <dgm:prSet/>
      <dgm:spPr/>
      <dgm:t>
        <a:bodyPr/>
        <a:lstStyle/>
        <a:p>
          <a:endParaRPr lang="en-GB" sz="2000"/>
        </a:p>
      </dgm:t>
    </dgm:pt>
    <dgm:pt modelId="{78803125-2570-844A-9B3F-F6180098A04F}">
      <dgm:prSet custT="1"/>
      <dgm:spPr>
        <a:ln>
          <a:solidFill>
            <a:srgbClr val="FF9300"/>
          </a:solidFill>
        </a:ln>
      </dgm:spPr>
      <dgm:t>
        <a:bodyPr/>
        <a:lstStyle/>
        <a:p>
          <a:r>
            <a:rPr lang="en-GB" sz="2400" dirty="0">
              <a:solidFill>
                <a:schemeClr val="tx1"/>
              </a:solidFill>
              <a:hlinkClick xmlns:r="http://schemas.openxmlformats.org/officeDocument/2006/relationships" r:id="rId4">
                <a:extLst>
                  <a:ext uri="{A12FA001-AC4F-418D-AE19-62706E023703}">
                    <ahyp:hlinkClr xmlns:ahyp="http://schemas.microsoft.com/office/drawing/2018/hyperlinkcolor" val="tx"/>
                  </a:ext>
                </a:extLst>
              </a:hlinkClick>
            </a:rPr>
            <a:t>https://fair-by-design-methodology.github.io/microlearning/latest/</a:t>
          </a:r>
          <a:r>
            <a:rPr lang="en-GB" sz="2400" dirty="0">
              <a:solidFill>
                <a:schemeClr val="tx1"/>
              </a:solidFill>
            </a:rPr>
            <a:t> </a:t>
          </a:r>
          <a:endParaRPr lang="en-US" sz="2400" dirty="0">
            <a:solidFill>
              <a:schemeClr val="tx1"/>
            </a:solidFill>
          </a:endParaRPr>
        </a:p>
      </dgm:t>
    </dgm:pt>
    <dgm:pt modelId="{917BC3A3-54F1-7D44-971C-3575B8666D39}" type="parTrans" cxnId="{75D635CB-8D9E-7241-8185-A8070282F77C}">
      <dgm:prSet/>
      <dgm:spPr/>
      <dgm:t>
        <a:bodyPr/>
        <a:lstStyle/>
        <a:p>
          <a:endParaRPr lang="en-GB" sz="2000"/>
        </a:p>
      </dgm:t>
    </dgm:pt>
    <dgm:pt modelId="{A20DEEF5-9853-8E4B-872A-246530191A98}" type="sibTrans" cxnId="{75D635CB-8D9E-7241-8185-A8070282F77C}">
      <dgm:prSet/>
      <dgm:spPr/>
      <dgm:t>
        <a:bodyPr/>
        <a:lstStyle/>
        <a:p>
          <a:endParaRPr lang="en-GB" sz="2000"/>
        </a:p>
      </dgm:t>
    </dgm:pt>
    <dgm:pt modelId="{E01810D3-796A-4E4A-AC18-CFE91ED9CE43}" type="pres">
      <dgm:prSet presAssocID="{309AE719-7FAD-493C-A80D-BFA013A611B4}" presName="linear" presStyleCnt="0">
        <dgm:presLayoutVars>
          <dgm:dir/>
          <dgm:animLvl val="lvl"/>
          <dgm:resizeHandles val="exact"/>
        </dgm:presLayoutVars>
      </dgm:prSet>
      <dgm:spPr/>
    </dgm:pt>
    <dgm:pt modelId="{3030E55F-0A0D-7E4D-BA71-7482CC4C8C44}" type="pres">
      <dgm:prSet presAssocID="{BE1AE120-A3F8-4EA5-8649-6B9AB7F2C9DA}" presName="parentLin" presStyleCnt="0"/>
      <dgm:spPr/>
    </dgm:pt>
    <dgm:pt modelId="{E2422CD8-6265-C541-B18E-3C595E34146C}" type="pres">
      <dgm:prSet presAssocID="{BE1AE120-A3F8-4EA5-8649-6B9AB7F2C9DA}" presName="parentLeftMargin" presStyleLbl="node1" presStyleIdx="0" presStyleCnt="3"/>
      <dgm:spPr/>
    </dgm:pt>
    <dgm:pt modelId="{3BC7E479-2F46-754D-B9E9-A5B90E9AE70A}" type="pres">
      <dgm:prSet presAssocID="{BE1AE120-A3F8-4EA5-8649-6B9AB7F2C9DA}" presName="parentText" presStyleLbl="node1" presStyleIdx="0" presStyleCnt="3">
        <dgm:presLayoutVars>
          <dgm:chMax val="0"/>
          <dgm:bulletEnabled val="1"/>
        </dgm:presLayoutVars>
      </dgm:prSet>
      <dgm:spPr/>
    </dgm:pt>
    <dgm:pt modelId="{641A347C-C171-2B4C-95CC-A0DC726642B8}" type="pres">
      <dgm:prSet presAssocID="{BE1AE120-A3F8-4EA5-8649-6B9AB7F2C9DA}" presName="negativeSpace" presStyleCnt="0"/>
      <dgm:spPr/>
    </dgm:pt>
    <dgm:pt modelId="{4A66173A-CD99-114C-B06B-0453E09FD5AB}" type="pres">
      <dgm:prSet presAssocID="{BE1AE120-A3F8-4EA5-8649-6B9AB7F2C9DA}" presName="childText" presStyleLbl="conFgAcc1" presStyleIdx="0" presStyleCnt="3">
        <dgm:presLayoutVars>
          <dgm:bulletEnabled val="1"/>
        </dgm:presLayoutVars>
      </dgm:prSet>
      <dgm:spPr/>
    </dgm:pt>
    <dgm:pt modelId="{2CE85246-33FA-C744-BC93-5D343D20A284}" type="pres">
      <dgm:prSet presAssocID="{88F8F484-EDAB-493B-B024-5436CE044F15}" presName="spaceBetweenRectangles" presStyleCnt="0"/>
      <dgm:spPr/>
    </dgm:pt>
    <dgm:pt modelId="{02939BF8-09A2-2A4C-8BD9-3F9EB3B2D95F}" type="pres">
      <dgm:prSet presAssocID="{7A14306C-EA87-4E31-B578-0BC9982BDDC3}" presName="parentLin" presStyleCnt="0"/>
      <dgm:spPr/>
    </dgm:pt>
    <dgm:pt modelId="{229F6BC7-DD66-BE40-AC40-01A048061FDC}" type="pres">
      <dgm:prSet presAssocID="{7A14306C-EA87-4E31-B578-0BC9982BDDC3}" presName="parentLeftMargin" presStyleLbl="node1" presStyleIdx="0" presStyleCnt="3"/>
      <dgm:spPr/>
    </dgm:pt>
    <dgm:pt modelId="{49F9F2C0-489A-3D40-9BE5-5FD260308A38}" type="pres">
      <dgm:prSet presAssocID="{7A14306C-EA87-4E31-B578-0BC9982BDDC3}" presName="parentText" presStyleLbl="node1" presStyleIdx="1" presStyleCnt="3">
        <dgm:presLayoutVars>
          <dgm:chMax val="0"/>
          <dgm:bulletEnabled val="1"/>
        </dgm:presLayoutVars>
      </dgm:prSet>
      <dgm:spPr/>
    </dgm:pt>
    <dgm:pt modelId="{9E749A9D-2984-3940-8241-7DC920133955}" type="pres">
      <dgm:prSet presAssocID="{7A14306C-EA87-4E31-B578-0BC9982BDDC3}" presName="negativeSpace" presStyleCnt="0"/>
      <dgm:spPr/>
    </dgm:pt>
    <dgm:pt modelId="{C13767F1-31D5-EE45-B4A0-DC670019352B}" type="pres">
      <dgm:prSet presAssocID="{7A14306C-EA87-4E31-B578-0BC9982BDDC3}" presName="childText" presStyleLbl="conFgAcc1" presStyleIdx="1" presStyleCnt="3">
        <dgm:presLayoutVars>
          <dgm:bulletEnabled val="1"/>
        </dgm:presLayoutVars>
      </dgm:prSet>
      <dgm:spPr/>
    </dgm:pt>
    <dgm:pt modelId="{4595C650-6B58-DB47-A5AD-18052B9E3A67}" type="pres">
      <dgm:prSet presAssocID="{248C7090-F3A0-487E-BFFF-150D51C30F3D}" presName="spaceBetweenRectangles" presStyleCnt="0"/>
      <dgm:spPr/>
    </dgm:pt>
    <dgm:pt modelId="{C7614578-F935-BA4A-97DB-B3D784287DAE}" type="pres">
      <dgm:prSet presAssocID="{C38B581C-D202-4F22-938A-D031BD03AA41}" presName="parentLin" presStyleCnt="0"/>
      <dgm:spPr/>
    </dgm:pt>
    <dgm:pt modelId="{BD2D3180-0045-AD45-821D-DE882C2C906B}" type="pres">
      <dgm:prSet presAssocID="{C38B581C-D202-4F22-938A-D031BD03AA41}" presName="parentLeftMargin" presStyleLbl="node1" presStyleIdx="1" presStyleCnt="3"/>
      <dgm:spPr/>
    </dgm:pt>
    <dgm:pt modelId="{2F88E871-2C14-5A42-A3BF-3BAD0BABAC1C}" type="pres">
      <dgm:prSet presAssocID="{C38B581C-D202-4F22-938A-D031BD03AA41}" presName="parentText" presStyleLbl="node1" presStyleIdx="2" presStyleCnt="3">
        <dgm:presLayoutVars>
          <dgm:chMax val="0"/>
          <dgm:bulletEnabled val="1"/>
        </dgm:presLayoutVars>
      </dgm:prSet>
      <dgm:spPr/>
    </dgm:pt>
    <dgm:pt modelId="{98F3869F-2585-3641-A0B5-7137FDD903EA}" type="pres">
      <dgm:prSet presAssocID="{C38B581C-D202-4F22-938A-D031BD03AA41}" presName="negativeSpace" presStyleCnt="0"/>
      <dgm:spPr/>
    </dgm:pt>
    <dgm:pt modelId="{7AA6639C-5A42-CE46-8E05-DB2A016C3CBC}" type="pres">
      <dgm:prSet presAssocID="{C38B581C-D202-4F22-938A-D031BD03AA41}" presName="childText" presStyleLbl="conFgAcc1" presStyleIdx="2" presStyleCnt="3">
        <dgm:presLayoutVars>
          <dgm:bulletEnabled val="1"/>
        </dgm:presLayoutVars>
      </dgm:prSet>
      <dgm:spPr/>
    </dgm:pt>
  </dgm:ptLst>
  <dgm:cxnLst>
    <dgm:cxn modelId="{EBAE5A11-C576-3D47-8977-39149A9D6143}" type="presOf" srcId="{BE1AE120-A3F8-4EA5-8649-6B9AB7F2C9DA}" destId="{3BC7E479-2F46-754D-B9E9-A5B90E9AE70A}" srcOrd="1" destOrd="0" presId="urn:microsoft.com/office/officeart/2005/8/layout/list1"/>
    <dgm:cxn modelId="{C052B721-CFA3-45AD-9BB9-D43567067BCA}" srcId="{BE1AE120-A3F8-4EA5-8649-6B9AB7F2C9DA}" destId="{D69E76E7-39CE-4BAA-881E-7990AD778096}" srcOrd="0" destOrd="0" parTransId="{25737657-213A-4997-B282-F3D4FDF32A3F}" sibTransId="{6DB2A8FA-7DF0-494B-A8BB-15B81A169EC3}"/>
    <dgm:cxn modelId="{213CCC35-6B26-8548-AC6A-AD2D31AC0C55}" type="presOf" srcId="{78803125-2570-844A-9B3F-F6180098A04F}" destId="{7AA6639C-5A42-CE46-8E05-DB2A016C3CBC}" srcOrd="0" destOrd="0" presId="urn:microsoft.com/office/officeart/2005/8/layout/list1"/>
    <dgm:cxn modelId="{7715E735-C6DF-3045-A3FF-C6CACDE2B827}" srcId="{C38B581C-D202-4F22-938A-D031BD03AA41}" destId="{4CFE2DBF-62D3-404B-A55C-27E7000A3875}" srcOrd="2" destOrd="0" parTransId="{EB25CDD2-8419-1548-9603-163D63CD51D3}" sibTransId="{B1646F2C-7824-4C41-B06F-5A7FDEE9639B}"/>
    <dgm:cxn modelId="{D3783E4A-12BA-4749-A2F4-1B4FDA567EB1}" type="presOf" srcId="{7A14306C-EA87-4E31-B578-0BC9982BDDC3}" destId="{49F9F2C0-489A-3D40-9BE5-5FD260308A38}" srcOrd="1" destOrd="0" presId="urn:microsoft.com/office/officeart/2005/8/layout/list1"/>
    <dgm:cxn modelId="{ADF5BA56-C677-024A-B573-48712DDBA8FB}" type="presOf" srcId="{309AE719-7FAD-493C-A80D-BFA013A611B4}" destId="{E01810D3-796A-4E4A-AC18-CFE91ED9CE43}" srcOrd="0" destOrd="0" presId="urn:microsoft.com/office/officeart/2005/8/layout/list1"/>
    <dgm:cxn modelId="{4E81A465-BAFD-47AE-8575-97E358977BC5}" srcId="{C38B581C-D202-4F22-938A-D031BD03AA41}" destId="{B4C416B4-9137-413B-8F51-4540E0215BD1}" srcOrd="1" destOrd="0" parTransId="{8D3010CD-7D94-4C67-A1F2-7209C48E3BDC}" sibTransId="{9921CE3F-E6D9-4080-A590-8F2513F2965E}"/>
    <dgm:cxn modelId="{B36BF066-71D9-5141-9468-2CBE0CA0978B}" type="presOf" srcId="{9AF89D0E-8FA5-41F2-81BC-9C73A256F413}" destId="{C13767F1-31D5-EE45-B4A0-DC670019352B}" srcOrd="0" destOrd="0" presId="urn:microsoft.com/office/officeart/2005/8/layout/list1"/>
    <dgm:cxn modelId="{36CE176D-5B37-FF4A-8B78-03A2A2E7C3CF}" type="presOf" srcId="{C38B581C-D202-4F22-938A-D031BD03AA41}" destId="{BD2D3180-0045-AD45-821D-DE882C2C906B}" srcOrd="0" destOrd="0" presId="urn:microsoft.com/office/officeart/2005/8/layout/list1"/>
    <dgm:cxn modelId="{0F839B74-A2F6-4742-B85B-72C9217DEC6E}" type="presOf" srcId="{C38B581C-D202-4F22-938A-D031BD03AA41}" destId="{2F88E871-2C14-5A42-A3BF-3BAD0BABAC1C}" srcOrd="1" destOrd="0" presId="urn:microsoft.com/office/officeart/2005/8/layout/list1"/>
    <dgm:cxn modelId="{BB62457C-2357-6942-9DC2-1924548BC24F}" type="presOf" srcId="{B4C416B4-9137-413B-8F51-4540E0215BD1}" destId="{7AA6639C-5A42-CE46-8E05-DB2A016C3CBC}" srcOrd="0" destOrd="1" presId="urn:microsoft.com/office/officeart/2005/8/layout/list1"/>
    <dgm:cxn modelId="{AF6D0183-C27E-364A-A0EC-8077EEC80DA0}" type="presOf" srcId="{BE1AE120-A3F8-4EA5-8649-6B9AB7F2C9DA}" destId="{E2422CD8-6265-C541-B18E-3C595E34146C}" srcOrd="0" destOrd="0" presId="urn:microsoft.com/office/officeart/2005/8/layout/list1"/>
    <dgm:cxn modelId="{E143EE93-A7CB-4598-B8CB-47E17B8679BA}" srcId="{309AE719-7FAD-493C-A80D-BFA013A611B4}" destId="{7A14306C-EA87-4E31-B578-0BC9982BDDC3}" srcOrd="1" destOrd="0" parTransId="{CACA2A04-2DBB-4641-BBBB-00EB73F08C98}" sibTransId="{248C7090-F3A0-487E-BFFF-150D51C30F3D}"/>
    <dgm:cxn modelId="{5A2A6798-BD78-404A-9844-0BEBA95A48F7}" srcId="{309AE719-7FAD-493C-A80D-BFA013A611B4}" destId="{BE1AE120-A3F8-4EA5-8649-6B9AB7F2C9DA}" srcOrd="0" destOrd="0" parTransId="{92135ECA-D539-4F89-AAEA-54E0C6F6B1A3}" sibTransId="{88F8F484-EDAB-493B-B024-5436CE044F15}"/>
    <dgm:cxn modelId="{9EDB119E-06F5-B243-8CBC-14A4B98F2421}" type="presOf" srcId="{7A14306C-EA87-4E31-B578-0BC9982BDDC3}" destId="{229F6BC7-DD66-BE40-AC40-01A048061FDC}" srcOrd="0" destOrd="0" presId="urn:microsoft.com/office/officeart/2005/8/layout/list1"/>
    <dgm:cxn modelId="{AEB7E0B9-D006-47C2-AD0E-CC8DA3AA9081}" srcId="{309AE719-7FAD-493C-A80D-BFA013A611B4}" destId="{C38B581C-D202-4F22-938A-D031BD03AA41}" srcOrd="2" destOrd="0" parTransId="{F3A0D3F8-4D7D-474B-832A-76088126F422}" sibTransId="{CF69CC28-2D60-45EE-B465-34331FB7B2F2}"/>
    <dgm:cxn modelId="{6C9284BB-9220-4FCF-885E-6B354C21B089}" srcId="{7A14306C-EA87-4E31-B578-0BC9982BDDC3}" destId="{9AF89D0E-8FA5-41F2-81BC-9C73A256F413}" srcOrd="0" destOrd="0" parTransId="{A3382B08-F147-4869-9894-EBAC662D4341}" sibTransId="{CF34951C-12F9-4CB1-AFC2-35717ABA0880}"/>
    <dgm:cxn modelId="{75D635CB-8D9E-7241-8185-A8070282F77C}" srcId="{C38B581C-D202-4F22-938A-D031BD03AA41}" destId="{78803125-2570-844A-9B3F-F6180098A04F}" srcOrd="0" destOrd="0" parTransId="{917BC3A3-54F1-7D44-971C-3575B8666D39}" sibTransId="{A20DEEF5-9853-8E4B-872A-246530191A98}"/>
    <dgm:cxn modelId="{A12FAECC-08F8-4041-9C9F-FD564DFF2D13}" type="presOf" srcId="{4CFE2DBF-62D3-404B-A55C-27E7000A3875}" destId="{7AA6639C-5A42-CE46-8E05-DB2A016C3CBC}" srcOrd="0" destOrd="2" presId="urn:microsoft.com/office/officeart/2005/8/layout/list1"/>
    <dgm:cxn modelId="{C46714D9-E6D5-2A49-A5E4-146082821BC6}" type="presOf" srcId="{D69E76E7-39CE-4BAA-881E-7990AD778096}" destId="{4A66173A-CD99-114C-B06B-0453E09FD5AB}" srcOrd="0" destOrd="0" presId="urn:microsoft.com/office/officeart/2005/8/layout/list1"/>
    <dgm:cxn modelId="{29A0A66D-C75E-AC4A-BDDB-28F7E760ECC5}" type="presParOf" srcId="{E01810D3-796A-4E4A-AC18-CFE91ED9CE43}" destId="{3030E55F-0A0D-7E4D-BA71-7482CC4C8C44}" srcOrd="0" destOrd="0" presId="urn:microsoft.com/office/officeart/2005/8/layout/list1"/>
    <dgm:cxn modelId="{866FBE62-4583-4747-AEEE-0457F398512A}" type="presParOf" srcId="{3030E55F-0A0D-7E4D-BA71-7482CC4C8C44}" destId="{E2422CD8-6265-C541-B18E-3C595E34146C}" srcOrd="0" destOrd="0" presId="urn:microsoft.com/office/officeart/2005/8/layout/list1"/>
    <dgm:cxn modelId="{963E8F08-E513-2949-9798-3336E414158E}" type="presParOf" srcId="{3030E55F-0A0D-7E4D-BA71-7482CC4C8C44}" destId="{3BC7E479-2F46-754D-B9E9-A5B90E9AE70A}" srcOrd="1" destOrd="0" presId="urn:microsoft.com/office/officeart/2005/8/layout/list1"/>
    <dgm:cxn modelId="{14E9EA57-F8B7-5D40-96D6-8F2B2A3E8198}" type="presParOf" srcId="{E01810D3-796A-4E4A-AC18-CFE91ED9CE43}" destId="{641A347C-C171-2B4C-95CC-A0DC726642B8}" srcOrd="1" destOrd="0" presId="urn:microsoft.com/office/officeart/2005/8/layout/list1"/>
    <dgm:cxn modelId="{3D7C7E8D-3A5B-8042-8285-5A586F8D7265}" type="presParOf" srcId="{E01810D3-796A-4E4A-AC18-CFE91ED9CE43}" destId="{4A66173A-CD99-114C-B06B-0453E09FD5AB}" srcOrd="2" destOrd="0" presId="urn:microsoft.com/office/officeart/2005/8/layout/list1"/>
    <dgm:cxn modelId="{CCAD0A3A-208A-7549-A01D-342E14526F66}" type="presParOf" srcId="{E01810D3-796A-4E4A-AC18-CFE91ED9CE43}" destId="{2CE85246-33FA-C744-BC93-5D343D20A284}" srcOrd="3" destOrd="0" presId="urn:microsoft.com/office/officeart/2005/8/layout/list1"/>
    <dgm:cxn modelId="{B24238C7-E40C-134C-B81C-2A0A65D738DF}" type="presParOf" srcId="{E01810D3-796A-4E4A-AC18-CFE91ED9CE43}" destId="{02939BF8-09A2-2A4C-8BD9-3F9EB3B2D95F}" srcOrd="4" destOrd="0" presId="urn:microsoft.com/office/officeart/2005/8/layout/list1"/>
    <dgm:cxn modelId="{C8F4A4B4-6B0D-FD49-9753-603A7E95363D}" type="presParOf" srcId="{02939BF8-09A2-2A4C-8BD9-3F9EB3B2D95F}" destId="{229F6BC7-DD66-BE40-AC40-01A048061FDC}" srcOrd="0" destOrd="0" presId="urn:microsoft.com/office/officeart/2005/8/layout/list1"/>
    <dgm:cxn modelId="{D66FC174-AE2C-4242-9778-71E21BF363CF}" type="presParOf" srcId="{02939BF8-09A2-2A4C-8BD9-3F9EB3B2D95F}" destId="{49F9F2C0-489A-3D40-9BE5-5FD260308A38}" srcOrd="1" destOrd="0" presId="urn:microsoft.com/office/officeart/2005/8/layout/list1"/>
    <dgm:cxn modelId="{6D2413A0-7041-9041-9143-941D14E15A85}" type="presParOf" srcId="{E01810D3-796A-4E4A-AC18-CFE91ED9CE43}" destId="{9E749A9D-2984-3940-8241-7DC920133955}" srcOrd="5" destOrd="0" presId="urn:microsoft.com/office/officeart/2005/8/layout/list1"/>
    <dgm:cxn modelId="{AEC43C11-D90B-F048-B717-59EC4ABA89BE}" type="presParOf" srcId="{E01810D3-796A-4E4A-AC18-CFE91ED9CE43}" destId="{C13767F1-31D5-EE45-B4A0-DC670019352B}" srcOrd="6" destOrd="0" presId="urn:microsoft.com/office/officeart/2005/8/layout/list1"/>
    <dgm:cxn modelId="{B85B1A46-A978-594D-A973-C12D4FB88809}" type="presParOf" srcId="{E01810D3-796A-4E4A-AC18-CFE91ED9CE43}" destId="{4595C650-6B58-DB47-A5AD-18052B9E3A67}" srcOrd="7" destOrd="0" presId="urn:microsoft.com/office/officeart/2005/8/layout/list1"/>
    <dgm:cxn modelId="{B7CD5D18-3A30-0C44-8293-BED84423BB4E}" type="presParOf" srcId="{E01810D3-796A-4E4A-AC18-CFE91ED9CE43}" destId="{C7614578-F935-BA4A-97DB-B3D784287DAE}" srcOrd="8" destOrd="0" presId="urn:microsoft.com/office/officeart/2005/8/layout/list1"/>
    <dgm:cxn modelId="{8529A508-4120-2945-90AD-01E751394578}" type="presParOf" srcId="{C7614578-F935-BA4A-97DB-B3D784287DAE}" destId="{BD2D3180-0045-AD45-821D-DE882C2C906B}" srcOrd="0" destOrd="0" presId="urn:microsoft.com/office/officeart/2005/8/layout/list1"/>
    <dgm:cxn modelId="{11627D0F-EC45-B740-A053-E4DAF355D3C0}" type="presParOf" srcId="{C7614578-F935-BA4A-97DB-B3D784287DAE}" destId="{2F88E871-2C14-5A42-A3BF-3BAD0BABAC1C}" srcOrd="1" destOrd="0" presId="urn:microsoft.com/office/officeart/2005/8/layout/list1"/>
    <dgm:cxn modelId="{746C1F11-3CA6-DC43-AB1D-B82EEE9764F3}" type="presParOf" srcId="{E01810D3-796A-4E4A-AC18-CFE91ED9CE43}" destId="{98F3869F-2585-3641-A0B5-7137FDD903EA}" srcOrd="9" destOrd="0" presId="urn:microsoft.com/office/officeart/2005/8/layout/list1"/>
    <dgm:cxn modelId="{E1771F39-1407-EB4D-BEA9-77EC28FD4686}" type="presParOf" srcId="{E01810D3-796A-4E4A-AC18-CFE91ED9CE43}" destId="{7AA6639C-5A42-CE46-8E05-DB2A016C3CBC}"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1E7A974-6E61-4241-A648-C035D9AA1DCB}"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GB"/>
        </a:p>
      </dgm:t>
    </dgm:pt>
    <dgm:pt modelId="{7971641E-F17D-9E48-8053-7DB6DDA3C46E}">
      <dgm:prSet custT="1"/>
      <dgm:spPr/>
      <dgm:t>
        <a:bodyPr/>
        <a:lstStyle/>
        <a:p>
          <a:r>
            <a:rPr lang="en-GB" sz="2400" b="0" i="0" dirty="0">
              <a:solidFill>
                <a:schemeClr val="tx1"/>
              </a:solidFill>
            </a:rPr>
            <a:t>"Participants will be able to discuss the theoretical advantages of controlled vocabularies in metadata creation." </a:t>
          </a:r>
          <a:endParaRPr lang="en-MK" sz="2400" dirty="0">
            <a:solidFill>
              <a:schemeClr val="tx1"/>
            </a:solidFill>
          </a:endParaRPr>
        </a:p>
      </dgm:t>
    </dgm:pt>
    <dgm:pt modelId="{E2C8F725-2A04-3C44-AC87-8511C8A01F5B}" type="parTrans" cxnId="{CE998FE6-5C3F-1F43-A0FC-4301664A6DCF}">
      <dgm:prSet/>
      <dgm:spPr/>
      <dgm:t>
        <a:bodyPr/>
        <a:lstStyle/>
        <a:p>
          <a:endParaRPr lang="en-GB" sz="2800">
            <a:solidFill>
              <a:schemeClr val="tx1"/>
            </a:solidFill>
          </a:endParaRPr>
        </a:p>
      </dgm:t>
    </dgm:pt>
    <dgm:pt modelId="{BF2AFCC1-C266-1A4F-8508-C64E2F0C0E6C}" type="sibTrans" cxnId="{CE998FE6-5C3F-1F43-A0FC-4301664A6DCF}">
      <dgm:prSet/>
      <dgm:spPr/>
      <dgm:t>
        <a:bodyPr/>
        <a:lstStyle/>
        <a:p>
          <a:endParaRPr lang="en-GB" sz="2800">
            <a:solidFill>
              <a:schemeClr val="tx1"/>
            </a:solidFill>
          </a:endParaRPr>
        </a:p>
      </dgm:t>
    </dgm:pt>
    <dgm:pt modelId="{4CAFCB57-0CFC-7647-99AE-F2A2F3493591}">
      <dgm:prSet custT="1"/>
      <dgm:spPr/>
      <dgm:t>
        <a:bodyPr/>
        <a:lstStyle/>
        <a:p>
          <a:r>
            <a:rPr lang="en-GB" sz="2400" b="0" i="0">
              <a:solidFill>
                <a:schemeClr val="tx1"/>
              </a:solidFill>
            </a:rPr>
            <a:t>"Participants will learn how to navigate and select terms from at least two online controlled vocabulary repositories." </a:t>
          </a:r>
          <a:endParaRPr lang="en-MK" sz="2400">
            <a:solidFill>
              <a:schemeClr val="tx1"/>
            </a:solidFill>
          </a:endParaRPr>
        </a:p>
      </dgm:t>
    </dgm:pt>
    <dgm:pt modelId="{5FFAA0F8-9C85-2041-BB6E-2C1D6E7E9EE4}" type="parTrans" cxnId="{E11DA279-907E-B447-ABE2-CF2618BB1806}">
      <dgm:prSet/>
      <dgm:spPr/>
      <dgm:t>
        <a:bodyPr/>
        <a:lstStyle/>
        <a:p>
          <a:endParaRPr lang="en-GB" sz="2800">
            <a:solidFill>
              <a:schemeClr val="tx1"/>
            </a:solidFill>
          </a:endParaRPr>
        </a:p>
      </dgm:t>
    </dgm:pt>
    <dgm:pt modelId="{0A5D3393-34F7-B643-BF8D-89B8D223C0A8}" type="sibTrans" cxnId="{E11DA279-907E-B447-ABE2-CF2618BB1806}">
      <dgm:prSet/>
      <dgm:spPr/>
      <dgm:t>
        <a:bodyPr/>
        <a:lstStyle/>
        <a:p>
          <a:endParaRPr lang="en-GB" sz="2800">
            <a:solidFill>
              <a:schemeClr val="tx1"/>
            </a:solidFill>
          </a:endParaRPr>
        </a:p>
      </dgm:t>
    </dgm:pt>
    <dgm:pt modelId="{D9CC6FFF-98E7-164C-8C33-F13D1F2C4BC3}">
      <dgm:prSet custT="1"/>
      <dgm:spPr/>
      <dgm:t>
        <a:bodyPr/>
        <a:lstStyle/>
        <a:p>
          <a:r>
            <a:rPr lang="en-GB" sz="2400" b="0" i="0" dirty="0">
              <a:solidFill>
                <a:schemeClr val="tx1"/>
              </a:solidFill>
            </a:rPr>
            <a:t>"Within one hour, participants will be able to accurately map 80% of a given set of diverse research data elements to corresponding terms from a pre-selected, domain-specific controlled vocabulary, demonstrating consistency and precision." </a:t>
          </a:r>
          <a:endParaRPr lang="en-MK" sz="2400" dirty="0">
            <a:solidFill>
              <a:schemeClr val="tx1"/>
            </a:solidFill>
          </a:endParaRPr>
        </a:p>
      </dgm:t>
    </dgm:pt>
    <dgm:pt modelId="{58C753B0-6B70-0949-9501-AD4310E32010}" type="parTrans" cxnId="{55BBA6B9-289D-E740-809B-0D8330DE1E04}">
      <dgm:prSet/>
      <dgm:spPr/>
      <dgm:t>
        <a:bodyPr/>
        <a:lstStyle/>
        <a:p>
          <a:endParaRPr lang="en-GB" sz="2800">
            <a:solidFill>
              <a:schemeClr val="tx1"/>
            </a:solidFill>
          </a:endParaRPr>
        </a:p>
      </dgm:t>
    </dgm:pt>
    <dgm:pt modelId="{2F2375B4-FA3A-F341-A969-D3381DF7CAD3}" type="sibTrans" cxnId="{55BBA6B9-289D-E740-809B-0D8330DE1E04}">
      <dgm:prSet/>
      <dgm:spPr/>
      <dgm:t>
        <a:bodyPr/>
        <a:lstStyle/>
        <a:p>
          <a:endParaRPr lang="en-GB" sz="2800">
            <a:solidFill>
              <a:schemeClr val="tx1"/>
            </a:solidFill>
          </a:endParaRPr>
        </a:p>
      </dgm:t>
    </dgm:pt>
    <dgm:pt modelId="{4F0CAFBA-8F78-724F-A31E-3EA50970A753}">
      <dgm:prSet custT="1"/>
      <dgm:spPr/>
      <dgm:t>
        <a:bodyPr/>
        <a:lstStyle/>
        <a:p>
          <a:r>
            <a:rPr lang="en-GB" sz="2400" b="0" i="0" dirty="0">
              <a:solidFill>
                <a:schemeClr val="tx1"/>
              </a:solidFill>
            </a:rPr>
            <a:t>"Participants will understand the importance of using controlled vocabularies to improve data findability."</a:t>
          </a:r>
          <a:endParaRPr lang="en-MK" sz="2400" dirty="0">
            <a:solidFill>
              <a:schemeClr val="tx1"/>
            </a:solidFill>
          </a:endParaRPr>
        </a:p>
      </dgm:t>
    </dgm:pt>
    <dgm:pt modelId="{00A45EF2-CCCE-8143-9A9C-ECABC7D96963}" type="parTrans" cxnId="{1991FD53-3ADF-7C43-B8D5-105073105392}">
      <dgm:prSet/>
      <dgm:spPr/>
      <dgm:t>
        <a:bodyPr/>
        <a:lstStyle/>
        <a:p>
          <a:endParaRPr lang="en-GB" sz="2800">
            <a:solidFill>
              <a:schemeClr val="tx1"/>
            </a:solidFill>
          </a:endParaRPr>
        </a:p>
      </dgm:t>
    </dgm:pt>
    <dgm:pt modelId="{48720A6D-CD6C-2149-914A-43767E013CEC}" type="sibTrans" cxnId="{1991FD53-3ADF-7C43-B8D5-105073105392}">
      <dgm:prSet/>
      <dgm:spPr/>
      <dgm:t>
        <a:bodyPr/>
        <a:lstStyle/>
        <a:p>
          <a:endParaRPr lang="en-GB" sz="2800">
            <a:solidFill>
              <a:schemeClr val="tx1"/>
            </a:solidFill>
          </a:endParaRPr>
        </a:p>
      </dgm:t>
    </dgm:pt>
    <dgm:pt modelId="{BB4183E8-8A67-BD46-8159-A6BC1823AF61}" type="pres">
      <dgm:prSet presAssocID="{D1E7A974-6E61-4241-A648-C035D9AA1DCB}" presName="linear" presStyleCnt="0">
        <dgm:presLayoutVars>
          <dgm:animLvl val="lvl"/>
          <dgm:resizeHandles val="exact"/>
        </dgm:presLayoutVars>
      </dgm:prSet>
      <dgm:spPr/>
    </dgm:pt>
    <dgm:pt modelId="{D0AC1C27-011E-9F47-830F-76F3A6C8F749}" type="pres">
      <dgm:prSet presAssocID="{7971641E-F17D-9E48-8053-7DB6DDA3C46E}" presName="parentText" presStyleLbl="node1" presStyleIdx="0" presStyleCnt="4">
        <dgm:presLayoutVars>
          <dgm:chMax val="0"/>
          <dgm:bulletEnabled val="1"/>
        </dgm:presLayoutVars>
      </dgm:prSet>
      <dgm:spPr/>
    </dgm:pt>
    <dgm:pt modelId="{EC9A1FE9-A960-9248-8381-E90135C17E08}" type="pres">
      <dgm:prSet presAssocID="{BF2AFCC1-C266-1A4F-8508-C64E2F0C0E6C}" presName="spacer" presStyleCnt="0"/>
      <dgm:spPr/>
    </dgm:pt>
    <dgm:pt modelId="{1620CB82-F243-1543-8B17-80F2924D6B9C}" type="pres">
      <dgm:prSet presAssocID="{4CAFCB57-0CFC-7647-99AE-F2A2F3493591}" presName="parentText" presStyleLbl="node1" presStyleIdx="1" presStyleCnt="4">
        <dgm:presLayoutVars>
          <dgm:chMax val="0"/>
          <dgm:bulletEnabled val="1"/>
        </dgm:presLayoutVars>
      </dgm:prSet>
      <dgm:spPr/>
    </dgm:pt>
    <dgm:pt modelId="{2A504BF1-7824-0644-9208-484444E04D9E}" type="pres">
      <dgm:prSet presAssocID="{0A5D3393-34F7-B643-BF8D-89B8D223C0A8}" presName="spacer" presStyleCnt="0"/>
      <dgm:spPr/>
    </dgm:pt>
    <dgm:pt modelId="{D6961B25-67F4-3544-B084-3260719A4602}" type="pres">
      <dgm:prSet presAssocID="{D9CC6FFF-98E7-164C-8C33-F13D1F2C4BC3}" presName="parentText" presStyleLbl="node1" presStyleIdx="2" presStyleCnt="4">
        <dgm:presLayoutVars>
          <dgm:chMax val="0"/>
          <dgm:bulletEnabled val="1"/>
        </dgm:presLayoutVars>
      </dgm:prSet>
      <dgm:spPr/>
    </dgm:pt>
    <dgm:pt modelId="{80C8C69E-D088-6045-AE5D-99008A81DF6E}" type="pres">
      <dgm:prSet presAssocID="{2F2375B4-FA3A-F341-A969-D3381DF7CAD3}" presName="spacer" presStyleCnt="0"/>
      <dgm:spPr/>
    </dgm:pt>
    <dgm:pt modelId="{B0797DA8-9E64-9F46-8CE8-7CBD4F3CD264}" type="pres">
      <dgm:prSet presAssocID="{4F0CAFBA-8F78-724F-A31E-3EA50970A753}" presName="parentText" presStyleLbl="node1" presStyleIdx="3" presStyleCnt="4">
        <dgm:presLayoutVars>
          <dgm:chMax val="0"/>
          <dgm:bulletEnabled val="1"/>
        </dgm:presLayoutVars>
      </dgm:prSet>
      <dgm:spPr/>
    </dgm:pt>
  </dgm:ptLst>
  <dgm:cxnLst>
    <dgm:cxn modelId="{3EA93623-6F76-754E-8CB4-366A1CE86B3B}" type="presOf" srcId="{4CAFCB57-0CFC-7647-99AE-F2A2F3493591}" destId="{1620CB82-F243-1543-8B17-80F2924D6B9C}" srcOrd="0" destOrd="0" presId="urn:microsoft.com/office/officeart/2005/8/layout/vList2"/>
    <dgm:cxn modelId="{F626A827-9FD3-8D4C-BF35-573DF99703B5}" type="presOf" srcId="{7971641E-F17D-9E48-8053-7DB6DDA3C46E}" destId="{D0AC1C27-011E-9F47-830F-76F3A6C8F749}" srcOrd="0" destOrd="0" presId="urn:microsoft.com/office/officeart/2005/8/layout/vList2"/>
    <dgm:cxn modelId="{66A21053-F267-7F48-8643-09B5F50169CF}" type="presOf" srcId="{4F0CAFBA-8F78-724F-A31E-3EA50970A753}" destId="{B0797DA8-9E64-9F46-8CE8-7CBD4F3CD264}" srcOrd="0" destOrd="0" presId="urn:microsoft.com/office/officeart/2005/8/layout/vList2"/>
    <dgm:cxn modelId="{1991FD53-3ADF-7C43-B8D5-105073105392}" srcId="{D1E7A974-6E61-4241-A648-C035D9AA1DCB}" destId="{4F0CAFBA-8F78-724F-A31E-3EA50970A753}" srcOrd="3" destOrd="0" parTransId="{00A45EF2-CCCE-8143-9A9C-ECABC7D96963}" sibTransId="{48720A6D-CD6C-2149-914A-43767E013CEC}"/>
    <dgm:cxn modelId="{E11DA279-907E-B447-ABE2-CF2618BB1806}" srcId="{D1E7A974-6E61-4241-A648-C035D9AA1DCB}" destId="{4CAFCB57-0CFC-7647-99AE-F2A2F3493591}" srcOrd="1" destOrd="0" parTransId="{5FFAA0F8-9C85-2041-BB6E-2C1D6E7E9EE4}" sibTransId="{0A5D3393-34F7-B643-BF8D-89B8D223C0A8}"/>
    <dgm:cxn modelId="{B8F37E7C-3DE5-8547-800C-F8433F47D17F}" type="presOf" srcId="{D9CC6FFF-98E7-164C-8C33-F13D1F2C4BC3}" destId="{D6961B25-67F4-3544-B084-3260719A4602}" srcOrd="0" destOrd="0" presId="urn:microsoft.com/office/officeart/2005/8/layout/vList2"/>
    <dgm:cxn modelId="{C17A10B5-7495-7342-97A6-877AEDFDC850}" type="presOf" srcId="{D1E7A974-6E61-4241-A648-C035D9AA1DCB}" destId="{BB4183E8-8A67-BD46-8159-A6BC1823AF61}" srcOrd="0" destOrd="0" presId="urn:microsoft.com/office/officeart/2005/8/layout/vList2"/>
    <dgm:cxn modelId="{55BBA6B9-289D-E740-809B-0D8330DE1E04}" srcId="{D1E7A974-6E61-4241-A648-C035D9AA1DCB}" destId="{D9CC6FFF-98E7-164C-8C33-F13D1F2C4BC3}" srcOrd="2" destOrd="0" parTransId="{58C753B0-6B70-0949-9501-AD4310E32010}" sibTransId="{2F2375B4-FA3A-F341-A969-D3381DF7CAD3}"/>
    <dgm:cxn modelId="{CE998FE6-5C3F-1F43-A0FC-4301664A6DCF}" srcId="{D1E7A974-6E61-4241-A648-C035D9AA1DCB}" destId="{7971641E-F17D-9E48-8053-7DB6DDA3C46E}" srcOrd="0" destOrd="0" parTransId="{E2C8F725-2A04-3C44-AC87-8511C8A01F5B}" sibTransId="{BF2AFCC1-C266-1A4F-8508-C64E2F0C0E6C}"/>
    <dgm:cxn modelId="{F4231324-DF51-5F49-BE92-08F9C2DE4052}" type="presParOf" srcId="{BB4183E8-8A67-BD46-8159-A6BC1823AF61}" destId="{D0AC1C27-011E-9F47-830F-76F3A6C8F749}" srcOrd="0" destOrd="0" presId="urn:microsoft.com/office/officeart/2005/8/layout/vList2"/>
    <dgm:cxn modelId="{9C39DF47-1540-5B4C-AC51-E6B683354257}" type="presParOf" srcId="{BB4183E8-8A67-BD46-8159-A6BC1823AF61}" destId="{EC9A1FE9-A960-9248-8381-E90135C17E08}" srcOrd="1" destOrd="0" presId="urn:microsoft.com/office/officeart/2005/8/layout/vList2"/>
    <dgm:cxn modelId="{DA6DCB1C-1D27-0643-93C3-232A5DF842BB}" type="presParOf" srcId="{BB4183E8-8A67-BD46-8159-A6BC1823AF61}" destId="{1620CB82-F243-1543-8B17-80F2924D6B9C}" srcOrd="2" destOrd="0" presId="urn:microsoft.com/office/officeart/2005/8/layout/vList2"/>
    <dgm:cxn modelId="{EDB668C5-81C9-214C-8060-949CFDF29479}" type="presParOf" srcId="{BB4183E8-8A67-BD46-8159-A6BC1823AF61}" destId="{2A504BF1-7824-0644-9208-484444E04D9E}" srcOrd="3" destOrd="0" presId="urn:microsoft.com/office/officeart/2005/8/layout/vList2"/>
    <dgm:cxn modelId="{870CE78F-A946-AE43-A444-B5A8345059B9}" type="presParOf" srcId="{BB4183E8-8A67-BD46-8159-A6BC1823AF61}" destId="{D6961B25-67F4-3544-B084-3260719A4602}" srcOrd="4" destOrd="0" presId="urn:microsoft.com/office/officeart/2005/8/layout/vList2"/>
    <dgm:cxn modelId="{DD5C3BCF-4D15-9F44-93AE-523B2323DF6D}" type="presParOf" srcId="{BB4183E8-8A67-BD46-8159-A6BC1823AF61}" destId="{80C8C69E-D088-6045-AE5D-99008A81DF6E}" srcOrd="5" destOrd="0" presId="urn:microsoft.com/office/officeart/2005/8/layout/vList2"/>
    <dgm:cxn modelId="{B5A3D41C-EB44-EB46-A433-300E6086EE27}" type="presParOf" srcId="{BB4183E8-8A67-BD46-8159-A6BC1823AF61}" destId="{B0797DA8-9E64-9F46-8CE8-7CBD4F3CD264}"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4F78DEF-C4F6-BF45-A9FB-5D36BA385E6D}"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GB"/>
        </a:p>
      </dgm:t>
    </dgm:pt>
    <dgm:pt modelId="{138DF818-EDC2-7040-8092-12159B9EE428}">
      <dgm:prSet/>
      <dgm:spPr/>
      <dgm:t>
        <a:bodyPr/>
        <a:lstStyle/>
        <a:p>
          <a:r>
            <a:rPr lang="en-GB" b="1" i="0" dirty="0">
              <a:solidFill>
                <a:schemeClr val="tx1"/>
              </a:solidFill>
            </a:rPr>
            <a:t>Specific:</a:t>
          </a:r>
          <a:endParaRPr lang="en-MK" dirty="0">
            <a:solidFill>
              <a:schemeClr val="tx1"/>
            </a:solidFill>
          </a:endParaRPr>
        </a:p>
      </dgm:t>
    </dgm:pt>
    <dgm:pt modelId="{D64CA670-B338-1648-901F-8817AB1B6964}" type="parTrans" cxnId="{2E872CC1-BFE6-064F-97E2-326C65D84DBC}">
      <dgm:prSet/>
      <dgm:spPr/>
      <dgm:t>
        <a:bodyPr/>
        <a:lstStyle/>
        <a:p>
          <a:endParaRPr lang="en-GB">
            <a:solidFill>
              <a:schemeClr val="tx1"/>
            </a:solidFill>
          </a:endParaRPr>
        </a:p>
      </dgm:t>
    </dgm:pt>
    <dgm:pt modelId="{07395A07-8075-4544-9673-FBBBB27A79D5}" type="sibTrans" cxnId="{2E872CC1-BFE6-064F-97E2-326C65D84DBC}">
      <dgm:prSet/>
      <dgm:spPr/>
      <dgm:t>
        <a:bodyPr/>
        <a:lstStyle/>
        <a:p>
          <a:endParaRPr lang="en-GB">
            <a:solidFill>
              <a:schemeClr val="tx1"/>
            </a:solidFill>
          </a:endParaRPr>
        </a:p>
      </dgm:t>
    </dgm:pt>
    <dgm:pt modelId="{BCE4A4FB-4FBF-F743-A1C1-887920E6BFA0}">
      <dgm:prSet/>
      <dgm:spPr/>
      <dgm:t>
        <a:bodyPr/>
        <a:lstStyle/>
        <a:p>
          <a:r>
            <a:rPr lang="en-GB" b="1" i="0" dirty="0">
              <a:solidFill>
                <a:schemeClr val="tx1"/>
              </a:solidFill>
            </a:rPr>
            <a:t>Measurable:</a:t>
          </a:r>
          <a:endParaRPr lang="en-MK" dirty="0">
            <a:solidFill>
              <a:schemeClr val="tx1"/>
            </a:solidFill>
          </a:endParaRPr>
        </a:p>
      </dgm:t>
    </dgm:pt>
    <dgm:pt modelId="{1444D7BD-420C-0A47-B686-A691FB017CC1}" type="parTrans" cxnId="{DF1205C2-9C96-E74A-9276-7284C646B253}">
      <dgm:prSet/>
      <dgm:spPr/>
      <dgm:t>
        <a:bodyPr/>
        <a:lstStyle/>
        <a:p>
          <a:endParaRPr lang="en-GB">
            <a:solidFill>
              <a:schemeClr val="tx1"/>
            </a:solidFill>
          </a:endParaRPr>
        </a:p>
      </dgm:t>
    </dgm:pt>
    <dgm:pt modelId="{9FE13F10-2D62-B74D-89F7-2209984D8212}" type="sibTrans" cxnId="{DF1205C2-9C96-E74A-9276-7284C646B253}">
      <dgm:prSet/>
      <dgm:spPr/>
      <dgm:t>
        <a:bodyPr/>
        <a:lstStyle/>
        <a:p>
          <a:endParaRPr lang="en-GB">
            <a:solidFill>
              <a:schemeClr val="tx1"/>
            </a:solidFill>
          </a:endParaRPr>
        </a:p>
      </dgm:t>
    </dgm:pt>
    <dgm:pt modelId="{71B7B11E-41F0-5541-8E9E-72CBA03C5E89}">
      <dgm:prSet/>
      <dgm:spPr/>
      <dgm:t>
        <a:bodyPr/>
        <a:lstStyle/>
        <a:p>
          <a:r>
            <a:rPr lang="en-GB" b="1" i="0" dirty="0">
              <a:solidFill>
                <a:schemeClr val="tx1"/>
              </a:solidFill>
            </a:rPr>
            <a:t>Achievable:</a:t>
          </a:r>
          <a:endParaRPr lang="en-MK" dirty="0">
            <a:solidFill>
              <a:schemeClr val="tx1"/>
            </a:solidFill>
          </a:endParaRPr>
        </a:p>
      </dgm:t>
    </dgm:pt>
    <dgm:pt modelId="{A9C3CB61-95B0-884C-9289-F9CFA71EBD15}" type="parTrans" cxnId="{444B3EAD-18E4-9E4D-B6EE-9E7B9B33C447}">
      <dgm:prSet/>
      <dgm:spPr/>
      <dgm:t>
        <a:bodyPr/>
        <a:lstStyle/>
        <a:p>
          <a:endParaRPr lang="en-GB">
            <a:solidFill>
              <a:schemeClr val="tx1"/>
            </a:solidFill>
          </a:endParaRPr>
        </a:p>
      </dgm:t>
    </dgm:pt>
    <dgm:pt modelId="{91653525-E396-0A47-B045-18AB418270E0}" type="sibTrans" cxnId="{444B3EAD-18E4-9E4D-B6EE-9E7B9B33C447}">
      <dgm:prSet/>
      <dgm:spPr/>
      <dgm:t>
        <a:bodyPr/>
        <a:lstStyle/>
        <a:p>
          <a:endParaRPr lang="en-GB">
            <a:solidFill>
              <a:schemeClr val="tx1"/>
            </a:solidFill>
          </a:endParaRPr>
        </a:p>
      </dgm:t>
    </dgm:pt>
    <dgm:pt modelId="{4408B9E2-AC80-664B-A316-C63916D9F139}">
      <dgm:prSet/>
      <dgm:spPr/>
      <dgm:t>
        <a:bodyPr/>
        <a:lstStyle/>
        <a:p>
          <a:r>
            <a:rPr lang="en-GB" b="1" i="0" dirty="0">
              <a:solidFill>
                <a:schemeClr val="tx1"/>
              </a:solidFill>
            </a:rPr>
            <a:t>Relevant:</a:t>
          </a:r>
          <a:endParaRPr lang="en-MK" dirty="0">
            <a:solidFill>
              <a:schemeClr val="tx1"/>
            </a:solidFill>
          </a:endParaRPr>
        </a:p>
      </dgm:t>
    </dgm:pt>
    <dgm:pt modelId="{91A268AC-E84C-AE42-8DBA-58E99150FA47}" type="parTrans" cxnId="{DA1CDA20-7DB6-9E49-8A08-22FB06631C8A}">
      <dgm:prSet/>
      <dgm:spPr/>
      <dgm:t>
        <a:bodyPr/>
        <a:lstStyle/>
        <a:p>
          <a:endParaRPr lang="en-GB">
            <a:solidFill>
              <a:schemeClr val="tx1"/>
            </a:solidFill>
          </a:endParaRPr>
        </a:p>
      </dgm:t>
    </dgm:pt>
    <dgm:pt modelId="{2ED16310-C951-4B4B-97B2-EE306EE69DE5}" type="sibTrans" cxnId="{DA1CDA20-7DB6-9E49-8A08-22FB06631C8A}">
      <dgm:prSet/>
      <dgm:spPr/>
      <dgm:t>
        <a:bodyPr/>
        <a:lstStyle/>
        <a:p>
          <a:endParaRPr lang="en-GB">
            <a:solidFill>
              <a:schemeClr val="tx1"/>
            </a:solidFill>
          </a:endParaRPr>
        </a:p>
      </dgm:t>
    </dgm:pt>
    <dgm:pt modelId="{BD1BD4B8-BF79-C142-B246-36C0204F7E4E}">
      <dgm:prSet/>
      <dgm:spPr/>
      <dgm:t>
        <a:bodyPr/>
        <a:lstStyle/>
        <a:p>
          <a:r>
            <a:rPr lang="en-GB" b="1" i="0" dirty="0">
              <a:solidFill>
                <a:schemeClr val="tx1"/>
              </a:solidFill>
            </a:rPr>
            <a:t>Time-bound:</a:t>
          </a:r>
          <a:endParaRPr lang="en-MK" dirty="0">
            <a:solidFill>
              <a:schemeClr val="tx1"/>
            </a:solidFill>
          </a:endParaRPr>
        </a:p>
      </dgm:t>
    </dgm:pt>
    <dgm:pt modelId="{29033EAF-69ED-894F-971F-EBC09C6E8895}" type="parTrans" cxnId="{2DA24A37-663E-2447-97CE-F62F56F7BC15}">
      <dgm:prSet/>
      <dgm:spPr/>
      <dgm:t>
        <a:bodyPr/>
        <a:lstStyle/>
        <a:p>
          <a:endParaRPr lang="en-GB">
            <a:solidFill>
              <a:schemeClr val="tx1"/>
            </a:solidFill>
          </a:endParaRPr>
        </a:p>
      </dgm:t>
    </dgm:pt>
    <dgm:pt modelId="{85EA4569-7B01-4F47-BD75-8D87048307C9}" type="sibTrans" cxnId="{2DA24A37-663E-2447-97CE-F62F56F7BC15}">
      <dgm:prSet/>
      <dgm:spPr/>
      <dgm:t>
        <a:bodyPr/>
        <a:lstStyle/>
        <a:p>
          <a:endParaRPr lang="en-GB">
            <a:solidFill>
              <a:schemeClr val="tx1"/>
            </a:solidFill>
          </a:endParaRPr>
        </a:p>
      </dgm:t>
    </dgm:pt>
    <dgm:pt modelId="{9470C2CF-58B3-0445-AF7A-C7B947C8937D}">
      <dgm:prSet/>
      <dgm:spPr/>
      <dgm:t>
        <a:bodyPr/>
        <a:lstStyle/>
        <a:p>
          <a:r>
            <a:rPr lang="en-GB" b="1" i="0" dirty="0">
              <a:solidFill>
                <a:schemeClr val="tx1"/>
              </a:solidFill>
            </a:rPr>
            <a:t>Domain-specific:</a:t>
          </a:r>
          <a:endParaRPr lang="en-MK" dirty="0">
            <a:solidFill>
              <a:schemeClr val="tx1"/>
            </a:solidFill>
          </a:endParaRPr>
        </a:p>
      </dgm:t>
    </dgm:pt>
    <dgm:pt modelId="{4FE7ADB5-1FD8-5B4D-8542-A2801BB9880A}" type="parTrans" cxnId="{BC1E3871-B214-3840-808F-C772B4175793}">
      <dgm:prSet/>
      <dgm:spPr/>
      <dgm:t>
        <a:bodyPr/>
        <a:lstStyle/>
        <a:p>
          <a:endParaRPr lang="en-GB">
            <a:solidFill>
              <a:schemeClr val="tx1"/>
            </a:solidFill>
          </a:endParaRPr>
        </a:p>
      </dgm:t>
    </dgm:pt>
    <dgm:pt modelId="{7CF1920C-A73E-D048-BA7D-B08553C915D3}" type="sibTrans" cxnId="{BC1E3871-B214-3840-808F-C772B4175793}">
      <dgm:prSet/>
      <dgm:spPr/>
      <dgm:t>
        <a:bodyPr/>
        <a:lstStyle/>
        <a:p>
          <a:endParaRPr lang="en-GB">
            <a:solidFill>
              <a:schemeClr val="tx1"/>
            </a:solidFill>
          </a:endParaRPr>
        </a:p>
      </dgm:t>
    </dgm:pt>
    <dgm:pt modelId="{C99A554C-AF4A-1F43-9E29-2AF7955E2E23}">
      <dgm:prSet/>
      <dgm:spPr/>
      <dgm:t>
        <a:bodyPr/>
        <a:lstStyle/>
        <a:p>
          <a:r>
            <a:rPr lang="en-GB" b="0" i="0" dirty="0">
              <a:solidFill>
                <a:schemeClr val="tx1"/>
              </a:solidFill>
            </a:rPr>
            <a:t>It details the action (mapping), the target (data elements), the source (controlled vocabulary), and the desired outcome (consistency and precision). </a:t>
          </a:r>
          <a:endParaRPr lang="en-MK" dirty="0">
            <a:solidFill>
              <a:schemeClr val="tx1"/>
            </a:solidFill>
          </a:endParaRPr>
        </a:p>
      </dgm:t>
    </dgm:pt>
    <dgm:pt modelId="{D5DF72BF-D231-3F41-BC19-4279DA759368}" type="parTrans" cxnId="{4218CE7F-B92F-4748-B3B1-61146875EC78}">
      <dgm:prSet/>
      <dgm:spPr/>
      <dgm:t>
        <a:bodyPr/>
        <a:lstStyle/>
        <a:p>
          <a:endParaRPr lang="en-GB">
            <a:solidFill>
              <a:schemeClr val="tx1"/>
            </a:solidFill>
          </a:endParaRPr>
        </a:p>
      </dgm:t>
    </dgm:pt>
    <dgm:pt modelId="{2E0D4422-60C3-CA43-B2A8-C441F7EBB296}" type="sibTrans" cxnId="{4218CE7F-B92F-4748-B3B1-61146875EC78}">
      <dgm:prSet/>
      <dgm:spPr/>
      <dgm:t>
        <a:bodyPr/>
        <a:lstStyle/>
        <a:p>
          <a:endParaRPr lang="en-GB">
            <a:solidFill>
              <a:schemeClr val="tx1"/>
            </a:solidFill>
          </a:endParaRPr>
        </a:p>
      </dgm:t>
    </dgm:pt>
    <dgm:pt modelId="{F0CD92DB-E4B8-8849-8905-B55DAE53D71C}">
      <dgm:prSet/>
      <dgm:spPr/>
      <dgm:t>
        <a:bodyPr/>
        <a:lstStyle/>
        <a:p>
          <a:r>
            <a:rPr lang="en-GB" b="0" i="0" dirty="0">
              <a:solidFill>
                <a:schemeClr val="tx1"/>
              </a:solidFill>
            </a:rPr>
            <a:t>It sets a clear percentage (80%) and a time limit (one hour). </a:t>
          </a:r>
          <a:endParaRPr lang="en-MK" dirty="0">
            <a:solidFill>
              <a:schemeClr val="tx1"/>
            </a:solidFill>
          </a:endParaRPr>
        </a:p>
      </dgm:t>
    </dgm:pt>
    <dgm:pt modelId="{784E5702-DDF0-2B46-ACA6-7E00440D9FB9}" type="parTrans" cxnId="{A220DD58-07C0-7644-A9AD-156A39326CD0}">
      <dgm:prSet/>
      <dgm:spPr/>
      <dgm:t>
        <a:bodyPr/>
        <a:lstStyle/>
        <a:p>
          <a:endParaRPr lang="en-GB">
            <a:solidFill>
              <a:schemeClr val="tx1"/>
            </a:solidFill>
          </a:endParaRPr>
        </a:p>
      </dgm:t>
    </dgm:pt>
    <dgm:pt modelId="{D8713C93-83D9-7E4A-93BF-50E92228BA4F}" type="sibTrans" cxnId="{A220DD58-07C0-7644-A9AD-156A39326CD0}">
      <dgm:prSet/>
      <dgm:spPr/>
      <dgm:t>
        <a:bodyPr/>
        <a:lstStyle/>
        <a:p>
          <a:endParaRPr lang="en-GB">
            <a:solidFill>
              <a:schemeClr val="tx1"/>
            </a:solidFill>
          </a:endParaRPr>
        </a:p>
      </dgm:t>
    </dgm:pt>
    <dgm:pt modelId="{9B90A14F-67C7-1843-9EE9-4F1581FFE0D0}">
      <dgm:prSet/>
      <dgm:spPr/>
      <dgm:t>
        <a:bodyPr/>
        <a:lstStyle/>
        <a:p>
          <a:r>
            <a:rPr lang="en-GB" b="0" i="0" dirty="0">
              <a:solidFill>
                <a:schemeClr val="tx1"/>
              </a:solidFill>
            </a:rPr>
            <a:t>While challenging, it's realistic within a training setting with appropriate guidance. </a:t>
          </a:r>
          <a:endParaRPr lang="en-MK" dirty="0">
            <a:solidFill>
              <a:schemeClr val="tx1"/>
            </a:solidFill>
          </a:endParaRPr>
        </a:p>
      </dgm:t>
    </dgm:pt>
    <dgm:pt modelId="{F0817885-F6B4-1348-AE04-2341FA5229E2}" type="parTrans" cxnId="{0CE239C4-F782-9748-B30F-C321BD6C08C7}">
      <dgm:prSet/>
      <dgm:spPr/>
      <dgm:t>
        <a:bodyPr/>
        <a:lstStyle/>
        <a:p>
          <a:endParaRPr lang="en-GB">
            <a:solidFill>
              <a:schemeClr val="tx1"/>
            </a:solidFill>
          </a:endParaRPr>
        </a:p>
      </dgm:t>
    </dgm:pt>
    <dgm:pt modelId="{2F6FA1B7-C31A-C042-B0DA-34E3535CAFFA}" type="sibTrans" cxnId="{0CE239C4-F782-9748-B30F-C321BD6C08C7}">
      <dgm:prSet/>
      <dgm:spPr/>
      <dgm:t>
        <a:bodyPr/>
        <a:lstStyle/>
        <a:p>
          <a:endParaRPr lang="en-GB">
            <a:solidFill>
              <a:schemeClr val="tx1"/>
            </a:solidFill>
          </a:endParaRPr>
        </a:p>
      </dgm:t>
    </dgm:pt>
    <dgm:pt modelId="{7F21FCE8-48A2-834D-96FA-46F0BE4E2888}">
      <dgm:prSet/>
      <dgm:spPr/>
      <dgm:t>
        <a:bodyPr/>
        <a:lstStyle/>
        <a:p>
          <a:r>
            <a:rPr lang="en-GB" b="0" i="0" dirty="0">
              <a:solidFill>
                <a:schemeClr val="tx1"/>
              </a:solidFill>
            </a:rPr>
            <a:t>It directly addresses a practical application in research data management. </a:t>
          </a:r>
          <a:endParaRPr lang="en-MK" dirty="0">
            <a:solidFill>
              <a:schemeClr val="tx1"/>
            </a:solidFill>
          </a:endParaRPr>
        </a:p>
      </dgm:t>
    </dgm:pt>
    <dgm:pt modelId="{A522E750-4DA6-5448-B476-C66C5E8FDD97}" type="parTrans" cxnId="{7B749D9C-CB11-6E4F-93B7-CAA41B7CEAE0}">
      <dgm:prSet/>
      <dgm:spPr/>
      <dgm:t>
        <a:bodyPr/>
        <a:lstStyle/>
        <a:p>
          <a:endParaRPr lang="en-GB">
            <a:solidFill>
              <a:schemeClr val="tx1"/>
            </a:solidFill>
          </a:endParaRPr>
        </a:p>
      </dgm:t>
    </dgm:pt>
    <dgm:pt modelId="{DFA379A4-5882-F64E-BA94-5618D7A73FC7}" type="sibTrans" cxnId="{7B749D9C-CB11-6E4F-93B7-CAA41B7CEAE0}">
      <dgm:prSet/>
      <dgm:spPr/>
      <dgm:t>
        <a:bodyPr/>
        <a:lstStyle/>
        <a:p>
          <a:endParaRPr lang="en-GB">
            <a:solidFill>
              <a:schemeClr val="tx1"/>
            </a:solidFill>
          </a:endParaRPr>
        </a:p>
      </dgm:t>
    </dgm:pt>
    <dgm:pt modelId="{057C3FC0-BD68-9747-AAC0-9ED129BA4E15}">
      <dgm:prSet/>
      <dgm:spPr/>
      <dgm:t>
        <a:bodyPr/>
        <a:lstStyle/>
        <a:p>
          <a:r>
            <a:rPr lang="en-GB" b="0" i="0" dirty="0">
              <a:solidFill>
                <a:schemeClr val="tx1"/>
              </a:solidFill>
            </a:rPr>
            <a:t>It includes a specific time constraint. </a:t>
          </a:r>
          <a:endParaRPr lang="en-MK" dirty="0">
            <a:solidFill>
              <a:schemeClr val="tx1"/>
            </a:solidFill>
          </a:endParaRPr>
        </a:p>
      </dgm:t>
    </dgm:pt>
    <dgm:pt modelId="{2ACB9978-27E7-F34B-B365-2DD1448E8D17}" type="parTrans" cxnId="{1022A874-5068-354C-AC71-A9F94D7DD4AF}">
      <dgm:prSet/>
      <dgm:spPr/>
      <dgm:t>
        <a:bodyPr/>
        <a:lstStyle/>
        <a:p>
          <a:endParaRPr lang="en-GB">
            <a:solidFill>
              <a:schemeClr val="tx1"/>
            </a:solidFill>
          </a:endParaRPr>
        </a:p>
      </dgm:t>
    </dgm:pt>
    <dgm:pt modelId="{3B7779B4-55EB-0C48-AABC-1A2B1A30872C}" type="sibTrans" cxnId="{1022A874-5068-354C-AC71-A9F94D7DD4AF}">
      <dgm:prSet/>
      <dgm:spPr/>
      <dgm:t>
        <a:bodyPr/>
        <a:lstStyle/>
        <a:p>
          <a:endParaRPr lang="en-GB">
            <a:solidFill>
              <a:schemeClr val="tx1"/>
            </a:solidFill>
          </a:endParaRPr>
        </a:p>
      </dgm:t>
    </dgm:pt>
    <dgm:pt modelId="{12D84141-1FB5-4A49-BD27-863E2128E891}">
      <dgm:prSet/>
      <dgm:spPr/>
      <dgm:t>
        <a:bodyPr/>
        <a:lstStyle/>
        <a:p>
          <a:r>
            <a:rPr lang="en-GB" b="0" i="0" dirty="0">
              <a:solidFill>
                <a:schemeClr val="tx1"/>
              </a:solidFill>
            </a:rPr>
            <a:t>this adds the layer of needing to understand the importance of domain specific vocabularies.</a:t>
          </a:r>
          <a:endParaRPr lang="en-MK" dirty="0">
            <a:solidFill>
              <a:schemeClr val="tx1"/>
            </a:solidFill>
          </a:endParaRPr>
        </a:p>
      </dgm:t>
    </dgm:pt>
    <dgm:pt modelId="{61E62A4E-3340-FF47-96F8-549D40AA4280}" type="parTrans" cxnId="{5076AC3A-1556-4044-A3E9-5A53448928E5}">
      <dgm:prSet/>
      <dgm:spPr/>
      <dgm:t>
        <a:bodyPr/>
        <a:lstStyle/>
        <a:p>
          <a:endParaRPr lang="en-GB">
            <a:solidFill>
              <a:schemeClr val="tx1"/>
            </a:solidFill>
          </a:endParaRPr>
        </a:p>
      </dgm:t>
    </dgm:pt>
    <dgm:pt modelId="{CFAB77FA-01AE-2F4E-8973-F9FEF8753E2E}" type="sibTrans" cxnId="{5076AC3A-1556-4044-A3E9-5A53448928E5}">
      <dgm:prSet/>
      <dgm:spPr/>
      <dgm:t>
        <a:bodyPr/>
        <a:lstStyle/>
        <a:p>
          <a:endParaRPr lang="en-GB">
            <a:solidFill>
              <a:schemeClr val="tx1"/>
            </a:solidFill>
          </a:endParaRPr>
        </a:p>
      </dgm:t>
    </dgm:pt>
    <dgm:pt modelId="{C4DDC286-2BD7-DD42-AFCA-82AB4A8B74C1}">
      <dgm:prSet/>
      <dgm:spPr/>
      <dgm:t>
        <a:bodyPr/>
        <a:lstStyle/>
        <a:p>
          <a:r>
            <a:rPr lang="en-GB" b="1" i="0" dirty="0">
              <a:solidFill>
                <a:schemeClr val="tx1"/>
              </a:solidFill>
            </a:rPr>
            <a:t>Consistency and precision:</a:t>
          </a:r>
          <a:endParaRPr lang="en-MK" dirty="0">
            <a:solidFill>
              <a:schemeClr val="tx1"/>
            </a:solidFill>
          </a:endParaRPr>
        </a:p>
      </dgm:t>
    </dgm:pt>
    <dgm:pt modelId="{F0A4377E-3AF4-364C-9D8D-7320D6FC9EC3}" type="parTrans" cxnId="{F22BFA4F-E5DA-5A43-B07A-DB95E1C4DB1C}">
      <dgm:prSet/>
      <dgm:spPr/>
      <dgm:t>
        <a:bodyPr/>
        <a:lstStyle/>
        <a:p>
          <a:endParaRPr lang="en-GB">
            <a:solidFill>
              <a:schemeClr val="tx1"/>
            </a:solidFill>
          </a:endParaRPr>
        </a:p>
      </dgm:t>
    </dgm:pt>
    <dgm:pt modelId="{4243E07E-5FD6-734A-80E4-5C8EDA6FB590}" type="sibTrans" cxnId="{F22BFA4F-E5DA-5A43-B07A-DB95E1C4DB1C}">
      <dgm:prSet/>
      <dgm:spPr/>
      <dgm:t>
        <a:bodyPr/>
        <a:lstStyle/>
        <a:p>
          <a:endParaRPr lang="en-GB">
            <a:solidFill>
              <a:schemeClr val="tx1"/>
            </a:solidFill>
          </a:endParaRPr>
        </a:p>
      </dgm:t>
    </dgm:pt>
    <dgm:pt modelId="{9EC15274-9C27-B241-82A2-9BD29B31547A}">
      <dgm:prSet/>
      <dgm:spPr/>
      <dgm:t>
        <a:bodyPr/>
        <a:lstStyle/>
        <a:p>
          <a:r>
            <a:rPr lang="en-GB" b="0" i="0" dirty="0">
              <a:solidFill>
                <a:schemeClr val="tx1"/>
              </a:solidFill>
            </a:rPr>
            <a:t>adds a layer of quality to the metric.</a:t>
          </a:r>
          <a:endParaRPr lang="en-MK" dirty="0">
            <a:solidFill>
              <a:schemeClr val="tx1"/>
            </a:solidFill>
          </a:endParaRPr>
        </a:p>
      </dgm:t>
    </dgm:pt>
    <dgm:pt modelId="{0A6D9DC2-A897-774E-9140-38FCCFAC12CC}" type="parTrans" cxnId="{A1AF8A7E-992B-A946-8FD3-449FD9937417}">
      <dgm:prSet/>
      <dgm:spPr/>
      <dgm:t>
        <a:bodyPr/>
        <a:lstStyle/>
        <a:p>
          <a:endParaRPr lang="en-GB">
            <a:solidFill>
              <a:schemeClr val="tx1"/>
            </a:solidFill>
          </a:endParaRPr>
        </a:p>
      </dgm:t>
    </dgm:pt>
    <dgm:pt modelId="{9F633CF2-44BE-8D42-8034-1946D1BDBB61}" type="sibTrans" cxnId="{A1AF8A7E-992B-A946-8FD3-449FD9937417}">
      <dgm:prSet/>
      <dgm:spPr/>
      <dgm:t>
        <a:bodyPr/>
        <a:lstStyle/>
        <a:p>
          <a:endParaRPr lang="en-GB">
            <a:solidFill>
              <a:schemeClr val="tx1"/>
            </a:solidFill>
          </a:endParaRPr>
        </a:p>
      </dgm:t>
    </dgm:pt>
    <dgm:pt modelId="{0954E1AE-1D7D-E94E-A92B-FE6356294724}" type="pres">
      <dgm:prSet presAssocID="{14F78DEF-C4F6-BF45-A9FB-5D36BA385E6D}" presName="Name0" presStyleCnt="0">
        <dgm:presLayoutVars>
          <dgm:dir/>
          <dgm:animLvl val="lvl"/>
          <dgm:resizeHandles val="exact"/>
        </dgm:presLayoutVars>
      </dgm:prSet>
      <dgm:spPr/>
    </dgm:pt>
    <dgm:pt modelId="{E9D9D8EB-48EC-8244-AD24-D18300003D82}" type="pres">
      <dgm:prSet presAssocID="{138DF818-EDC2-7040-8092-12159B9EE428}" presName="linNode" presStyleCnt="0"/>
      <dgm:spPr/>
    </dgm:pt>
    <dgm:pt modelId="{C5F59F1C-A606-5E49-8E1B-EDA46AE86541}" type="pres">
      <dgm:prSet presAssocID="{138DF818-EDC2-7040-8092-12159B9EE428}" presName="parentText" presStyleLbl="node1" presStyleIdx="0" presStyleCnt="7">
        <dgm:presLayoutVars>
          <dgm:chMax val="1"/>
          <dgm:bulletEnabled val="1"/>
        </dgm:presLayoutVars>
      </dgm:prSet>
      <dgm:spPr/>
    </dgm:pt>
    <dgm:pt modelId="{C52FCF12-4B5E-6148-A59F-E7A8880FD104}" type="pres">
      <dgm:prSet presAssocID="{138DF818-EDC2-7040-8092-12159B9EE428}" presName="descendantText" presStyleLbl="alignAccFollowNode1" presStyleIdx="0" presStyleCnt="7">
        <dgm:presLayoutVars>
          <dgm:bulletEnabled val="1"/>
        </dgm:presLayoutVars>
      </dgm:prSet>
      <dgm:spPr/>
    </dgm:pt>
    <dgm:pt modelId="{845A74F8-74CA-F24F-9135-B824C1892A60}" type="pres">
      <dgm:prSet presAssocID="{07395A07-8075-4544-9673-FBBBB27A79D5}" presName="sp" presStyleCnt="0"/>
      <dgm:spPr/>
    </dgm:pt>
    <dgm:pt modelId="{C0B55D7F-CD8E-D346-95D6-CF2500146C78}" type="pres">
      <dgm:prSet presAssocID="{BCE4A4FB-4FBF-F743-A1C1-887920E6BFA0}" presName="linNode" presStyleCnt="0"/>
      <dgm:spPr/>
    </dgm:pt>
    <dgm:pt modelId="{80009E7D-613B-B747-8C0A-54A22C111298}" type="pres">
      <dgm:prSet presAssocID="{BCE4A4FB-4FBF-F743-A1C1-887920E6BFA0}" presName="parentText" presStyleLbl="node1" presStyleIdx="1" presStyleCnt="7">
        <dgm:presLayoutVars>
          <dgm:chMax val="1"/>
          <dgm:bulletEnabled val="1"/>
        </dgm:presLayoutVars>
      </dgm:prSet>
      <dgm:spPr/>
    </dgm:pt>
    <dgm:pt modelId="{9EE2B834-4DFC-7C48-B347-7F3D9F1E5611}" type="pres">
      <dgm:prSet presAssocID="{BCE4A4FB-4FBF-F743-A1C1-887920E6BFA0}" presName="descendantText" presStyleLbl="alignAccFollowNode1" presStyleIdx="1" presStyleCnt="7">
        <dgm:presLayoutVars>
          <dgm:bulletEnabled val="1"/>
        </dgm:presLayoutVars>
      </dgm:prSet>
      <dgm:spPr/>
    </dgm:pt>
    <dgm:pt modelId="{318B616A-6307-5046-8DE9-80877DB13EE6}" type="pres">
      <dgm:prSet presAssocID="{9FE13F10-2D62-B74D-89F7-2209984D8212}" presName="sp" presStyleCnt="0"/>
      <dgm:spPr/>
    </dgm:pt>
    <dgm:pt modelId="{99284D37-7DC3-CE46-A65A-53590A1BBA46}" type="pres">
      <dgm:prSet presAssocID="{71B7B11E-41F0-5541-8E9E-72CBA03C5E89}" presName="linNode" presStyleCnt="0"/>
      <dgm:spPr/>
    </dgm:pt>
    <dgm:pt modelId="{1A41F4CD-6A0D-BC4F-A12F-EE889507CB84}" type="pres">
      <dgm:prSet presAssocID="{71B7B11E-41F0-5541-8E9E-72CBA03C5E89}" presName="parentText" presStyleLbl="node1" presStyleIdx="2" presStyleCnt="7">
        <dgm:presLayoutVars>
          <dgm:chMax val="1"/>
          <dgm:bulletEnabled val="1"/>
        </dgm:presLayoutVars>
      </dgm:prSet>
      <dgm:spPr/>
    </dgm:pt>
    <dgm:pt modelId="{DD1E4DDD-CBB8-824B-9D5E-303166EE1D54}" type="pres">
      <dgm:prSet presAssocID="{71B7B11E-41F0-5541-8E9E-72CBA03C5E89}" presName="descendantText" presStyleLbl="alignAccFollowNode1" presStyleIdx="2" presStyleCnt="7">
        <dgm:presLayoutVars>
          <dgm:bulletEnabled val="1"/>
        </dgm:presLayoutVars>
      </dgm:prSet>
      <dgm:spPr/>
    </dgm:pt>
    <dgm:pt modelId="{F96F2FE8-F7A3-9641-B034-B5BCC81E7013}" type="pres">
      <dgm:prSet presAssocID="{91653525-E396-0A47-B045-18AB418270E0}" presName="sp" presStyleCnt="0"/>
      <dgm:spPr/>
    </dgm:pt>
    <dgm:pt modelId="{0030D08E-B152-8F46-82A9-A01C68A58045}" type="pres">
      <dgm:prSet presAssocID="{4408B9E2-AC80-664B-A316-C63916D9F139}" presName="linNode" presStyleCnt="0"/>
      <dgm:spPr/>
    </dgm:pt>
    <dgm:pt modelId="{A546BE7F-5962-1A4D-893F-B904E09405C7}" type="pres">
      <dgm:prSet presAssocID="{4408B9E2-AC80-664B-A316-C63916D9F139}" presName="parentText" presStyleLbl="node1" presStyleIdx="3" presStyleCnt="7">
        <dgm:presLayoutVars>
          <dgm:chMax val="1"/>
          <dgm:bulletEnabled val="1"/>
        </dgm:presLayoutVars>
      </dgm:prSet>
      <dgm:spPr/>
    </dgm:pt>
    <dgm:pt modelId="{5481541F-250A-3A47-B445-651E786476A2}" type="pres">
      <dgm:prSet presAssocID="{4408B9E2-AC80-664B-A316-C63916D9F139}" presName="descendantText" presStyleLbl="alignAccFollowNode1" presStyleIdx="3" presStyleCnt="7">
        <dgm:presLayoutVars>
          <dgm:bulletEnabled val="1"/>
        </dgm:presLayoutVars>
      </dgm:prSet>
      <dgm:spPr/>
    </dgm:pt>
    <dgm:pt modelId="{1DC5BC60-C51D-CE4C-9509-0C2E219EE547}" type="pres">
      <dgm:prSet presAssocID="{2ED16310-C951-4B4B-97B2-EE306EE69DE5}" presName="sp" presStyleCnt="0"/>
      <dgm:spPr/>
    </dgm:pt>
    <dgm:pt modelId="{C8546BC0-CECF-1C45-90FD-5872C86F4EE6}" type="pres">
      <dgm:prSet presAssocID="{BD1BD4B8-BF79-C142-B246-36C0204F7E4E}" presName="linNode" presStyleCnt="0"/>
      <dgm:spPr/>
    </dgm:pt>
    <dgm:pt modelId="{8781832D-2D92-4B4C-B1FD-2ED2CA40DA49}" type="pres">
      <dgm:prSet presAssocID="{BD1BD4B8-BF79-C142-B246-36C0204F7E4E}" presName="parentText" presStyleLbl="node1" presStyleIdx="4" presStyleCnt="7">
        <dgm:presLayoutVars>
          <dgm:chMax val="1"/>
          <dgm:bulletEnabled val="1"/>
        </dgm:presLayoutVars>
      </dgm:prSet>
      <dgm:spPr/>
    </dgm:pt>
    <dgm:pt modelId="{FEC984AD-6C03-A841-8040-5F62DF459EED}" type="pres">
      <dgm:prSet presAssocID="{BD1BD4B8-BF79-C142-B246-36C0204F7E4E}" presName="descendantText" presStyleLbl="alignAccFollowNode1" presStyleIdx="4" presStyleCnt="7">
        <dgm:presLayoutVars>
          <dgm:bulletEnabled val="1"/>
        </dgm:presLayoutVars>
      </dgm:prSet>
      <dgm:spPr/>
    </dgm:pt>
    <dgm:pt modelId="{8B58EC86-483B-3648-85BB-C443A3694E0D}" type="pres">
      <dgm:prSet presAssocID="{85EA4569-7B01-4F47-BD75-8D87048307C9}" presName="sp" presStyleCnt="0"/>
      <dgm:spPr/>
    </dgm:pt>
    <dgm:pt modelId="{C8A379C7-D40D-D44D-98D9-E4C65C1585F3}" type="pres">
      <dgm:prSet presAssocID="{9470C2CF-58B3-0445-AF7A-C7B947C8937D}" presName="linNode" presStyleCnt="0"/>
      <dgm:spPr/>
    </dgm:pt>
    <dgm:pt modelId="{F36A376E-3F9E-1E4B-B353-F8E4835FD653}" type="pres">
      <dgm:prSet presAssocID="{9470C2CF-58B3-0445-AF7A-C7B947C8937D}" presName="parentText" presStyleLbl="node1" presStyleIdx="5" presStyleCnt="7">
        <dgm:presLayoutVars>
          <dgm:chMax val="1"/>
          <dgm:bulletEnabled val="1"/>
        </dgm:presLayoutVars>
      </dgm:prSet>
      <dgm:spPr/>
    </dgm:pt>
    <dgm:pt modelId="{736FBC03-27D8-A14E-91D9-0FBB798B7C5E}" type="pres">
      <dgm:prSet presAssocID="{9470C2CF-58B3-0445-AF7A-C7B947C8937D}" presName="descendantText" presStyleLbl="alignAccFollowNode1" presStyleIdx="5" presStyleCnt="7">
        <dgm:presLayoutVars>
          <dgm:bulletEnabled val="1"/>
        </dgm:presLayoutVars>
      </dgm:prSet>
      <dgm:spPr/>
    </dgm:pt>
    <dgm:pt modelId="{5BA512DC-3C85-0C4B-91E6-AA901ADFB77F}" type="pres">
      <dgm:prSet presAssocID="{7CF1920C-A73E-D048-BA7D-B08553C915D3}" presName="sp" presStyleCnt="0"/>
      <dgm:spPr/>
    </dgm:pt>
    <dgm:pt modelId="{5763CC8D-8FE2-E24D-93D4-E09F0A7A8956}" type="pres">
      <dgm:prSet presAssocID="{C4DDC286-2BD7-DD42-AFCA-82AB4A8B74C1}" presName="linNode" presStyleCnt="0"/>
      <dgm:spPr/>
    </dgm:pt>
    <dgm:pt modelId="{61CADF4C-E0D2-FF49-AD7C-DC90A96C63BE}" type="pres">
      <dgm:prSet presAssocID="{C4DDC286-2BD7-DD42-AFCA-82AB4A8B74C1}" presName="parentText" presStyleLbl="node1" presStyleIdx="6" presStyleCnt="7">
        <dgm:presLayoutVars>
          <dgm:chMax val="1"/>
          <dgm:bulletEnabled val="1"/>
        </dgm:presLayoutVars>
      </dgm:prSet>
      <dgm:spPr/>
    </dgm:pt>
    <dgm:pt modelId="{83686485-E53C-BB42-8209-52414809FEDD}" type="pres">
      <dgm:prSet presAssocID="{C4DDC286-2BD7-DD42-AFCA-82AB4A8B74C1}" presName="descendantText" presStyleLbl="alignAccFollowNode1" presStyleIdx="6" presStyleCnt="7">
        <dgm:presLayoutVars>
          <dgm:bulletEnabled val="1"/>
        </dgm:presLayoutVars>
      </dgm:prSet>
      <dgm:spPr/>
    </dgm:pt>
  </dgm:ptLst>
  <dgm:cxnLst>
    <dgm:cxn modelId="{D8B8FF09-BCD6-674D-9DA6-8608A48755F7}" type="presOf" srcId="{14F78DEF-C4F6-BF45-A9FB-5D36BA385E6D}" destId="{0954E1AE-1D7D-E94E-A92B-FE6356294724}" srcOrd="0" destOrd="0" presId="urn:microsoft.com/office/officeart/2005/8/layout/vList5"/>
    <dgm:cxn modelId="{DA1CDA20-7DB6-9E49-8A08-22FB06631C8A}" srcId="{14F78DEF-C4F6-BF45-A9FB-5D36BA385E6D}" destId="{4408B9E2-AC80-664B-A316-C63916D9F139}" srcOrd="3" destOrd="0" parTransId="{91A268AC-E84C-AE42-8DBA-58E99150FA47}" sibTransId="{2ED16310-C951-4B4B-97B2-EE306EE69DE5}"/>
    <dgm:cxn modelId="{C610EE22-43B4-1349-80B1-2A2C011AD62A}" type="presOf" srcId="{9B90A14F-67C7-1843-9EE9-4F1581FFE0D0}" destId="{DD1E4DDD-CBB8-824B-9D5E-303166EE1D54}" srcOrd="0" destOrd="0" presId="urn:microsoft.com/office/officeart/2005/8/layout/vList5"/>
    <dgm:cxn modelId="{2DA24A37-663E-2447-97CE-F62F56F7BC15}" srcId="{14F78DEF-C4F6-BF45-A9FB-5D36BA385E6D}" destId="{BD1BD4B8-BF79-C142-B246-36C0204F7E4E}" srcOrd="4" destOrd="0" parTransId="{29033EAF-69ED-894F-971F-EBC09C6E8895}" sibTransId="{85EA4569-7B01-4F47-BD75-8D87048307C9}"/>
    <dgm:cxn modelId="{5076AC3A-1556-4044-A3E9-5A53448928E5}" srcId="{9470C2CF-58B3-0445-AF7A-C7B947C8937D}" destId="{12D84141-1FB5-4A49-BD27-863E2128E891}" srcOrd="0" destOrd="0" parTransId="{61E62A4E-3340-FF47-96F8-549D40AA4280}" sibTransId="{CFAB77FA-01AE-2F4E-8973-F9FEF8753E2E}"/>
    <dgm:cxn modelId="{F22BFA4F-E5DA-5A43-B07A-DB95E1C4DB1C}" srcId="{14F78DEF-C4F6-BF45-A9FB-5D36BA385E6D}" destId="{C4DDC286-2BD7-DD42-AFCA-82AB4A8B74C1}" srcOrd="6" destOrd="0" parTransId="{F0A4377E-3AF4-364C-9D8D-7320D6FC9EC3}" sibTransId="{4243E07E-5FD6-734A-80E4-5C8EDA6FB590}"/>
    <dgm:cxn modelId="{6F693E55-BE99-D64D-BDB0-8E60820C128B}" type="presOf" srcId="{BCE4A4FB-4FBF-F743-A1C1-887920E6BFA0}" destId="{80009E7D-613B-B747-8C0A-54A22C111298}" srcOrd="0" destOrd="0" presId="urn:microsoft.com/office/officeart/2005/8/layout/vList5"/>
    <dgm:cxn modelId="{A220DD58-07C0-7644-A9AD-156A39326CD0}" srcId="{BCE4A4FB-4FBF-F743-A1C1-887920E6BFA0}" destId="{F0CD92DB-E4B8-8849-8905-B55DAE53D71C}" srcOrd="0" destOrd="0" parTransId="{784E5702-DDF0-2B46-ACA6-7E00440D9FB9}" sibTransId="{D8713C93-83D9-7E4A-93BF-50E92228BA4F}"/>
    <dgm:cxn modelId="{AB91A970-F80D-9F4E-881B-1BAAF1C1981E}" type="presOf" srcId="{12D84141-1FB5-4A49-BD27-863E2128E891}" destId="{736FBC03-27D8-A14E-91D9-0FBB798B7C5E}" srcOrd="0" destOrd="0" presId="urn:microsoft.com/office/officeart/2005/8/layout/vList5"/>
    <dgm:cxn modelId="{BC1E3871-B214-3840-808F-C772B4175793}" srcId="{14F78DEF-C4F6-BF45-A9FB-5D36BA385E6D}" destId="{9470C2CF-58B3-0445-AF7A-C7B947C8937D}" srcOrd="5" destOrd="0" parTransId="{4FE7ADB5-1FD8-5B4D-8542-A2801BB9880A}" sibTransId="{7CF1920C-A73E-D048-BA7D-B08553C915D3}"/>
    <dgm:cxn modelId="{1022A874-5068-354C-AC71-A9F94D7DD4AF}" srcId="{BD1BD4B8-BF79-C142-B246-36C0204F7E4E}" destId="{057C3FC0-BD68-9747-AAC0-9ED129BA4E15}" srcOrd="0" destOrd="0" parTransId="{2ACB9978-27E7-F34B-B365-2DD1448E8D17}" sibTransId="{3B7779B4-55EB-0C48-AABC-1A2B1A30872C}"/>
    <dgm:cxn modelId="{92B30879-228F-F24E-9B1E-C4FEBE6BC83C}" type="presOf" srcId="{F0CD92DB-E4B8-8849-8905-B55DAE53D71C}" destId="{9EE2B834-4DFC-7C48-B347-7F3D9F1E5611}" srcOrd="0" destOrd="0" presId="urn:microsoft.com/office/officeart/2005/8/layout/vList5"/>
    <dgm:cxn modelId="{37A93C7B-FFAF-584E-AE70-B8455C10EB86}" type="presOf" srcId="{4408B9E2-AC80-664B-A316-C63916D9F139}" destId="{A546BE7F-5962-1A4D-893F-B904E09405C7}" srcOrd="0" destOrd="0" presId="urn:microsoft.com/office/officeart/2005/8/layout/vList5"/>
    <dgm:cxn modelId="{8967A47C-1984-1F48-8CE4-AAAFBC030EE2}" type="presOf" srcId="{C4DDC286-2BD7-DD42-AFCA-82AB4A8B74C1}" destId="{61CADF4C-E0D2-FF49-AD7C-DC90A96C63BE}" srcOrd="0" destOrd="0" presId="urn:microsoft.com/office/officeart/2005/8/layout/vList5"/>
    <dgm:cxn modelId="{A1AF8A7E-992B-A946-8FD3-449FD9937417}" srcId="{C4DDC286-2BD7-DD42-AFCA-82AB4A8B74C1}" destId="{9EC15274-9C27-B241-82A2-9BD29B31547A}" srcOrd="0" destOrd="0" parTransId="{0A6D9DC2-A897-774E-9140-38FCCFAC12CC}" sibTransId="{9F633CF2-44BE-8D42-8034-1946D1BDBB61}"/>
    <dgm:cxn modelId="{4218CE7F-B92F-4748-B3B1-61146875EC78}" srcId="{138DF818-EDC2-7040-8092-12159B9EE428}" destId="{C99A554C-AF4A-1F43-9E29-2AF7955E2E23}" srcOrd="0" destOrd="0" parTransId="{D5DF72BF-D231-3F41-BC19-4279DA759368}" sibTransId="{2E0D4422-60C3-CA43-B2A8-C441F7EBB296}"/>
    <dgm:cxn modelId="{A04EF281-D41C-1F49-92D1-6CDC12D94007}" type="presOf" srcId="{057C3FC0-BD68-9747-AAC0-9ED129BA4E15}" destId="{FEC984AD-6C03-A841-8040-5F62DF459EED}" srcOrd="0" destOrd="0" presId="urn:microsoft.com/office/officeart/2005/8/layout/vList5"/>
    <dgm:cxn modelId="{4A568B97-D1FC-714F-B630-E15887B478AA}" type="presOf" srcId="{9470C2CF-58B3-0445-AF7A-C7B947C8937D}" destId="{F36A376E-3F9E-1E4B-B353-F8E4835FD653}" srcOrd="0" destOrd="0" presId="urn:microsoft.com/office/officeart/2005/8/layout/vList5"/>
    <dgm:cxn modelId="{7B749D9C-CB11-6E4F-93B7-CAA41B7CEAE0}" srcId="{4408B9E2-AC80-664B-A316-C63916D9F139}" destId="{7F21FCE8-48A2-834D-96FA-46F0BE4E2888}" srcOrd="0" destOrd="0" parTransId="{A522E750-4DA6-5448-B476-C66C5E8FDD97}" sibTransId="{DFA379A4-5882-F64E-BA94-5618D7A73FC7}"/>
    <dgm:cxn modelId="{444B3EAD-18E4-9E4D-B6EE-9E7B9B33C447}" srcId="{14F78DEF-C4F6-BF45-A9FB-5D36BA385E6D}" destId="{71B7B11E-41F0-5541-8E9E-72CBA03C5E89}" srcOrd="2" destOrd="0" parTransId="{A9C3CB61-95B0-884C-9289-F9CFA71EBD15}" sibTransId="{91653525-E396-0A47-B045-18AB418270E0}"/>
    <dgm:cxn modelId="{127935B3-8554-384D-A871-2E1C7889DB54}" type="presOf" srcId="{C99A554C-AF4A-1F43-9E29-2AF7955E2E23}" destId="{C52FCF12-4B5E-6148-A59F-E7A8880FD104}" srcOrd="0" destOrd="0" presId="urn:microsoft.com/office/officeart/2005/8/layout/vList5"/>
    <dgm:cxn modelId="{EDE8C0BA-053F-1D40-AB04-662140D22630}" type="presOf" srcId="{7F21FCE8-48A2-834D-96FA-46F0BE4E2888}" destId="{5481541F-250A-3A47-B445-651E786476A2}" srcOrd="0" destOrd="0" presId="urn:microsoft.com/office/officeart/2005/8/layout/vList5"/>
    <dgm:cxn modelId="{2E872CC1-BFE6-064F-97E2-326C65D84DBC}" srcId="{14F78DEF-C4F6-BF45-A9FB-5D36BA385E6D}" destId="{138DF818-EDC2-7040-8092-12159B9EE428}" srcOrd="0" destOrd="0" parTransId="{D64CA670-B338-1648-901F-8817AB1B6964}" sibTransId="{07395A07-8075-4544-9673-FBBBB27A79D5}"/>
    <dgm:cxn modelId="{DF1205C2-9C96-E74A-9276-7284C646B253}" srcId="{14F78DEF-C4F6-BF45-A9FB-5D36BA385E6D}" destId="{BCE4A4FB-4FBF-F743-A1C1-887920E6BFA0}" srcOrd="1" destOrd="0" parTransId="{1444D7BD-420C-0A47-B686-A691FB017CC1}" sibTransId="{9FE13F10-2D62-B74D-89F7-2209984D8212}"/>
    <dgm:cxn modelId="{0CE239C4-F782-9748-B30F-C321BD6C08C7}" srcId="{71B7B11E-41F0-5541-8E9E-72CBA03C5E89}" destId="{9B90A14F-67C7-1843-9EE9-4F1581FFE0D0}" srcOrd="0" destOrd="0" parTransId="{F0817885-F6B4-1348-AE04-2341FA5229E2}" sibTransId="{2F6FA1B7-C31A-C042-B0DA-34E3535CAFFA}"/>
    <dgm:cxn modelId="{089A29D8-ABE6-2F4D-AF47-7C9B90EEA1B5}" type="presOf" srcId="{138DF818-EDC2-7040-8092-12159B9EE428}" destId="{C5F59F1C-A606-5E49-8E1B-EDA46AE86541}" srcOrd="0" destOrd="0" presId="urn:microsoft.com/office/officeart/2005/8/layout/vList5"/>
    <dgm:cxn modelId="{CDCAC5E4-CCA4-AE4E-8D6A-79A74C12B871}" type="presOf" srcId="{71B7B11E-41F0-5541-8E9E-72CBA03C5E89}" destId="{1A41F4CD-6A0D-BC4F-A12F-EE889507CB84}" srcOrd="0" destOrd="0" presId="urn:microsoft.com/office/officeart/2005/8/layout/vList5"/>
    <dgm:cxn modelId="{1888CEF7-C5AE-F741-9E55-81150BC1D99D}" type="presOf" srcId="{9EC15274-9C27-B241-82A2-9BD29B31547A}" destId="{83686485-E53C-BB42-8209-52414809FEDD}" srcOrd="0" destOrd="0" presId="urn:microsoft.com/office/officeart/2005/8/layout/vList5"/>
    <dgm:cxn modelId="{76A09AFF-EE39-9748-9BDB-A4A3600DBA1D}" type="presOf" srcId="{BD1BD4B8-BF79-C142-B246-36C0204F7E4E}" destId="{8781832D-2D92-4B4C-B1FD-2ED2CA40DA49}" srcOrd="0" destOrd="0" presId="urn:microsoft.com/office/officeart/2005/8/layout/vList5"/>
    <dgm:cxn modelId="{B159285F-F569-474A-AF33-6553C54844CC}" type="presParOf" srcId="{0954E1AE-1D7D-E94E-A92B-FE6356294724}" destId="{E9D9D8EB-48EC-8244-AD24-D18300003D82}" srcOrd="0" destOrd="0" presId="urn:microsoft.com/office/officeart/2005/8/layout/vList5"/>
    <dgm:cxn modelId="{E74D9E60-1899-C94A-9FD5-A0746BA8C469}" type="presParOf" srcId="{E9D9D8EB-48EC-8244-AD24-D18300003D82}" destId="{C5F59F1C-A606-5E49-8E1B-EDA46AE86541}" srcOrd="0" destOrd="0" presId="urn:microsoft.com/office/officeart/2005/8/layout/vList5"/>
    <dgm:cxn modelId="{4005BBDA-45F9-9640-88E1-761E1DD5413A}" type="presParOf" srcId="{E9D9D8EB-48EC-8244-AD24-D18300003D82}" destId="{C52FCF12-4B5E-6148-A59F-E7A8880FD104}" srcOrd="1" destOrd="0" presId="urn:microsoft.com/office/officeart/2005/8/layout/vList5"/>
    <dgm:cxn modelId="{D3E69864-D74E-F34F-9F26-451768DA6E06}" type="presParOf" srcId="{0954E1AE-1D7D-E94E-A92B-FE6356294724}" destId="{845A74F8-74CA-F24F-9135-B824C1892A60}" srcOrd="1" destOrd="0" presId="urn:microsoft.com/office/officeart/2005/8/layout/vList5"/>
    <dgm:cxn modelId="{2DF94E82-9532-904F-8C64-6A53A3C36CC7}" type="presParOf" srcId="{0954E1AE-1D7D-E94E-A92B-FE6356294724}" destId="{C0B55D7F-CD8E-D346-95D6-CF2500146C78}" srcOrd="2" destOrd="0" presId="urn:microsoft.com/office/officeart/2005/8/layout/vList5"/>
    <dgm:cxn modelId="{9FBCE0EC-FC6B-2A44-BB94-1D9455716219}" type="presParOf" srcId="{C0B55D7F-CD8E-D346-95D6-CF2500146C78}" destId="{80009E7D-613B-B747-8C0A-54A22C111298}" srcOrd="0" destOrd="0" presId="urn:microsoft.com/office/officeart/2005/8/layout/vList5"/>
    <dgm:cxn modelId="{0C9A77F8-2BEB-6041-A3D9-932BB2C27426}" type="presParOf" srcId="{C0B55D7F-CD8E-D346-95D6-CF2500146C78}" destId="{9EE2B834-4DFC-7C48-B347-7F3D9F1E5611}" srcOrd="1" destOrd="0" presId="urn:microsoft.com/office/officeart/2005/8/layout/vList5"/>
    <dgm:cxn modelId="{A865413F-C88D-C94B-938A-927A4C1AF223}" type="presParOf" srcId="{0954E1AE-1D7D-E94E-A92B-FE6356294724}" destId="{318B616A-6307-5046-8DE9-80877DB13EE6}" srcOrd="3" destOrd="0" presId="urn:microsoft.com/office/officeart/2005/8/layout/vList5"/>
    <dgm:cxn modelId="{81C9F9C6-7058-4343-A264-FB914C96832B}" type="presParOf" srcId="{0954E1AE-1D7D-E94E-A92B-FE6356294724}" destId="{99284D37-7DC3-CE46-A65A-53590A1BBA46}" srcOrd="4" destOrd="0" presId="urn:microsoft.com/office/officeart/2005/8/layout/vList5"/>
    <dgm:cxn modelId="{16B23F52-35F3-E142-9ACC-0C4AD91E92F5}" type="presParOf" srcId="{99284D37-7DC3-CE46-A65A-53590A1BBA46}" destId="{1A41F4CD-6A0D-BC4F-A12F-EE889507CB84}" srcOrd="0" destOrd="0" presId="urn:microsoft.com/office/officeart/2005/8/layout/vList5"/>
    <dgm:cxn modelId="{633B27EC-68AF-774A-91C9-2994DAE99A43}" type="presParOf" srcId="{99284D37-7DC3-CE46-A65A-53590A1BBA46}" destId="{DD1E4DDD-CBB8-824B-9D5E-303166EE1D54}" srcOrd="1" destOrd="0" presId="urn:microsoft.com/office/officeart/2005/8/layout/vList5"/>
    <dgm:cxn modelId="{ABDC5D07-B7F1-E040-B5F6-4279FFF12B4C}" type="presParOf" srcId="{0954E1AE-1D7D-E94E-A92B-FE6356294724}" destId="{F96F2FE8-F7A3-9641-B034-B5BCC81E7013}" srcOrd="5" destOrd="0" presId="urn:microsoft.com/office/officeart/2005/8/layout/vList5"/>
    <dgm:cxn modelId="{8EB72610-581B-354D-8D5B-309752C5EBDB}" type="presParOf" srcId="{0954E1AE-1D7D-E94E-A92B-FE6356294724}" destId="{0030D08E-B152-8F46-82A9-A01C68A58045}" srcOrd="6" destOrd="0" presId="urn:microsoft.com/office/officeart/2005/8/layout/vList5"/>
    <dgm:cxn modelId="{06CD0426-5CBF-E648-8AE8-95EF3FB3B811}" type="presParOf" srcId="{0030D08E-B152-8F46-82A9-A01C68A58045}" destId="{A546BE7F-5962-1A4D-893F-B904E09405C7}" srcOrd="0" destOrd="0" presId="urn:microsoft.com/office/officeart/2005/8/layout/vList5"/>
    <dgm:cxn modelId="{C8705170-C77B-E640-960F-299995BAD352}" type="presParOf" srcId="{0030D08E-B152-8F46-82A9-A01C68A58045}" destId="{5481541F-250A-3A47-B445-651E786476A2}" srcOrd="1" destOrd="0" presId="urn:microsoft.com/office/officeart/2005/8/layout/vList5"/>
    <dgm:cxn modelId="{4E94856C-BD76-0A40-9F96-9987A50B96A1}" type="presParOf" srcId="{0954E1AE-1D7D-E94E-A92B-FE6356294724}" destId="{1DC5BC60-C51D-CE4C-9509-0C2E219EE547}" srcOrd="7" destOrd="0" presId="urn:microsoft.com/office/officeart/2005/8/layout/vList5"/>
    <dgm:cxn modelId="{AC657900-E491-EF45-A473-768FEFD4ED4D}" type="presParOf" srcId="{0954E1AE-1D7D-E94E-A92B-FE6356294724}" destId="{C8546BC0-CECF-1C45-90FD-5872C86F4EE6}" srcOrd="8" destOrd="0" presId="urn:microsoft.com/office/officeart/2005/8/layout/vList5"/>
    <dgm:cxn modelId="{3B940FEA-1667-DB49-AF20-7E2476C216E3}" type="presParOf" srcId="{C8546BC0-CECF-1C45-90FD-5872C86F4EE6}" destId="{8781832D-2D92-4B4C-B1FD-2ED2CA40DA49}" srcOrd="0" destOrd="0" presId="urn:microsoft.com/office/officeart/2005/8/layout/vList5"/>
    <dgm:cxn modelId="{2FB060CC-4DB8-AD4D-84B7-DE285B1BB0AA}" type="presParOf" srcId="{C8546BC0-CECF-1C45-90FD-5872C86F4EE6}" destId="{FEC984AD-6C03-A841-8040-5F62DF459EED}" srcOrd="1" destOrd="0" presId="urn:microsoft.com/office/officeart/2005/8/layout/vList5"/>
    <dgm:cxn modelId="{983B6933-5EF2-6A4A-BD3C-BA97BC8E3F2C}" type="presParOf" srcId="{0954E1AE-1D7D-E94E-A92B-FE6356294724}" destId="{8B58EC86-483B-3648-85BB-C443A3694E0D}" srcOrd="9" destOrd="0" presId="urn:microsoft.com/office/officeart/2005/8/layout/vList5"/>
    <dgm:cxn modelId="{D9888094-DBDA-2748-971D-1627CFECE589}" type="presParOf" srcId="{0954E1AE-1D7D-E94E-A92B-FE6356294724}" destId="{C8A379C7-D40D-D44D-98D9-E4C65C1585F3}" srcOrd="10" destOrd="0" presId="urn:microsoft.com/office/officeart/2005/8/layout/vList5"/>
    <dgm:cxn modelId="{AED86424-595E-9745-AB1A-ABF5BC70345C}" type="presParOf" srcId="{C8A379C7-D40D-D44D-98D9-E4C65C1585F3}" destId="{F36A376E-3F9E-1E4B-B353-F8E4835FD653}" srcOrd="0" destOrd="0" presId="urn:microsoft.com/office/officeart/2005/8/layout/vList5"/>
    <dgm:cxn modelId="{AE813DEB-70FF-BB46-92E9-62F3A7BFAA46}" type="presParOf" srcId="{C8A379C7-D40D-D44D-98D9-E4C65C1585F3}" destId="{736FBC03-27D8-A14E-91D9-0FBB798B7C5E}" srcOrd="1" destOrd="0" presId="urn:microsoft.com/office/officeart/2005/8/layout/vList5"/>
    <dgm:cxn modelId="{0C27D216-CFFA-A642-A468-9D568B7F52FC}" type="presParOf" srcId="{0954E1AE-1D7D-E94E-A92B-FE6356294724}" destId="{5BA512DC-3C85-0C4B-91E6-AA901ADFB77F}" srcOrd="11" destOrd="0" presId="urn:microsoft.com/office/officeart/2005/8/layout/vList5"/>
    <dgm:cxn modelId="{E097CAD5-5A99-1E42-8C96-0A979EC96D0E}" type="presParOf" srcId="{0954E1AE-1D7D-E94E-A92B-FE6356294724}" destId="{5763CC8D-8FE2-E24D-93D4-E09F0A7A8956}" srcOrd="12" destOrd="0" presId="urn:microsoft.com/office/officeart/2005/8/layout/vList5"/>
    <dgm:cxn modelId="{E540FEFC-6AD6-2E45-9535-4D03C0E1C8BB}" type="presParOf" srcId="{5763CC8D-8FE2-E24D-93D4-E09F0A7A8956}" destId="{61CADF4C-E0D2-FF49-AD7C-DC90A96C63BE}" srcOrd="0" destOrd="0" presId="urn:microsoft.com/office/officeart/2005/8/layout/vList5"/>
    <dgm:cxn modelId="{9F4EC378-CCEB-B04B-A16A-BD14DE7C417D}" type="presParOf" srcId="{5763CC8D-8FE2-E24D-93D4-E09F0A7A8956}" destId="{83686485-E53C-BB42-8209-52414809FEDD}"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2B29D33-FBA0-4D2B-A5D9-2F128EA3DE29}" type="doc">
      <dgm:prSet loTypeId="urn:microsoft.com/office/officeart/2018/5/layout/CenteredIconLabelDescriptionList" loCatId="icon" qsTypeId="urn:microsoft.com/office/officeart/2005/8/quickstyle/simple1" qsCatId="simple" csTypeId="urn:microsoft.com/office/officeart/2018/5/colors/Iconchunking_neutralbg_accent1_2" csCatId="accent1" phldr="1"/>
      <dgm:spPr/>
      <dgm:t>
        <a:bodyPr/>
        <a:lstStyle/>
        <a:p>
          <a:endParaRPr lang="en-US"/>
        </a:p>
      </dgm:t>
    </dgm:pt>
    <dgm:pt modelId="{059F7B4E-3194-4C33-AF7D-278C20D100FA}">
      <dgm:prSet/>
      <dgm:spPr/>
      <dgm:t>
        <a:bodyPr/>
        <a:lstStyle/>
        <a:p>
          <a:pPr>
            <a:defRPr b="1"/>
          </a:pPr>
          <a:r>
            <a:rPr lang="en-GB" b="1"/>
            <a:t>Specific</a:t>
          </a:r>
          <a:endParaRPr lang="en-US"/>
        </a:p>
      </dgm:t>
    </dgm:pt>
    <dgm:pt modelId="{3CAA6EE1-0325-407D-8B44-724B92BA5CC9}" type="parTrans" cxnId="{1CCF9AC8-77E7-4556-8A5C-604E215C38AA}">
      <dgm:prSet/>
      <dgm:spPr/>
      <dgm:t>
        <a:bodyPr/>
        <a:lstStyle/>
        <a:p>
          <a:endParaRPr lang="en-US"/>
        </a:p>
      </dgm:t>
    </dgm:pt>
    <dgm:pt modelId="{67A257EA-519F-4CF2-81B1-D86C8551A25F}" type="sibTrans" cxnId="{1CCF9AC8-77E7-4556-8A5C-604E215C38AA}">
      <dgm:prSet/>
      <dgm:spPr/>
      <dgm:t>
        <a:bodyPr/>
        <a:lstStyle/>
        <a:p>
          <a:endParaRPr lang="en-US"/>
        </a:p>
      </dgm:t>
    </dgm:pt>
    <dgm:pt modelId="{3ED51109-75F8-4672-9E15-2C4D09227669}">
      <dgm:prSet/>
      <dgm:spPr/>
      <dgm:t>
        <a:bodyPr/>
        <a:lstStyle/>
        <a:p>
          <a:r>
            <a:rPr lang="en-GB" dirty="0"/>
            <a:t>Clearly define what the learner will achieve. Avoid vague terms like “learn” or “understand.”</a:t>
          </a:r>
          <a:endParaRPr lang="en-US" dirty="0"/>
        </a:p>
      </dgm:t>
    </dgm:pt>
    <dgm:pt modelId="{782868CB-45D9-40FD-BE24-5FD82AB58805}" type="parTrans" cxnId="{59606718-1457-40F4-9117-74F1EFB33B21}">
      <dgm:prSet/>
      <dgm:spPr/>
      <dgm:t>
        <a:bodyPr/>
        <a:lstStyle/>
        <a:p>
          <a:endParaRPr lang="en-US"/>
        </a:p>
      </dgm:t>
    </dgm:pt>
    <dgm:pt modelId="{74D67672-F2A5-4374-97D2-241BEF775892}" type="sibTrans" cxnId="{59606718-1457-40F4-9117-74F1EFB33B21}">
      <dgm:prSet/>
      <dgm:spPr/>
      <dgm:t>
        <a:bodyPr/>
        <a:lstStyle/>
        <a:p>
          <a:endParaRPr lang="en-US"/>
        </a:p>
      </dgm:t>
    </dgm:pt>
    <dgm:pt modelId="{BFCE2975-61E2-435B-ADDB-D2D632F3E064}">
      <dgm:prSet/>
      <dgm:spPr/>
      <dgm:t>
        <a:bodyPr/>
        <a:lstStyle/>
        <a:p>
          <a:r>
            <a:rPr lang="en-GB" b="1" dirty="0">
              <a:solidFill>
                <a:srgbClr val="FF0000"/>
              </a:solidFill>
            </a:rPr>
            <a:t>✗</a:t>
          </a:r>
          <a:r>
            <a:rPr lang="en-GB" dirty="0"/>
            <a:t>: “Learn about Open Access publishing.”</a:t>
          </a:r>
          <a:endParaRPr lang="en-US" dirty="0"/>
        </a:p>
      </dgm:t>
    </dgm:pt>
    <dgm:pt modelId="{FE3745EE-71BE-418C-B949-0F2931254F5E}" type="parTrans" cxnId="{161B24D3-D263-438A-AFC3-A9A395AD5997}">
      <dgm:prSet/>
      <dgm:spPr/>
      <dgm:t>
        <a:bodyPr/>
        <a:lstStyle/>
        <a:p>
          <a:endParaRPr lang="en-US"/>
        </a:p>
      </dgm:t>
    </dgm:pt>
    <dgm:pt modelId="{F68AF2A0-9252-43F7-AE74-44191B32539F}" type="sibTrans" cxnId="{161B24D3-D263-438A-AFC3-A9A395AD5997}">
      <dgm:prSet/>
      <dgm:spPr/>
      <dgm:t>
        <a:bodyPr/>
        <a:lstStyle/>
        <a:p>
          <a:endParaRPr lang="en-US"/>
        </a:p>
      </dgm:t>
    </dgm:pt>
    <dgm:pt modelId="{5BD30BA5-A982-4B72-B6B0-35D377181B5E}">
      <dgm:prSet/>
      <dgm:spPr/>
      <dgm:t>
        <a:bodyPr/>
        <a:lstStyle/>
        <a:p>
          <a:r>
            <a:rPr lang="en-GB" b="1" dirty="0">
              <a:solidFill>
                <a:schemeClr val="accent3"/>
              </a:solidFill>
            </a:rPr>
            <a:t>✓</a:t>
          </a:r>
          <a:r>
            <a:rPr lang="en-GB" dirty="0"/>
            <a:t>: “Identify and describe the differences between Gold, Green, and Hybrid Open Access models.”</a:t>
          </a:r>
          <a:endParaRPr lang="en-US" dirty="0"/>
        </a:p>
      </dgm:t>
    </dgm:pt>
    <dgm:pt modelId="{18B21618-60D8-44A1-8874-4FB5E1B8B46B}" type="parTrans" cxnId="{21199E4A-AB51-4922-9F66-9D2EBDFB0B31}">
      <dgm:prSet/>
      <dgm:spPr/>
      <dgm:t>
        <a:bodyPr/>
        <a:lstStyle/>
        <a:p>
          <a:endParaRPr lang="en-US"/>
        </a:p>
      </dgm:t>
    </dgm:pt>
    <dgm:pt modelId="{37424929-5069-41EA-8BE6-E5D224670F30}" type="sibTrans" cxnId="{21199E4A-AB51-4922-9F66-9D2EBDFB0B31}">
      <dgm:prSet/>
      <dgm:spPr/>
      <dgm:t>
        <a:bodyPr/>
        <a:lstStyle/>
        <a:p>
          <a:endParaRPr lang="en-US"/>
        </a:p>
      </dgm:t>
    </dgm:pt>
    <dgm:pt modelId="{697164B9-7A31-4514-9604-A90CEC3ED86E}">
      <dgm:prSet/>
      <dgm:spPr/>
      <dgm:t>
        <a:bodyPr/>
        <a:lstStyle/>
        <a:p>
          <a:pPr>
            <a:defRPr b="1"/>
          </a:pPr>
          <a:r>
            <a:rPr lang="en-GB" b="1"/>
            <a:t>Measurable</a:t>
          </a:r>
          <a:endParaRPr lang="en-US"/>
        </a:p>
      </dgm:t>
    </dgm:pt>
    <dgm:pt modelId="{3016A945-CF3A-44ED-AC06-E214085DCDA7}" type="parTrans" cxnId="{B25A976A-288B-4E3B-A65E-2836BDC73BFE}">
      <dgm:prSet/>
      <dgm:spPr/>
      <dgm:t>
        <a:bodyPr/>
        <a:lstStyle/>
        <a:p>
          <a:endParaRPr lang="en-US"/>
        </a:p>
      </dgm:t>
    </dgm:pt>
    <dgm:pt modelId="{4EBC3707-77A9-4A13-94C6-E8866089B9B6}" type="sibTrans" cxnId="{B25A976A-288B-4E3B-A65E-2836BDC73BFE}">
      <dgm:prSet/>
      <dgm:spPr/>
      <dgm:t>
        <a:bodyPr/>
        <a:lstStyle/>
        <a:p>
          <a:endParaRPr lang="en-US"/>
        </a:p>
      </dgm:t>
    </dgm:pt>
    <dgm:pt modelId="{458EBBD6-A84B-41B6-B7D1-73501BFD4FE4}">
      <dgm:prSet/>
      <dgm:spPr/>
      <dgm:t>
        <a:bodyPr/>
        <a:lstStyle/>
        <a:p>
          <a:r>
            <a:rPr lang="en-GB" dirty="0"/>
            <a:t>Use criteria to track progress and determine when the goal is achieved.</a:t>
          </a:r>
          <a:endParaRPr lang="en-US" dirty="0"/>
        </a:p>
      </dgm:t>
    </dgm:pt>
    <dgm:pt modelId="{3B73E7FF-9509-4B94-AA5C-E8CD0B4BA0C1}" type="parTrans" cxnId="{8B76B2C9-F65B-41DD-B732-5A0662DB665C}">
      <dgm:prSet/>
      <dgm:spPr/>
      <dgm:t>
        <a:bodyPr/>
        <a:lstStyle/>
        <a:p>
          <a:endParaRPr lang="en-US"/>
        </a:p>
      </dgm:t>
    </dgm:pt>
    <dgm:pt modelId="{01EF225A-D738-4DE0-95E3-41D98FAB9172}" type="sibTrans" cxnId="{8B76B2C9-F65B-41DD-B732-5A0662DB665C}">
      <dgm:prSet/>
      <dgm:spPr/>
      <dgm:t>
        <a:bodyPr/>
        <a:lstStyle/>
        <a:p>
          <a:endParaRPr lang="en-US"/>
        </a:p>
      </dgm:t>
    </dgm:pt>
    <dgm:pt modelId="{8657321A-956A-4AF5-B017-2665E62BF5E4}">
      <dgm:prSet/>
      <dgm:spPr/>
      <dgm:t>
        <a:bodyPr/>
        <a:lstStyle/>
        <a:p>
          <a:r>
            <a:rPr lang="en-GB" b="1" dirty="0">
              <a:solidFill>
                <a:srgbClr val="FF0000"/>
              </a:solidFill>
            </a:rPr>
            <a:t>✗</a:t>
          </a:r>
          <a:r>
            <a:rPr lang="en-GB" dirty="0"/>
            <a:t>: “Understand Open Access policies.”</a:t>
          </a:r>
          <a:endParaRPr lang="en-US" dirty="0"/>
        </a:p>
      </dgm:t>
    </dgm:pt>
    <dgm:pt modelId="{3A744EC8-BD70-419E-AEA7-D5EAD23FC383}" type="parTrans" cxnId="{7781F865-2C31-49BC-9252-F82DAE064D20}">
      <dgm:prSet/>
      <dgm:spPr/>
      <dgm:t>
        <a:bodyPr/>
        <a:lstStyle/>
        <a:p>
          <a:endParaRPr lang="en-US"/>
        </a:p>
      </dgm:t>
    </dgm:pt>
    <dgm:pt modelId="{6BC99976-B314-4400-B87B-3A7040C49CF1}" type="sibTrans" cxnId="{7781F865-2C31-49BC-9252-F82DAE064D20}">
      <dgm:prSet/>
      <dgm:spPr/>
      <dgm:t>
        <a:bodyPr/>
        <a:lstStyle/>
        <a:p>
          <a:endParaRPr lang="en-US"/>
        </a:p>
      </dgm:t>
    </dgm:pt>
    <dgm:pt modelId="{0B0F3C51-D771-482E-B6B4-66F294F93012}">
      <dgm:prSet/>
      <dgm:spPr/>
      <dgm:t>
        <a:bodyPr/>
        <a:lstStyle/>
        <a:p>
          <a:r>
            <a:rPr lang="en-GB" b="1" dirty="0">
              <a:solidFill>
                <a:schemeClr val="accent3"/>
              </a:solidFill>
            </a:rPr>
            <a:t>✓</a:t>
          </a:r>
          <a:r>
            <a:rPr lang="en-GB" dirty="0"/>
            <a:t>: “List three key funder Open Access requirements and explain how to comply with them.”</a:t>
          </a:r>
          <a:endParaRPr lang="en-US" dirty="0"/>
        </a:p>
      </dgm:t>
    </dgm:pt>
    <dgm:pt modelId="{EEB753E5-8CAB-4D20-B602-810752B02B71}" type="parTrans" cxnId="{6D9CA9A4-F0FB-4A8C-922B-FF430FB4A84A}">
      <dgm:prSet/>
      <dgm:spPr/>
      <dgm:t>
        <a:bodyPr/>
        <a:lstStyle/>
        <a:p>
          <a:endParaRPr lang="en-US"/>
        </a:p>
      </dgm:t>
    </dgm:pt>
    <dgm:pt modelId="{0460AACB-5330-43DF-83E5-2E5D665B3839}" type="sibTrans" cxnId="{6D9CA9A4-F0FB-4A8C-922B-FF430FB4A84A}">
      <dgm:prSet/>
      <dgm:spPr/>
      <dgm:t>
        <a:bodyPr/>
        <a:lstStyle/>
        <a:p>
          <a:endParaRPr lang="en-US"/>
        </a:p>
      </dgm:t>
    </dgm:pt>
    <dgm:pt modelId="{26F4870B-F61C-4934-A853-7B8DA1333FAD}">
      <dgm:prSet/>
      <dgm:spPr/>
      <dgm:t>
        <a:bodyPr/>
        <a:lstStyle/>
        <a:p>
          <a:pPr>
            <a:defRPr b="1"/>
          </a:pPr>
          <a:r>
            <a:rPr lang="en-GB" b="1"/>
            <a:t>Achievable</a:t>
          </a:r>
          <a:endParaRPr lang="en-US"/>
        </a:p>
      </dgm:t>
    </dgm:pt>
    <dgm:pt modelId="{1C7C6973-7C18-4BE0-9014-29224CFE0385}" type="parTrans" cxnId="{7810A428-3469-49F6-91B3-01C1EA59A82A}">
      <dgm:prSet/>
      <dgm:spPr/>
      <dgm:t>
        <a:bodyPr/>
        <a:lstStyle/>
        <a:p>
          <a:endParaRPr lang="en-US"/>
        </a:p>
      </dgm:t>
    </dgm:pt>
    <dgm:pt modelId="{0D12A38C-5F4E-433C-8D86-3F2D0C5DB17D}" type="sibTrans" cxnId="{7810A428-3469-49F6-91B3-01C1EA59A82A}">
      <dgm:prSet/>
      <dgm:spPr/>
      <dgm:t>
        <a:bodyPr/>
        <a:lstStyle/>
        <a:p>
          <a:endParaRPr lang="en-US"/>
        </a:p>
      </dgm:t>
    </dgm:pt>
    <dgm:pt modelId="{2308F984-44BB-453C-BDE6-F7EF50A506FB}">
      <dgm:prSet/>
      <dgm:spPr/>
      <dgm:t>
        <a:bodyPr/>
        <a:lstStyle/>
        <a:p>
          <a:r>
            <a:rPr lang="en-GB"/>
            <a:t>Ensure the objective is realistic given the resources, time, and learner’s abilities.</a:t>
          </a:r>
          <a:endParaRPr lang="en-US"/>
        </a:p>
      </dgm:t>
    </dgm:pt>
    <dgm:pt modelId="{92E5CBE1-31F5-4067-860E-B9100C4D792B}" type="parTrans" cxnId="{AFCE3D7C-D067-46A4-84C5-D20DFC8B4CFF}">
      <dgm:prSet/>
      <dgm:spPr/>
      <dgm:t>
        <a:bodyPr/>
        <a:lstStyle/>
        <a:p>
          <a:endParaRPr lang="en-US"/>
        </a:p>
      </dgm:t>
    </dgm:pt>
    <dgm:pt modelId="{445B8896-6667-4310-89E5-3BCFB3D30330}" type="sibTrans" cxnId="{AFCE3D7C-D067-46A4-84C5-D20DFC8B4CFF}">
      <dgm:prSet/>
      <dgm:spPr/>
      <dgm:t>
        <a:bodyPr/>
        <a:lstStyle/>
        <a:p>
          <a:endParaRPr lang="en-US"/>
        </a:p>
      </dgm:t>
    </dgm:pt>
    <dgm:pt modelId="{2417D974-C6CA-4030-BF03-3165C342CFC8}">
      <dgm:prSet/>
      <dgm:spPr/>
      <dgm:t>
        <a:bodyPr/>
        <a:lstStyle/>
        <a:p>
          <a:r>
            <a:rPr lang="en-GB" b="1" dirty="0">
              <a:solidFill>
                <a:srgbClr val="FF0000"/>
              </a:solidFill>
            </a:rPr>
            <a:t>✗</a:t>
          </a:r>
          <a:r>
            <a:rPr lang="en-GB" dirty="0"/>
            <a:t>: “Convert all previous publications to Open Access in one month.”</a:t>
          </a:r>
          <a:endParaRPr lang="en-US" dirty="0"/>
        </a:p>
      </dgm:t>
    </dgm:pt>
    <dgm:pt modelId="{7BAE65CD-6A44-499A-B3D4-9C164E8A6568}" type="parTrans" cxnId="{113D26EC-3B24-4D7F-9212-E0FB693D303B}">
      <dgm:prSet/>
      <dgm:spPr/>
      <dgm:t>
        <a:bodyPr/>
        <a:lstStyle/>
        <a:p>
          <a:endParaRPr lang="en-US"/>
        </a:p>
      </dgm:t>
    </dgm:pt>
    <dgm:pt modelId="{245B2A2D-61E7-42D0-B904-F2C566D73CD1}" type="sibTrans" cxnId="{113D26EC-3B24-4D7F-9212-E0FB693D303B}">
      <dgm:prSet/>
      <dgm:spPr/>
      <dgm:t>
        <a:bodyPr/>
        <a:lstStyle/>
        <a:p>
          <a:endParaRPr lang="en-US"/>
        </a:p>
      </dgm:t>
    </dgm:pt>
    <dgm:pt modelId="{7203172F-5F87-4505-ABD2-4B42050B2030}">
      <dgm:prSet/>
      <dgm:spPr/>
      <dgm:t>
        <a:bodyPr/>
        <a:lstStyle/>
        <a:p>
          <a:r>
            <a:rPr lang="en-GB" b="1" dirty="0">
              <a:solidFill>
                <a:schemeClr val="accent3"/>
              </a:solidFill>
            </a:rPr>
            <a:t>✓</a:t>
          </a:r>
          <a:r>
            <a:rPr lang="en-GB" dirty="0"/>
            <a:t>: “Locate an Open Access repository and submit one preprint of your current research within two weeks.”</a:t>
          </a:r>
          <a:endParaRPr lang="en-US" dirty="0"/>
        </a:p>
      </dgm:t>
    </dgm:pt>
    <dgm:pt modelId="{F3A39D8C-5D91-4183-B9A4-BFA6C16B31FC}" type="parTrans" cxnId="{99A5B0F9-D13C-488C-B4FC-DAB7D841010F}">
      <dgm:prSet/>
      <dgm:spPr/>
      <dgm:t>
        <a:bodyPr/>
        <a:lstStyle/>
        <a:p>
          <a:endParaRPr lang="en-US"/>
        </a:p>
      </dgm:t>
    </dgm:pt>
    <dgm:pt modelId="{91F19518-5B18-4D25-B673-2A7940A16113}" type="sibTrans" cxnId="{99A5B0F9-D13C-488C-B4FC-DAB7D841010F}">
      <dgm:prSet/>
      <dgm:spPr/>
      <dgm:t>
        <a:bodyPr/>
        <a:lstStyle/>
        <a:p>
          <a:endParaRPr lang="en-US"/>
        </a:p>
      </dgm:t>
    </dgm:pt>
    <dgm:pt modelId="{5965C542-17DB-4B8A-834C-0494532F4A39}">
      <dgm:prSet/>
      <dgm:spPr/>
      <dgm:t>
        <a:bodyPr/>
        <a:lstStyle/>
        <a:p>
          <a:pPr>
            <a:defRPr b="1"/>
          </a:pPr>
          <a:r>
            <a:rPr lang="en-GB" b="1"/>
            <a:t>Relevant</a:t>
          </a:r>
          <a:endParaRPr lang="en-US"/>
        </a:p>
      </dgm:t>
    </dgm:pt>
    <dgm:pt modelId="{3698E2C8-D919-4A40-AF17-B2D2A8B40FDC}" type="parTrans" cxnId="{540C3281-1C01-439C-8253-F3AACC8E161E}">
      <dgm:prSet/>
      <dgm:spPr/>
      <dgm:t>
        <a:bodyPr/>
        <a:lstStyle/>
        <a:p>
          <a:endParaRPr lang="en-US"/>
        </a:p>
      </dgm:t>
    </dgm:pt>
    <dgm:pt modelId="{A465BF32-5D8C-48E2-AFD2-CF16AE80862E}" type="sibTrans" cxnId="{540C3281-1C01-439C-8253-F3AACC8E161E}">
      <dgm:prSet/>
      <dgm:spPr/>
      <dgm:t>
        <a:bodyPr/>
        <a:lstStyle/>
        <a:p>
          <a:endParaRPr lang="en-US"/>
        </a:p>
      </dgm:t>
    </dgm:pt>
    <dgm:pt modelId="{769E02ED-3C1A-491A-8B15-BA8C04AC6234}">
      <dgm:prSet/>
      <dgm:spPr/>
      <dgm:t>
        <a:bodyPr/>
        <a:lstStyle/>
        <a:p>
          <a:r>
            <a:rPr lang="en-GB"/>
            <a:t>Align the objective with the overall learning goals and learner’s needs.</a:t>
          </a:r>
          <a:endParaRPr lang="en-US"/>
        </a:p>
      </dgm:t>
    </dgm:pt>
    <dgm:pt modelId="{273B2760-2FEF-42B1-AB65-3EAC2DA2DB67}" type="parTrans" cxnId="{AC39861F-A8CC-4172-9C0D-324F9882415A}">
      <dgm:prSet/>
      <dgm:spPr/>
      <dgm:t>
        <a:bodyPr/>
        <a:lstStyle/>
        <a:p>
          <a:endParaRPr lang="en-US"/>
        </a:p>
      </dgm:t>
    </dgm:pt>
    <dgm:pt modelId="{A647DF14-5E8C-4347-90D1-4961D3C76B41}" type="sibTrans" cxnId="{AC39861F-A8CC-4172-9C0D-324F9882415A}">
      <dgm:prSet/>
      <dgm:spPr/>
      <dgm:t>
        <a:bodyPr/>
        <a:lstStyle/>
        <a:p>
          <a:endParaRPr lang="en-US"/>
        </a:p>
      </dgm:t>
    </dgm:pt>
    <dgm:pt modelId="{CB7CB754-FAA7-4A2C-8C74-83203EC1613C}">
      <dgm:prSet/>
      <dgm:spPr/>
      <dgm:t>
        <a:bodyPr/>
        <a:lstStyle/>
        <a:p>
          <a:r>
            <a:rPr lang="en-GB" b="1" dirty="0">
              <a:solidFill>
                <a:srgbClr val="FF0000"/>
              </a:solidFill>
            </a:rPr>
            <a:t>✗</a:t>
          </a:r>
          <a:r>
            <a:rPr lang="en-GB" dirty="0"/>
            <a:t>: “Memorize the history of Open Access.”</a:t>
          </a:r>
          <a:endParaRPr lang="en-US" dirty="0"/>
        </a:p>
      </dgm:t>
    </dgm:pt>
    <dgm:pt modelId="{99B1AB59-278F-42F1-88A8-D212C4F3D00D}" type="parTrans" cxnId="{519172A2-4A79-4476-83F3-8E126EE5C0B8}">
      <dgm:prSet/>
      <dgm:spPr/>
      <dgm:t>
        <a:bodyPr/>
        <a:lstStyle/>
        <a:p>
          <a:endParaRPr lang="en-US"/>
        </a:p>
      </dgm:t>
    </dgm:pt>
    <dgm:pt modelId="{A82933D8-5724-44EF-8CC6-F1CF52758BAE}" type="sibTrans" cxnId="{519172A2-4A79-4476-83F3-8E126EE5C0B8}">
      <dgm:prSet/>
      <dgm:spPr/>
      <dgm:t>
        <a:bodyPr/>
        <a:lstStyle/>
        <a:p>
          <a:endParaRPr lang="en-US"/>
        </a:p>
      </dgm:t>
    </dgm:pt>
    <dgm:pt modelId="{412FC658-05C9-4C9E-8ABD-A21308A00F91}">
      <dgm:prSet/>
      <dgm:spPr/>
      <dgm:t>
        <a:bodyPr/>
        <a:lstStyle/>
        <a:p>
          <a:r>
            <a:rPr lang="en-GB" b="1" dirty="0">
              <a:solidFill>
                <a:schemeClr val="accent3"/>
              </a:solidFill>
            </a:rPr>
            <a:t>✓</a:t>
          </a:r>
          <a:r>
            <a:rPr lang="en-GB" dirty="0"/>
            <a:t>: “Explain how Open Access supports the principles of Open Science and increases research impact.”</a:t>
          </a:r>
          <a:endParaRPr lang="en-US" dirty="0"/>
        </a:p>
      </dgm:t>
    </dgm:pt>
    <dgm:pt modelId="{BC136C69-83FD-41DA-AA5A-34682F716D3E}" type="parTrans" cxnId="{9AF80275-575A-44F3-B8AA-D0F8479FA0D2}">
      <dgm:prSet/>
      <dgm:spPr/>
      <dgm:t>
        <a:bodyPr/>
        <a:lstStyle/>
        <a:p>
          <a:endParaRPr lang="en-US"/>
        </a:p>
      </dgm:t>
    </dgm:pt>
    <dgm:pt modelId="{10275EB9-A818-4414-893C-DCB2BD63368A}" type="sibTrans" cxnId="{9AF80275-575A-44F3-B8AA-D0F8479FA0D2}">
      <dgm:prSet/>
      <dgm:spPr/>
      <dgm:t>
        <a:bodyPr/>
        <a:lstStyle/>
        <a:p>
          <a:endParaRPr lang="en-US"/>
        </a:p>
      </dgm:t>
    </dgm:pt>
    <dgm:pt modelId="{CAE981EB-8099-4EB4-A691-19BAE0F83A7C}">
      <dgm:prSet/>
      <dgm:spPr/>
      <dgm:t>
        <a:bodyPr/>
        <a:lstStyle/>
        <a:p>
          <a:pPr>
            <a:defRPr b="1"/>
          </a:pPr>
          <a:r>
            <a:rPr lang="en-GB" b="1"/>
            <a:t>Time-bound</a:t>
          </a:r>
          <a:endParaRPr lang="en-US"/>
        </a:p>
      </dgm:t>
    </dgm:pt>
    <dgm:pt modelId="{245E103A-740C-410E-ADAC-9156CEBE462D}" type="parTrans" cxnId="{3D533600-0F49-4D37-B996-8C5FE37CF628}">
      <dgm:prSet/>
      <dgm:spPr/>
      <dgm:t>
        <a:bodyPr/>
        <a:lstStyle/>
        <a:p>
          <a:endParaRPr lang="en-US"/>
        </a:p>
      </dgm:t>
    </dgm:pt>
    <dgm:pt modelId="{851756EF-622B-4B1A-99D4-43E6BD1824E5}" type="sibTrans" cxnId="{3D533600-0F49-4D37-B996-8C5FE37CF628}">
      <dgm:prSet/>
      <dgm:spPr/>
      <dgm:t>
        <a:bodyPr/>
        <a:lstStyle/>
        <a:p>
          <a:endParaRPr lang="en-US"/>
        </a:p>
      </dgm:t>
    </dgm:pt>
    <dgm:pt modelId="{91382F48-B520-40D9-A0A5-EEA37FC3CF42}">
      <dgm:prSet/>
      <dgm:spPr/>
      <dgm:t>
        <a:bodyPr/>
        <a:lstStyle/>
        <a:p>
          <a:r>
            <a:rPr lang="en-GB" dirty="0"/>
            <a:t>Specify a deadline or time frame for achieving the objective.</a:t>
          </a:r>
          <a:endParaRPr lang="en-US" dirty="0"/>
        </a:p>
      </dgm:t>
    </dgm:pt>
    <dgm:pt modelId="{AABB51EA-920D-4089-9976-64E96E5B02C2}" type="parTrans" cxnId="{8A69C022-B0FF-45B8-92B2-4A24D35F1495}">
      <dgm:prSet/>
      <dgm:spPr/>
      <dgm:t>
        <a:bodyPr/>
        <a:lstStyle/>
        <a:p>
          <a:endParaRPr lang="en-US"/>
        </a:p>
      </dgm:t>
    </dgm:pt>
    <dgm:pt modelId="{F4A865D9-5547-46A6-B505-12F40D0547BA}" type="sibTrans" cxnId="{8A69C022-B0FF-45B8-92B2-4A24D35F1495}">
      <dgm:prSet/>
      <dgm:spPr/>
      <dgm:t>
        <a:bodyPr/>
        <a:lstStyle/>
        <a:p>
          <a:endParaRPr lang="en-US"/>
        </a:p>
      </dgm:t>
    </dgm:pt>
    <dgm:pt modelId="{42A1833A-2ED6-401E-9274-76A172BE665D}">
      <dgm:prSet/>
      <dgm:spPr/>
      <dgm:t>
        <a:bodyPr/>
        <a:lstStyle/>
        <a:p>
          <a:r>
            <a:rPr lang="en-GB" b="1" dirty="0">
              <a:solidFill>
                <a:srgbClr val="FF0000"/>
              </a:solidFill>
            </a:rPr>
            <a:t>✗</a:t>
          </a:r>
          <a:r>
            <a:rPr lang="en-GB" dirty="0"/>
            <a:t>: “Adopt Open Access practices.”</a:t>
          </a:r>
          <a:endParaRPr lang="en-US" dirty="0"/>
        </a:p>
      </dgm:t>
    </dgm:pt>
    <dgm:pt modelId="{EB9A9050-71A3-4373-AC6C-C698C3651A30}" type="parTrans" cxnId="{7A9BABA9-29B4-4B37-B231-E6FBD1371253}">
      <dgm:prSet/>
      <dgm:spPr/>
      <dgm:t>
        <a:bodyPr/>
        <a:lstStyle/>
        <a:p>
          <a:endParaRPr lang="en-US"/>
        </a:p>
      </dgm:t>
    </dgm:pt>
    <dgm:pt modelId="{705A7086-D10F-4113-ADDB-AE8DA0B4F091}" type="sibTrans" cxnId="{7A9BABA9-29B4-4B37-B231-E6FBD1371253}">
      <dgm:prSet/>
      <dgm:spPr/>
      <dgm:t>
        <a:bodyPr/>
        <a:lstStyle/>
        <a:p>
          <a:endParaRPr lang="en-US"/>
        </a:p>
      </dgm:t>
    </dgm:pt>
    <dgm:pt modelId="{AD54494A-06D0-4D6D-9584-867B033AC41D}">
      <dgm:prSet/>
      <dgm:spPr/>
      <dgm:t>
        <a:bodyPr/>
        <a:lstStyle/>
        <a:p>
          <a:r>
            <a:rPr lang="en-GB" b="1" dirty="0">
              <a:solidFill>
                <a:schemeClr val="accent3"/>
              </a:solidFill>
            </a:rPr>
            <a:t>✓</a:t>
          </a:r>
          <a:r>
            <a:rPr lang="en-GB" dirty="0"/>
            <a:t>: “Develop an Open Access publication strategy for the next research project by the end of the semester.”</a:t>
          </a:r>
          <a:endParaRPr lang="en-US" dirty="0"/>
        </a:p>
      </dgm:t>
    </dgm:pt>
    <dgm:pt modelId="{F2165495-F31E-48D9-8FAD-17197BA62743}" type="parTrans" cxnId="{0A8A477C-69EA-4EB9-B7B9-1F5B0DB008E2}">
      <dgm:prSet/>
      <dgm:spPr/>
      <dgm:t>
        <a:bodyPr/>
        <a:lstStyle/>
        <a:p>
          <a:endParaRPr lang="en-US"/>
        </a:p>
      </dgm:t>
    </dgm:pt>
    <dgm:pt modelId="{10F68D32-661F-4E80-9A43-A5336D79E6FD}" type="sibTrans" cxnId="{0A8A477C-69EA-4EB9-B7B9-1F5B0DB008E2}">
      <dgm:prSet/>
      <dgm:spPr/>
      <dgm:t>
        <a:bodyPr/>
        <a:lstStyle/>
        <a:p>
          <a:endParaRPr lang="en-US"/>
        </a:p>
      </dgm:t>
    </dgm:pt>
    <dgm:pt modelId="{08E8D7A0-D9C9-42AD-BCF2-9050E3FE4013}" type="pres">
      <dgm:prSet presAssocID="{52B29D33-FBA0-4D2B-A5D9-2F128EA3DE29}" presName="root" presStyleCnt="0">
        <dgm:presLayoutVars>
          <dgm:dir/>
          <dgm:resizeHandles val="exact"/>
        </dgm:presLayoutVars>
      </dgm:prSet>
      <dgm:spPr/>
    </dgm:pt>
    <dgm:pt modelId="{24630C16-5A77-4B06-BC74-3E2376A6F809}" type="pres">
      <dgm:prSet presAssocID="{059F7B4E-3194-4C33-AF7D-278C20D100FA}" presName="compNode" presStyleCnt="0"/>
      <dgm:spPr/>
    </dgm:pt>
    <dgm:pt modelId="{9EB1240E-DE9E-433B-913C-7BC5B688AC1A}" type="pres">
      <dgm:prSet presAssocID="{059F7B4E-3194-4C33-AF7D-278C20D100FA}"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Question mark"/>
        </a:ext>
      </dgm:extLst>
    </dgm:pt>
    <dgm:pt modelId="{FEC533A9-C897-4FA8-8388-26C9893AB0E1}" type="pres">
      <dgm:prSet presAssocID="{059F7B4E-3194-4C33-AF7D-278C20D100FA}" presName="iconSpace" presStyleCnt="0"/>
      <dgm:spPr/>
    </dgm:pt>
    <dgm:pt modelId="{6251D9C5-A8C7-4A9F-905E-B9A1FAE81F9A}" type="pres">
      <dgm:prSet presAssocID="{059F7B4E-3194-4C33-AF7D-278C20D100FA}" presName="parTx" presStyleLbl="revTx" presStyleIdx="0" presStyleCnt="10">
        <dgm:presLayoutVars>
          <dgm:chMax val="0"/>
          <dgm:chPref val="0"/>
        </dgm:presLayoutVars>
      </dgm:prSet>
      <dgm:spPr/>
    </dgm:pt>
    <dgm:pt modelId="{AB960CEB-34A7-428C-BEED-72A8FAE4BB48}" type="pres">
      <dgm:prSet presAssocID="{059F7B4E-3194-4C33-AF7D-278C20D100FA}" presName="txSpace" presStyleCnt="0"/>
      <dgm:spPr/>
    </dgm:pt>
    <dgm:pt modelId="{0FC57E6D-A942-455C-90D0-390E44096ECD}" type="pres">
      <dgm:prSet presAssocID="{059F7B4E-3194-4C33-AF7D-278C20D100FA}" presName="desTx" presStyleLbl="revTx" presStyleIdx="1" presStyleCnt="10">
        <dgm:presLayoutVars/>
      </dgm:prSet>
      <dgm:spPr/>
    </dgm:pt>
    <dgm:pt modelId="{55E08D5A-AB44-4418-BB34-61A26A0FB90A}" type="pres">
      <dgm:prSet presAssocID="{67A257EA-519F-4CF2-81B1-D86C8551A25F}" presName="sibTrans" presStyleCnt="0"/>
      <dgm:spPr/>
    </dgm:pt>
    <dgm:pt modelId="{4831B7D8-8655-44B1-9098-7D0255D608DB}" type="pres">
      <dgm:prSet presAssocID="{697164B9-7A31-4514-9604-A90CEC3ED86E}" presName="compNode" presStyleCnt="0"/>
      <dgm:spPr/>
    </dgm:pt>
    <dgm:pt modelId="{016A1122-80D6-4BBD-9761-4846777AB40C}" type="pres">
      <dgm:prSet presAssocID="{697164B9-7A31-4514-9604-A90CEC3ED86E}"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ullseye"/>
        </a:ext>
      </dgm:extLst>
    </dgm:pt>
    <dgm:pt modelId="{F5F9DB82-6939-4AC9-89D2-6B9BF57425B8}" type="pres">
      <dgm:prSet presAssocID="{697164B9-7A31-4514-9604-A90CEC3ED86E}" presName="iconSpace" presStyleCnt="0"/>
      <dgm:spPr/>
    </dgm:pt>
    <dgm:pt modelId="{62E64E5B-E881-4F4B-8F29-B5AE0621D03C}" type="pres">
      <dgm:prSet presAssocID="{697164B9-7A31-4514-9604-A90CEC3ED86E}" presName="parTx" presStyleLbl="revTx" presStyleIdx="2" presStyleCnt="10">
        <dgm:presLayoutVars>
          <dgm:chMax val="0"/>
          <dgm:chPref val="0"/>
        </dgm:presLayoutVars>
      </dgm:prSet>
      <dgm:spPr/>
    </dgm:pt>
    <dgm:pt modelId="{D0B31939-933F-4A2A-9C20-E822C036FFA4}" type="pres">
      <dgm:prSet presAssocID="{697164B9-7A31-4514-9604-A90CEC3ED86E}" presName="txSpace" presStyleCnt="0"/>
      <dgm:spPr/>
    </dgm:pt>
    <dgm:pt modelId="{C1DFBC02-DD1B-4EEF-9269-53EADC125D2D}" type="pres">
      <dgm:prSet presAssocID="{697164B9-7A31-4514-9604-A90CEC3ED86E}" presName="desTx" presStyleLbl="revTx" presStyleIdx="3" presStyleCnt="10">
        <dgm:presLayoutVars/>
      </dgm:prSet>
      <dgm:spPr/>
    </dgm:pt>
    <dgm:pt modelId="{9C6ECAB9-33A9-4EB5-957B-4670BDEF42AC}" type="pres">
      <dgm:prSet presAssocID="{4EBC3707-77A9-4A13-94C6-E8866089B9B6}" presName="sibTrans" presStyleCnt="0"/>
      <dgm:spPr/>
    </dgm:pt>
    <dgm:pt modelId="{6F9894FB-3052-4A0C-A8D2-7684696C7D43}" type="pres">
      <dgm:prSet presAssocID="{26F4870B-F61C-4934-A853-7B8DA1333FAD}" presName="compNode" presStyleCnt="0"/>
      <dgm:spPr/>
    </dgm:pt>
    <dgm:pt modelId="{AE386D57-E914-4945-9B40-9A35BC78D59A}" type="pres">
      <dgm:prSet presAssocID="{26F4870B-F61C-4934-A853-7B8DA1333FAD}"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arget"/>
        </a:ext>
      </dgm:extLst>
    </dgm:pt>
    <dgm:pt modelId="{749B7DBD-A2EA-4B0E-8EF2-E12BC78F58CE}" type="pres">
      <dgm:prSet presAssocID="{26F4870B-F61C-4934-A853-7B8DA1333FAD}" presName="iconSpace" presStyleCnt="0"/>
      <dgm:spPr/>
    </dgm:pt>
    <dgm:pt modelId="{C71243C9-65F8-45FF-87B9-16A58FD30F6F}" type="pres">
      <dgm:prSet presAssocID="{26F4870B-F61C-4934-A853-7B8DA1333FAD}" presName="parTx" presStyleLbl="revTx" presStyleIdx="4" presStyleCnt="10">
        <dgm:presLayoutVars>
          <dgm:chMax val="0"/>
          <dgm:chPref val="0"/>
        </dgm:presLayoutVars>
      </dgm:prSet>
      <dgm:spPr/>
    </dgm:pt>
    <dgm:pt modelId="{50B4F644-DB30-430D-A5AA-887D8AC432B1}" type="pres">
      <dgm:prSet presAssocID="{26F4870B-F61C-4934-A853-7B8DA1333FAD}" presName="txSpace" presStyleCnt="0"/>
      <dgm:spPr/>
    </dgm:pt>
    <dgm:pt modelId="{B06D8B62-B12C-4F23-BD00-E49E2D9BDCC5}" type="pres">
      <dgm:prSet presAssocID="{26F4870B-F61C-4934-A853-7B8DA1333FAD}" presName="desTx" presStyleLbl="revTx" presStyleIdx="5" presStyleCnt="10">
        <dgm:presLayoutVars/>
      </dgm:prSet>
      <dgm:spPr/>
    </dgm:pt>
    <dgm:pt modelId="{7FDF0FD7-A028-480B-AC18-4C681FE1F721}" type="pres">
      <dgm:prSet presAssocID="{0D12A38C-5F4E-433C-8D86-3F2D0C5DB17D}" presName="sibTrans" presStyleCnt="0"/>
      <dgm:spPr/>
    </dgm:pt>
    <dgm:pt modelId="{581DC0F3-D5F0-43EC-BA43-7C5FBE4B84AB}" type="pres">
      <dgm:prSet presAssocID="{5965C542-17DB-4B8A-834C-0494532F4A39}" presName="compNode" presStyleCnt="0"/>
      <dgm:spPr/>
    </dgm:pt>
    <dgm:pt modelId="{5DEE8912-CDF0-458D-8BE0-D32BF6DC1D37}" type="pres">
      <dgm:prSet presAssocID="{5965C542-17DB-4B8A-834C-0494532F4A39}"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ooks"/>
        </a:ext>
      </dgm:extLst>
    </dgm:pt>
    <dgm:pt modelId="{CE451AFF-1BBA-47C4-8E9A-D9517B20FF81}" type="pres">
      <dgm:prSet presAssocID="{5965C542-17DB-4B8A-834C-0494532F4A39}" presName="iconSpace" presStyleCnt="0"/>
      <dgm:spPr/>
    </dgm:pt>
    <dgm:pt modelId="{17446AE6-CCCA-44E8-9CD3-EE55E247744D}" type="pres">
      <dgm:prSet presAssocID="{5965C542-17DB-4B8A-834C-0494532F4A39}" presName="parTx" presStyleLbl="revTx" presStyleIdx="6" presStyleCnt="10">
        <dgm:presLayoutVars>
          <dgm:chMax val="0"/>
          <dgm:chPref val="0"/>
        </dgm:presLayoutVars>
      </dgm:prSet>
      <dgm:spPr/>
    </dgm:pt>
    <dgm:pt modelId="{72607617-1965-4878-891F-F328708663D6}" type="pres">
      <dgm:prSet presAssocID="{5965C542-17DB-4B8A-834C-0494532F4A39}" presName="txSpace" presStyleCnt="0"/>
      <dgm:spPr/>
    </dgm:pt>
    <dgm:pt modelId="{2894965B-8319-46F0-AA21-38D76FF05EC1}" type="pres">
      <dgm:prSet presAssocID="{5965C542-17DB-4B8A-834C-0494532F4A39}" presName="desTx" presStyleLbl="revTx" presStyleIdx="7" presStyleCnt="10">
        <dgm:presLayoutVars/>
      </dgm:prSet>
      <dgm:spPr/>
    </dgm:pt>
    <dgm:pt modelId="{A4C44798-AC23-483D-A706-21A651C264DB}" type="pres">
      <dgm:prSet presAssocID="{A465BF32-5D8C-48E2-AFD2-CF16AE80862E}" presName="sibTrans" presStyleCnt="0"/>
      <dgm:spPr/>
    </dgm:pt>
    <dgm:pt modelId="{5B4AEC51-A1CF-4E24-BD2D-ED9F369FE3F1}" type="pres">
      <dgm:prSet presAssocID="{CAE981EB-8099-4EB4-A691-19BAE0F83A7C}" presName="compNode" presStyleCnt="0"/>
      <dgm:spPr/>
    </dgm:pt>
    <dgm:pt modelId="{02635ECB-0FF8-449D-9EFA-DDC01A4086B3}" type="pres">
      <dgm:prSet presAssocID="{CAE981EB-8099-4EB4-A691-19BAE0F83A7C}"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Stopwatch"/>
        </a:ext>
      </dgm:extLst>
    </dgm:pt>
    <dgm:pt modelId="{78E0CA7B-D478-483C-8BB8-C6B4CF607673}" type="pres">
      <dgm:prSet presAssocID="{CAE981EB-8099-4EB4-A691-19BAE0F83A7C}" presName="iconSpace" presStyleCnt="0"/>
      <dgm:spPr/>
    </dgm:pt>
    <dgm:pt modelId="{33B817A1-0FFD-4897-8854-6FFFA31EBA1B}" type="pres">
      <dgm:prSet presAssocID="{CAE981EB-8099-4EB4-A691-19BAE0F83A7C}" presName="parTx" presStyleLbl="revTx" presStyleIdx="8" presStyleCnt="10">
        <dgm:presLayoutVars>
          <dgm:chMax val="0"/>
          <dgm:chPref val="0"/>
        </dgm:presLayoutVars>
      </dgm:prSet>
      <dgm:spPr/>
    </dgm:pt>
    <dgm:pt modelId="{C64009CB-87B1-4EE3-BF4A-19732E0A637F}" type="pres">
      <dgm:prSet presAssocID="{CAE981EB-8099-4EB4-A691-19BAE0F83A7C}" presName="txSpace" presStyleCnt="0"/>
      <dgm:spPr/>
    </dgm:pt>
    <dgm:pt modelId="{10A0C3F0-9945-4086-86A2-D58343A5422E}" type="pres">
      <dgm:prSet presAssocID="{CAE981EB-8099-4EB4-A691-19BAE0F83A7C}" presName="desTx" presStyleLbl="revTx" presStyleIdx="9" presStyleCnt="10">
        <dgm:presLayoutVars/>
      </dgm:prSet>
      <dgm:spPr/>
    </dgm:pt>
  </dgm:ptLst>
  <dgm:cxnLst>
    <dgm:cxn modelId="{3D533600-0F49-4D37-B996-8C5FE37CF628}" srcId="{52B29D33-FBA0-4D2B-A5D9-2F128EA3DE29}" destId="{CAE981EB-8099-4EB4-A691-19BAE0F83A7C}" srcOrd="4" destOrd="0" parTransId="{245E103A-740C-410E-ADAC-9156CEBE462D}" sibTransId="{851756EF-622B-4B1A-99D4-43E6BD1824E5}"/>
    <dgm:cxn modelId="{46B8EA0B-2DBA-4BDD-8E04-7C9221A3B108}" type="presOf" srcId="{5BD30BA5-A982-4B72-B6B0-35D377181B5E}" destId="{0FC57E6D-A942-455C-90D0-390E44096ECD}" srcOrd="0" destOrd="2" presId="urn:microsoft.com/office/officeart/2018/5/layout/CenteredIconLabelDescriptionList"/>
    <dgm:cxn modelId="{314E940F-8C8D-4BC4-99E8-0BC52B20DBAE}" type="presOf" srcId="{2308F984-44BB-453C-BDE6-F7EF50A506FB}" destId="{B06D8B62-B12C-4F23-BD00-E49E2D9BDCC5}" srcOrd="0" destOrd="0" presId="urn:microsoft.com/office/officeart/2018/5/layout/CenteredIconLabelDescriptionList"/>
    <dgm:cxn modelId="{AD0C6F12-B2E6-4BA6-AA6A-95703812C8E3}" type="presOf" srcId="{0B0F3C51-D771-482E-B6B4-66F294F93012}" destId="{C1DFBC02-DD1B-4EEF-9269-53EADC125D2D}" srcOrd="0" destOrd="2" presId="urn:microsoft.com/office/officeart/2018/5/layout/CenteredIconLabelDescriptionList"/>
    <dgm:cxn modelId="{59606718-1457-40F4-9117-74F1EFB33B21}" srcId="{059F7B4E-3194-4C33-AF7D-278C20D100FA}" destId="{3ED51109-75F8-4672-9E15-2C4D09227669}" srcOrd="0" destOrd="0" parTransId="{782868CB-45D9-40FD-BE24-5FD82AB58805}" sibTransId="{74D67672-F2A5-4374-97D2-241BEF775892}"/>
    <dgm:cxn modelId="{57BB8E1A-AF42-4611-8DD9-9999F410F1E8}" type="presOf" srcId="{059F7B4E-3194-4C33-AF7D-278C20D100FA}" destId="{6251D9C5-A8C7-4A9F-905E-B9A1FAE81F9A}" srcOrd="0" destOrd="0" presId="urn:microsoft.com/office/officeart/2018/5/layout/CenteredIconLabelDescriptionList"/>
    <dgm:cxn modelId="{AC39861F-A8CC-4172-9C0D-324F9882415A}" srcId="{5965C542-17DB-4B8A-834C-0494532F4A39}" destId="{769E02ED-3C1A-491A-8B15-BA8C04AC6234}" srcOrd="0" destOrd="0" parTransId="{273B2760-2FEF-42B1-AB65-3EAC2DA2DB67}" sibTransId="{A647DF14-5E8C-4347-90D1-4961D3C76B41}"/>
    <dgm:cxn modelId="{12C9F31F-2325-4804-9842-0C70D820C967}" type="presOf" srcId="{5965C542-17DB-4B8A-834C-0494532F4A39}" destId="{17446AE6-CCCA-44E8-9CD3-EE55E247744D}" srcOrd="0" destOrd="0" presId="urn:microsoft.com/office/officeart/2018/5/layout/CenteredIconLabelDescriptionList"/>
    <dgm:cxn modelId="{8A69C022-B0FF-45B8-92B2-4A24D35F1495}" srcId="{CAE981EB-8099-4EB4-A691-19BAE0F83A7C}" destId="{91382F48-B520-40D9-A0A5-EEA37FC3CF42}" srcOrd="0" destOrd="0" parTransId="{AABB51EA-920D-4089-9976-64E96E5B02C2}" sibTransId="{F4A865D9-5547-46A6-B505-12F40D0547BA}"/>
    <dgm:cxn modelId="{25BFE925-947C-4FBA-9838-DC603E2FC26E}" type="presOf" srcId="{91382F48-B520-40D9-A0A5-EEA37FC3CF42}" destId="{10A0C3F0-9945-4086-86A2-D58343A5422E}" srcOrd="0" destOrd="0" presId="urn:microsoft.com/office/officeart/2018/5/layout/CenteredIconLabelDescriptionList"/>
    <dgm:cxn modelId="{7810A428-3469-49F6-91B3-01C1EA59A82A}" srcId="{52B29D33-FBA0-4D2B-A5D9-2F128EA3DE29}" destId="{26F4870B-F61C-4934-A853-7B8DA1333FAD}" srcOrd="2" destOrd="0" parTransId="{1C7C6973-7C18-4BE0-9014-29224CFE0385}" sibTransId="{0D12A38C-5F4E-433C-8D86-3F2D0C5DB17D}"/>
    <dgm:cxn modelId="{807ECF3E-64AA-4599-825B-1843114C9CB4}" type="presOf" srcId="{769E02ED-3C1A-491A-8B15-BA8C04AC6234}" destId="{2894965B-8319-46F0-AA21-38D76FF05EC1}" srcOrd="0" destOrd="0" presId="urn:microsoft.com/office/officeart/2018/5/layout/CenteredIconLabelDescriptionList"/>
    <dgm:cxn modelId="{21199E4A-AB51-4922-9F66-9D2EBDFB0B31}" srcId="{059F7B4E-3194-4C33-AF7D-278C20D100FA}" destId="{5BD30BA5-A982-4B72-B6B0-35D377181B5E}" srcOrd="2" destOrd="0" parTransId="{18B21618-60D8-44A1-8874-4FB5E1B8B46B}" sibTransId="{37424929-5069-41EA-8BE6-E5D224670F30}"/>
    <dgm:cxn modelId="{2EFD794C-C760-43A7-A3BA-05F783DB8DFD}" type="presOf" srcId="{2417D974-C6CA-4030-BF03-3165C342CFC8}" destId="{B06D8B62-B12C-4F23-BD00-E49E2D9BDCC5}" srcOrd="0" destOrd="1" presId="urn:microsoft.com/office/officeart/2018/5/layout/CenteredIconLabelDescriptionList"/>
    <dgm:cxn modelId="{E58C2665-6B34-43C3-B5D2-4693BAE0C6BE}" type="presOf" srcId="{412FC658-05C9-4C9E-8ABD-A21308A00F91}" destId="{2894965B-8319-46F0-AA21-38D76FF05EC1}" srcOrd="0" destOrd="2" presId="urn:microsoft.com/office/officeart/2018/5/layout/CenteredIconLabelDescriptionList"/>
    <dgm:cxn modelId="{7781F865-2C31-49BC-9252-F82DAE064D20}" srcId="{697164B9-7A31-4514-9604-A90CEC3ED86E}" destId="{8657321A-956A-4AF5-B017-2665E62BF5E4}" srcOrd="1" destOrd="0" parTransId="{3A744EC8-BD70-419E-AEA7-D5EAD23FC383}" sibTransId="{6BC99976-B314-4400-B87B-3A7040C49CF1}"/>
    <dgm:cxn modelId="{B25A976A-288B-4E3B-A65E-2836BDC73BFE}" srcId="{52B29D33-FBA0-4D2B-A5D9-2F128EA3DE29}" destId="{697164B9-7A31-4514-9604-A90CEC3ED86E}" srcOrd="1" destOrd="0" parTransId="{3016A945-CF3A-44ED-AC06-E214085DCDA7}" sibTransId="{4EBC3707-77A9-4A13-94C6-E8866089B9B6}"/>
    <dgm:cxn modelId="{9AF80275-575A-44F3-B8AA-D0F8479FA0D2}" srcId="{5965C542-17DB-4B8A-834C-0494532F4A39}" destId="{412FC658-05C9-4C9E-8ABD-A21308A00F91}" srcOrd="2" destOrd="0" parTransId="{BC136C69-83FD-41DA-AA5A-34682F716D3E}" sibTransId="{10275EB9-A818-4414-893C-DCB2BD63368A}"/>
    <dgm:cxn modelId="{5C3E6077-661C-4C48-9CDD-3C4425070B79}" type="presOf" srcId="{AD54494A-06D0-4D6D-9584-867B033AC41D}" destId="{10A0C3F0-9945-4086-86A2-D58343A5422E}" srcOrd="0" destOrd="2" presId="urn:microsoft.com/office/officeart/2018/5/layout/CenteredIconLabelDescriptionList"/>
    <dgm:cxn modelId="{D8CC9879-3741-4A6B-8542-BFD322B0ECA9}" type="presOf" srcId="{458EBBD6-A84B-41B6-B7D1-73501BFD4FE4}" destId="{C1DFBC02-DD1B-4EEF-9269-53EADC125D2D}" srcOrd="0" destOrd="0" presId="urn:microsoft.com/office/officeart/2018/5/layout/CenteredIconLabelDescriptionList"/>
    <dgm:cxn modelId="{AFCE3D7C-D067-46A4-84C5-D20DFC8B4CFF}" srcId="{26F4870B-F61C-4934-A853-7B8DA1333FAD}" destId="{2308F984-44BB-453C-BDE6-F7EF50A506FB}" srcOrd="0" destOrd="0" parTransId="{92E5CBE1-31F5-4067-860E-B9100C4D792B}" sibTransId="{445B8896-6667-4310-89E5-3BCFB3D30330}"/>
    <dgm:cxn modelId="{0A8A477C-69EA-4EB9-B7B9-1F5B0DB008E2}" srcId="{CAE981EB-8099-4EB4-A691-19BAE0F83A7C}" destId="{AD54494A-06D0-4D6D-9584-867B033AC41D}" srcOrd="2" destOrd="0" parTransId="{F2165495-F31E-48D9-8FAD-17197BA62743}" sibTransId="{10F68D32-661F-4E80-9A43-A5336D79E6FD}"/>
    <dgm:cxn modelId="{39716E80-33CC-4AAB-BB79-9E6C8AB9E5AE}" type="presOf" srcId="{42A1833A-2ED6-401E-9274-76A172BE665D}" destId="{10A0C3F0-9945-4086-86A2-D58343A5422E}" srcOrd="0" destOrd="1" presId="urn:microsoft.com/office/officeart/2018/5/layout/CenteredIconLabelDescriptionList"/>
    <dgm:cxn modelId="{540C3281-1C01-439C-8253-F3AACC8E161E}" srcId="{52B29D33-FBA0-4D2B-A5D9-2F128EA3DE29}" destId="{5965C542-17DB-4B8A-834C-0494532F4A39}" srcOrd="3" destOrd="0" parTransId="{3698E2C8-D919-4A40-AF17-B2D2A8B40FDC}" sibTransId="{A465BF32-5D8C-48E2-AFD2-CF16AE80862E}"/>
    <dgm:cxn modelId="{A43DA782-C3AF-43D2-869A-E2218B955E5B}" type="presOf" srcId="{BFCE2975-61E2-435B-ADDB-D2D632F3E064}" destId="{0FC57E6D-A942-455C-90D0-390E44096ECD}" srcOrd="0" destOrd="1" presId="urn:microsoft.com/office/officeart/2018/5/layout/CenteredIconLabelDescriptionList"/>
    <dgm:cxn modelId="{519172A2-4A79-4476-83F3-8E126EE5C0B8}" srcId="{5965C542-17DB-4B8A-834C-0494532F4A39}" destId="{CB7CB754-FAA7-4A2C-8C74-83203EC1613C}" srcOrd="1" destOrd="0" parTransId="{99B1AB59-278F-42F1-88A8-D212C4F3D00D}" sibTransId="{A82933D8-5724-44EF-8CC6-F1CF52758BAE}"/>
    <dgm:cxn modelId="{6D9CA9A4-F0FB-4A8C-922B-FF430FB4A84A}" srcId="{697164B9-7A31-4514-9604-A90CEC3ED86E}" destId="{0B0F3C51-D771-482E-B6B4-66F294F93012}" srcOrd="2" destOrd="0" parTransId="{EEB753E5-8CAB-4D20-B602-810752B02B71}" sibTransId="{0460AACB-5330-43DF-83E5-2E5D665B3839}"/>
    <dgm:cxn modelId="{7A9BABA9-29B4-4B37-B231-E6FBD1371253}" srcId="{CAE981EB-8099-4EB4-A691-19BAE0F83A7C}" destId="{42A1833A-2ED6-401E-9274-76A172BE665D}" srcOrd="1" destOrd="0" parTransId="{EB9A9050-71A3-4373-AC6C-C698C3651A30}" sibTransId="{705A7086-D10F-4113-ADDB-AE8DA0B4F091}"/>
    <dgm:cxn modelId="{854B45AF-A5F4-4DDE-95C6-816C9C102027}" type="presOf" srcId="{CB7CB754-FAA7-4A2C-8C74-83203EC1613C}" destId="{2894965B-8319-46F0-AA21-38D76FF05EC1}" srcOrd="0" destOrd="1" presId="urn:microsoft.com/office/officeart/2018/5/layout/CenteredIconLabelDescriptionList"/>
    <dgm:cxn modelId="{1CCF9AC8-77E7-4556-8A5C-604E215C38AA}" srcId="{52B29D33-FBA0-4D2B-A5D9-2F128EA3DE29}" destId="{059F7B4E-3194-4C33-AF7D-278C20D100FA}" srcOrd="0" destOrd="0" parTransId="{3CAA6EE1-0325-407D-8B44-724B92BA5CC9}" sibTransId="{67A257EA-519F-4CF2-81B1-D86C8551A25F}"/>
    <dgm:cxn modelId="{8B76B2C9-F65B-41DD-B732-5A0662DB665C}" srcId="{697164B9-7A31-4514-9604-A90CEC3ED86E}" destId="{458EBBD6-A84B-41B6-B7D1-73501BFD4FE4}" srcOrd="0" destOrd="0" parTransId="{3B73E7FF-9509-4B94-AA5C-E8CD0B4BA0C1}" sibTransId="{01EF225A-D738-4DE0-95E3-41D98FAB9172}"/>
    <dgm:cxn modelId="{94E85FCD-D762-4774-9F7B-797E1B632C0B}" type="presOf" srcId="{52B29D33-FBA0-4D2B-A5D9-2F128EA3DE29}" destId="{08E8D7A0-D9C9-42AD-BCF2-9050E3FE4013}" srcOrd="0" destOrd="0" presId="urn:microsoft.com/office/officeart/2018/5/layout/CenteredIconLabelDescriptionList"/>
    <dgm:cxn modelId="{CE6FF5D1-9A64-4B7F-8F60-59C70DD1A928}" type="presOf" srcId="{7203172F-5F87-4505-ABD2-4B42050B2030}" destId="{B06D8B62-B12C-4F23-BD00-E49E2D9BDCC5}" srcOrd="0" destOrd="2" presId="urn:microsoft.com/office/officeart/2018/5/layout/CenteredIconLabelDescriptionList"/>
    <dgm:cxn modelId="{6A7723D3-E7C0-4236-B0E5-E382EEF019CB}" type="presOf" srcId="{CAE981EB-8099-4EB4-A691-19BAE0F83A7C}" destId="{33B817A1-0FFD-4897-8854-6FFFA31EBA1B}" srcOrd="0" destOrd="0" presId="urn:microsoft.com/office/officeart/2018/5/layout/CenteredIconLabelDescriptionList"/>
    <dgm:cxn modelId="{161B24D3-D263-438A-AFC3-A9A395AD5997}" srcId="{059F7B4E-3194-4C33-AF7D-278C20D100FA}" destId="{BFCE2975-61E2-435B-ADDB-D2D632F3E064}" srcOrd="1" destOrd="0" parTransId="{FE3745EE-71BE-418C-B949-0F2931254F5E}" sibTransId="{F68AF2A0-9252-43F7-AE74-44191B32539F}"/>
    <dgm:cxn modelId="{BA09E2D5-64FE-469F-91F9-BFE21003B235}" type="presOf" srcId="{697164B9-7A31-4514-9604-A90CEC3ED86E}" destId="{62E64E5B-E881-4F4B-8F29-B5AE0621D03C}" srcOrd="0" destOrd="0" presId="urn:microsoft.com/office/officeart/2018/5/layout/CenteredIconLabelDescriptionList"/>
    <dgm:cxn modelId="{9E76FBE6-F72E-4B38-8CB9-4FF01E301EBC}" type="presOf" srcId="{26F4870B-F61C-4934-A853-7B8DA1333FAD}" destId="{C71243C9-65F8-45FF-87B9-16A58FD30F6F}" srcOrd="0" destOrd="0" presId="urn:microsoft.com/office/officeart/2018/5/layout/CenteredIconLabelDescriptionList"/>
    <dgm:cxn modelId="{E5F971EA-B15C-460F-A24B-BB4DD7EC9610}" type="presOf" srcId="{8657321A-956A-4AF5-B017-2665E62BF5E4}" destId="{C1DFBC02-DD1B-4EEF-9269-53EADC125D2D}" srcOrd="0" destOrd="1" presId="urn:microsoft.com/office/officeart/2018/5/layout/CenteredIconLabelDescriptionList"/>
    <dgm:cxn modelId="{113D26EC-3B24-4D7F-9212-E0FB693D303B}" srcId="{26F4870B-F61C-4934-A853-7B8DA1333FAD}" destId="{2417D974-C6CA-4030-BF03-3165C342CFC8}" srcOrd="1" destOrd="0" parTransId="{7BAE65CD-6A44-499A-B3D4-9C164E8A6568}" sibTransId="{245B2A2D-61E7-42D0-B904-F2C566D73CD1}"/>
    <dgm:cxn modelId="{791696F7-2022-4717-B759-F3D7E0ED2673}" type="presOf" srcId="{3ED51109-75F8-4672-9E15-2C4D09227669}" destId="{0FC57E6D-A942-455C-90D0-390E44096ECD}" srcOrd="0" destOrd="0" presId="urn:microsoft.com/office/officeart/2018/5/layout/CenteredIconLabelDescriptionList"/>
    <dgm:cxn modelId="{99A5B0F9-D13C-488C-B4FC-DAB7D841010F}" srcId="{26F4870B-F61C-4934-A853-7B8DA1333FAD}" destId="{7203172F-5F87-4505-ABD2-4B42050B2030}" srcOrd="2" destOrd="0" parTransId="{F3A39D8C-5D91-4183-B9A4-BFA6C16B31FC}" sibTransId="{91F19518-5B18-4D25-B673-2A7940A16113}"/>
    <dgm:cxn modelId="{942C0A4F-E508-4919-9AC3-48B4811131DC}" type="presParOf" srcId="{08E8D7A0-D9C9-42AD-BCF2-9050E3FE4013}" destId="{24630C16-5A77-4B06-BC74-3E2376A6F809}" srcOrd="0" destOrd="0" presId="urn:microsoft.com/office/officeart/2018/5/layout/CenteredIconLabelDescriptionList"/>
    <dgm:cxn modelId="{A6F90CB1-4701-46A6-847E-364E7EAA04F2}" type="presParOf" srcId="{24630C16-5A77-4B06-BC74-3E2376A6F809}" destId="{9EB1240E-DE9E-433B-913C-7BC5B688AC1A}" srcOrd="0" destOrd="0" presId="urn:microsoft.com/office/officeart/2018/5/layout/CenteredIconLabelDescriptionList"/>
    <dgm:cxn modelId="{7C30AD7C-EA74-4B0B-99E3-AFB8C474D1A6}" type="presParOf" srcId="{24630C16-5A77-4B06-BC74-3E2376A6F809}" destId="{FEC533A9-C897-4FA8-8388-26C9893AB0E1}" srcOrd="1" destOrd="0" presId="urn:microsoft.com/office/officeart/2018/5/layout/CenteredIconLabelDescriptionList"/>
    <dgm:cxn modelId="{5A3FFE49-2A75-4788-B07B-BFCCF058501A}" type="presParOf" srcId="{24630C16-5A77-4B06-BC74-3E2376A6F809}" destId="{6251D9C5-A8C7-4A9F-905E-B9A1FAE81F9A}" srcOrd="2" destOrd="0" presId="urn:microsoft.com/office/officeart/2018/5/layout/CenteredIconLabelDescriptionList"/>
    <dgm:cxn modelId="{C12A8222-4F00-484B-8A7F-382964CAC424}" type="presParOf" srcId="{24630C16-5A77-4B06-BC74-3E2376A6F809}" destId="{AB960CEB-34A7-428C-BEED-72A8FAE4BB48}" srcOrd="3" destOrd="0" presId="urn:microsoft.com/office/officeart/2018/5/layout/CenteredIconLabelDescriptionList"/>
    <dgm:cxn modelId="{08A58C19-F75C-4C72-A6E3-8D93B459CDCB}" type="presParOf" srcId="{24630C16-5A77-4B06-BC74-3E2376A6F809}" destId="{0FC57E6D-A942-455C-90D0-390E44096ECD}" srcOrd="4" destOrd="0" presId="urn:microsoft.com/office/officeart/2018/5/layout/CenteredIconLabelDescriptionList"/>
    <dgm:cxn modelId="{FB6355AD-9F08-4E3D-AE23-E5752CD47897}" type="presParOf" srcId="{08E8D7A0-D9C9-42AD-BCF2-9050E3FE4013}" destId="{55E08D5A-AB44-4418-BB34-61A26A0FB90A}" srcOrd="1" destOrd="0" presId="urn:microsoft.com/office/officeart/2018/5/layout/CenteredIconLabelDescriptionList"/>
    <dgm:cxn modelId="{1B596C46-E0BF-4047-AEE2-E362515E2AB9}" type="presParOf" srcId="{08E8D7A0-D9C9-42AD-BCF2-9050E3FE4013}" destId="{4831B7D8-8655-44B1-9098-7D0255D608DB}" srcOrd="2" destOrd="0" presId="urn:microsoft.com/office/officeart/2018/5/layout/CenteredIconLabelDescriptionList"/>
    <dgm:cxn modelId="{EFACD468-D3F9-4F08-80F9-D524ED774D21}" type="presParOf" srcId="{4831B7D8-8655-44B1-9098-7D0255D608DB}" destId="{016A1122-80D6-4BBD-9761-4846777AB40C}" srcOrd="0" destOrd="0" presId="urn:microsoft.com/office/officeart/2018/5/layout/CenteredIconLabelDescriptionList"/>
    <dgm:cxn modelId="{7ABB3802-91F8-4FC2-8FA0-0C43CCC1D591}" type="presParOf" srcId="{4831B7D8-8655-44B1-9098-7D0255D608DB}" destId="{F5F9DB82-6939-4AC9-89D2-6B9BF57425B8}" srcOrd="1" destOrd="0" presId="urn:microsoft.com/office/officeart/2018/5/layout/CenteredIconLabelDescriptionList"/>
    <dgm:cxn modelId="{48E92600-522C-42F8-B19A-2779719E4297}" type="presParOf" srcId="{4831B7D8-8655-44B1-9098-7D0255D608DB}" destId="{62E64E5B-E881-4F4B-8F29-B5AE0621D03C}" srcOrd="2" destOrd="0" presId="urn:microsoft.com/office/officeart/2018/5/layout/CenteredIconLabelDescriptionList"/>
    <dgm:cxn modelId="{D75F5F5C-424F-45CC-A923-BBCE77401CFF}" type="presParOf" srcId="{4831B7D8-8655-44B1-9098-7D0255D608DB}" destId="{D0B31939-933F-4A2A-9C20-E822C036FFA4}" srcOrd="3" destOrd="0" presId="urn:microsoft.com/office/officeart/2018/5/layout/CenteredIconLabelDescriptionList"/>
    <dgm:cxn modelId="{CA04AAA2-D343-4E19-B39B-A1058B273322}" type="presParOf" srcId="{4831B7D8-8655-44B1-9098-7D0255D608DB}" destId="{C1DFBC02-DD1B-4EEF-9269-53EADC125D2D}" srcOrd="4" destOrd="0" presId="urn:microsoft.com/office/officeart/2018/5/layout/CenteredIconLabelDescriptionList"/>
    <dgm:cxn modelId="{19DFDEEA-E497-4290-8F8C-4C376B45BBF6}" type="presParOf" srcId="{08E8D7A0-D9C9-42AD-BCF2-9050E3FE4013}" destId="{9C6ECAB9-33A9-4EB5-957B-4670BDEF42AC}" srcOrd="3" destOrd="0" presId="urn:microsoft.com/office/officeart/2018/5/layout/CenteredIconLabelDescriptionList"/>
    <dgm:cxn modelId="{75C44768-32D2-4D8E-937D-D2BFB9DA5F07}" type="presParOf" srcId="{08E8D7A0-D9C9-42AD-BCF2-9050E3FE4013}" destId="{6F9894FB-3052-4A0C-A8D2-7684696C7D43}" srcOrd="4" destOrd="0" presId="urn:microsoft.com/office/officeart/2018/5/layout/CenteredIconLabelDescriptionList"/>
    <dgm:cxn modelId="{A2B3C89F-F1F2-4F13-8A1A-8A704D1EC4DD}" type="presParOf" srcId="{6F9894FB-3052-4A0C-A8D2-7684696C7D43}" destId="{AE386D57-E914-4945-9B40-9A35BC78D59A}" srcOrd="0" destOrd="0" presId="urn:microsoft.com/office/officeart/2018/5/layout/CenteredIconLabelDescriptionList"/>
    <dgm:cxn modelId="{018485BD-BA55-4B22-9C14-2C733742EFCE}" type="presParOf" srcId="{6F9894FB-3052-4A0C-A8D2-7684696C7D43}" destId="{749B7DBD-A2EA-4B0E-8EF2-E12BC78F58CE}" srcOrd="1" destOrd="0" presId="urn:microsoft.com/office/officeart/2018/5/layout/CenteredIconLabelDescriptionList"/>
    <dgm:cxn modelId="{071D40B3-19BE-4D3D-A5BC-A363157275BA}" type="presParOf" srcId="{6F9894FB-3052-4A0C-A8D2-7684696C7D43}" destId="{C71243C9-65F8-45FF-87B9-16A58FD30F6F}" srcOrd="2" destOrd="0" presId="urn:microsoft.com/office/officeart/2018/5/layout/CenteredIconLabelDescriptionList"/>
    <dgm:cxn modelId="{D325DFC9-A425-49B2-A6F3-E59B4CABBFC0}" type="presParOf" srcId="{6F9894FB-3052-4A0C-A8D2-7684696C7D43}" destId="{50B4F644-DB30-430D-A5AA-887D8AC432B1}" srcOrd="3" destOrd="0" presId="urn:microsoft.com/office/officeart/2018/5/layout/CenteredIconLabelDescriptionList"/>
    <dgm:cxn modelId="{F9098BC4-4B51-4E3E-A219-C8590C0FD431}" type="presParOf" srcId="{6F9894FB-3052-4A0C-A8D2-7684696C7D43}" destId="{B06D8B62-B12C-4F23-BD00-E49E2D9BDCC5}" srcOrd="4" destOrd="0" presId="urn:microsoft.com/office/officeart/2018/5/layout/CenteredIconLabelDescriptionList"/>
    <dgm:cxn modelId="{3F209690-1E1C-405C-909E-60353208F51D}" type="presParOf" srcId="{08E8D7A0-D9C9-42AD-BCF2-9050E3FE4013}" destId="{7FDF0FD7-A028-480B-AC18-4C681FE1F721}" srcOrd="5" destOrd="0" presId="urn:microsoft.com/office/officeart/2018/5/layout/CenteredIconLabelDescriptionList"/>
    <dgm:cxn modelId="{9F1256A0-A638-436C-AD29-20156729619E}" type="presParOf" srcId="{08E8D7A0-D9C9-42AD-BCF2-9050E3FE4013}" destId="{581DC0F3-D5F0-43EC-BA43-7C5FBE4B84AB}" srcOrd="6" destOrd="0" presId="urn:microsoft.com/office/officeart/2018/5/layout/CenteredIconLabelDescriptionList"/>
    <dgm:cxn modelId="{8EB4AD85-EBF3-4BB0-84EF-E7D287DB59CA}" type="presParOf" srcId="{581DC0F3-D5F0-43EC-BA43-7C5FBE4B84AB}" destId="{5DEE8912-CDF0-458D-8BE0-D32BF6DC1D37}" srcOrd="0" destOrd="0" presId="urn:microsoft.com/office/officeart/2018/5/layout/CenteredIconLabelDescriptionList"/>
    <dgm:cxn modelId="{D4D73BE0-5236-4896-9C53-38FF62F4B3E2}" type="presParOf" srcId="{581DC0F3-D5F0-43EC-BA43-7C5FBE4B84AB}" destId="{CE451AFF-1BBA-47C4-8E9A-D9517B20FF81}" srcOrd="1" destOrd="0" presId="urn:microsoft.com/office/officeart/2018/5/layout/CenteredIconLabelDescriptionList"/>
    <dgm:cxn modelId="{7CA52506-20B3-4024-A47C-23778A8EA347}" type="presParOf" srcId="{581DC0F3-D5F0-43EC-BA43-7C5FBE4B84AB}" destId="{17446AE6-CCCA-44E8-9CD3-EE55E247744D}" srcOrd="2" destOrd="0" presId="urn:microsoft.com/office/officeart/2018/5/layout/CenteredIconLabelDescriptionList"/>
    <dgm:cxn modelId="{9FAB2F27-15EB-4C63-B540-DFFCB8556BB1}" type="presParOf" srcId="{581DC0F3-D5F0-43EC-BA43-7C5FBE4B84AB}" destId="{72607617-1965-4878-891F-F328708663D6}" srcOrd="3" destOrd="0" presId="urn:microsoft.com/office/officeart/2018/5/layout/CenteredIconLabelDescriptionList"/>
    <dgm:cxn modelId="{0F6A8050-086D-4ADA-8683-87E53C6A9305}" type="presParOf" srcId="{581DC0F3-D5F0-43EC-BA43-7C5FBE4B84AB}" destId="{2894965B-8319-46F0-AA21-38D76FF05EC1}" srcOrd="4" destOrd="0" presId="urn:microsoft.com/office/officeart/2018/5/layout/CenteredIconLabelDescriptionList"/>
    <dgm:cxn modelId="{7268F071-9814-4FD0-9E94-FAB854D0CEA6}" type="presParOf" srcId="{08E8D7A0-D9C9-42AD-BCF2-9050E3FE4013}" destId="{A4C44798-AC23-483D-A706-21A651C264DB}" srcOrd="7" destOrd="0" presId="urn:microsoft.com/office/officeart/2018/5/layout/CenteredIconLabelDescriptionList"/>
    <dgm:cxn modelId="{5AFD72F5-5F0D-4920-8C48-C347547FA573}" type="presParOf" srcId="{08E8D7A0-D9C9-42AD-BCF2-9050E3FE4013}" destId="{5B4AEC51-A1CF-4E24-BD2D-ED9F369FE3F1}" srcOrd="8" destOrd="0" presId="urn:microsoft.com/office/officeart/2018/5/layout/CenteredIconLabelDescriptionList"/>
    <dgm:cxn modelId="{8E82264E-0FE3-4B16-9851-5214F3C66623}" type="presParOf" srcId="{5B4AEC51-A1CF-4E24-BD2D-ED9F369FE3F1}" destId="{02635ECB-0FF8-449D-9EFA-DDC01A4086B3}" srcOrd="0" destOrd="0" presId="urn:microsoft.com/office/officeart/2018/5/layout/CenteredIconLabelDescriptionList"/>
    <dgm:cxn modelId="{CEE77414-89DB-4DC7-BF14-4C1E0688A767}" type="presParOf" srcId="{5B4AEC51-A1CF-4E24-BD2D-ED9F369FE3F1}" destId="{78E0CA7B-D478-483C-8BB8-C6B4CF607673}" srcOrd="1" destOrd="0" presId="urn:microsoft.com/office/officeart/2018/5/layout/CenteredIconLabelDescriptionList"/>
    <dgm:cxn modelId="{A1B62C1F-3626-4438-9A5D-D8D3B6CE5E6D}" type="presParOf" srcId="{5B4AEC51-A1CF-4E24-BD2D-ED9F369FE3F1}" destId="{33B817A1-0FFD-4897-8854-6FFFA31EBA1B}" srcOrd="2" destOrd="0" presId="urn:microsoft.com/office/officeart/2018/5/layout/CenteredIconLabelDescriptionList"/>
    <dgm:cxn modelId="{1E1E4836-09D8-4B55-8C21-5AAC94B858E9}" type="presParOf" srcId="{5B4AEC51-A1CF-4E24-BD2D-ED9F369FE3F1}" destId="{C64009CB-87B1-4EE3-BF4A-19732E0A637F}" srcOrd="3" destOrd="0" presId="urn:microsoft.com/office/officeart/2018/5/layout/CenteredIconLabelDescriptionList"/>
    <dgm:cxn modelId="{DE332C54-7F82-41F9-9520-62793A8B8E17}" type="presParOf" srcId="{5B4AEC51-A1CF-4E24-BD2D-ED9F369FE3F1}" destId="{10A0C3F0-9945-4086-86A2-D58343A5422E}" srcOrd="4" destOrd="0" presId="urn:microsoft.com/office/officeart/2018/5/layout/Centered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F8818E4B-6AC9-4935-93B7-F21FEB0683F8}" type="doc">
      <dgm:prSet loTypeId="urn:microsoft.com/office/officeart/2018/5/layout/CenteredIconLabelDescriptionList" loCatId="icon" qsTypeId="urn:microsoft.com/office/officeart/2005/8/quickstyle/simple1" qsCatId="simple" csTypeId="urn:microsoft.com/office/officeart/2005/8/colors/accent1_2" csCatId="accent1" phldr="1"/>
      <dgm:spPr/>
      <dgm:t>
        <a:bodyPr/>
        <a:lstStyle/>
        <a:p>
          <a:endParaRPr lang="en-US"/>
        </a:p>
      </dgm:t>
    </dgm:pt>
    <dgm:pt modelId="{02EF0FB8-92FA-4B8F-9690-D3E1585C4BCD}">
      <dgm:prSet custT="1"/>
      <dgm:spPr/>
      <dgm:t>
        <a:bodyPr/>
        <a:lstStyle/>
        <a:p>
          <a:pPr>
            <a:lnSpc>
              <a:spcPct val="100000"/>
            </a:lnSpc>
            <a:defRPr b="1"/>
          </a:pPr>
          <a:r>
            <a:rPr lang="en-GB" sz="1800" b="1" dirty="0"/>
            <a:t>1. Be Specific and Contextual</a:t>
          </a:r>
          <a:endParaRPr lang="en-US" sz="1800" dirty="0"/>
        </a:p>
      </dgm:t>
    </dgm:pt>
    <dgm:pt modelId="{A598A8E2-E9F2-4704-8EDA-B380BCB7E325}" type="parTrans" cxnId="{70C4A4D0-D364-46FF-AC92-E620EDCBC065}">
      <dgm:prSet/>
      <dgm:spPr/>
      <dgm:t>
        <a:bodyPr/>
        <a:lstStyle/>
        <a:p>
          <a:endParaRPr lang="en-US" sz="2400"/>
        </a:p>
      </dgm:t>
    </dgm:pt>
    <dgm:pt modelId="{A0A0BE67-2F31-4156-A91D-49690A2C5FF3}" type="sibTrans" cxnId="{70C4A4D0-D364-46FF-AC92-E620EDCBC065}">
      <dgm:prSet/>
      <dgm:spPr/>
      <dgm:t>
        <a:bodyPr/>
        <a:lstStyle/>
        <a:p>
          <a:endParaRPr lang="en-US" sz="2400"/>
        </a:p>
      </dgm:t>
    </dgm:pt>
    <dgm:pt modelId="{89A1C43C-7F8D-489E-893C-F08BCFA564A9}">
      <dgm:prSet custT="1"/>
      <dgm:spPr/>
      <dgm:t>
        <a:bodyPr/>
        <a:lstStyle/>
        <a:p>
          <a:pPr>
            <a:lnSpc>
              <a:spcPct val="100000"/>
            </a:lnSpc>
          </a:pPr>
          <a:r>
            <a:rPr lang="en-GB" sz="1400" dirty="0"/>
            <a:t>Use keywords that reflect the learning material’s </a:t>
          </a:r>
          <a:r>
            <a:rPr lang="en-GB" sz="1400" b="1" dirty="0"/>
            <a:t>topic, discipline, and intended use</a:t>
          </a:r>
          <a:r>
            <a:rPr lang="en-GB" sz="1400" dirty="0"/>
            <a:t>.</a:t>
          </a:r>
          <a:endParaRPr lang="en-US" sz="1400" dirty="0"/>
        </a:p>
      </dgm:t>
    </dgm:pt>
    <dgm:pt modelId="{65A1CC3F-C265-40C2-9136-0EDDA70C7728}" type="parTrans" cxnId="{E0F62381-5BBF-4EEF-9EFF-B40681A54898}">
      <dgm:prSet/>
      <dgm:spPr/>
      <dgm:t>
        <a:bodyPr/>
        <a:lstStyle/>
        <a:p>
          <a:endParaRPr lang="en-US" sz="2400"/>
        </a:p>
      </dgm:t>
    </dgm:pt>
    <dgm:pt modelId="{FD6B8A3B-844F-426C-BCBF-CE8449185A64}" type="sibTrans" cxnId="{E0F62381-5BBF-4EEF-9EFF-B40681A54898}">
      <dgm:prSet/>
      <dgm:spPr/>
      <dgm:t>
        <a:bodyPr/>
        <a:lstStyle/>
        <a:p>
          <a:endParaRPr lang="en-US" sz="2400"/>
        </a:p>
      </dgm:t>
    </dgm:pt>
    <dgm:pt modelId="{A0FB7BA5-75CF-4197-B990-7C1B3D831A3F}">
      <dgm:prSet custT="1"/>
      <dgm:spPr/>
      <dgm:t>
        <a:bodyPr/>
        <a:lstStyle/>
        <a:p>
          <a:pPr>
            <a:lnSpc>
              <a:spcPct val="100000"/>
            </a:lnSpc>
          </a:pPr>
          <a:r>
            <a:rPr lang="en-GB" sz="1400" b="1" dirty="0"/>
            <a:t>Examples:</a:t>
          </a:r>
          <a:endParaRPr lang="en-US" sz="1400" dirty="0"/>
        </a:p>
      </dgm:t>
    </dgm:pt>
    <dgm:pt modelId="{937D1480-C265-4575-8810-10B93ED58B62}" type="parTrans" cxnId="{6984E4C4-B4F0-4291-B042-E774A3F95DA7}">
      <dgm:prSet/>
      <dgm:spPr/>
      <dgm:t>
        <a:bodyPr/>
        <a:lstStyle/>
        <a:p>
          <a:endParaRPr lang="en-US" sz="2400"/>
        </a:p>
      </dgm:t>
    </dgm:pt>
    <dgm:pt modelId="{0F2E6DBE-582F-420B-A329-62796F9C2FEB}" type="sibTrans" cxnId="{6984E4C4-B4F0-4291-B042-E774A3F95DA7}">
      <dgm:prSet/>
      <dgm:spPr/>
      <dgm:t>
        <a:bodyPr/>
        <a:lstStyle/>
        <a:p>
          <a:endParaRPr lang="en-US" sz="2400"/>
        </a:p>
      </dgm:t>
    </dgm:pt>
    <dgm:pt modelId="{F3264EB6-8752-4771-BACE-2FC9CD52DAE7}">
      <dgm:prSet custT="1"/>
      <dgm:spPr/>
      <dgm:t>
        <a:bodyPr/>
        <a:lstStyle/>
        <a:p>
          <a:r>
            <a:rPr lang="en-GB" sz="1400" dirty="0"/>
            <a:t>“Open Access publishing tutorial”</a:t>
          </a:r>
          <a:endParaRPr lang="en-US" sz="1400" dirty="0"/>
        </a:p>
      </dgm:t>
    </dgm:pt>
    <dgm:pt modelId="{8426CE61-D2DE-4500-ABE7-FD910931B037}" type="parTrans" cxnId="{CA3C9F20-E9FC-42F9-9C00-78D7F476A240}">
      <dgm:prSet/>
      <dgm:spPr/>
      <dgm:t>
        <a:bodyPr/>
        <a:lstStyle/>
        <a:p>
          <a:endParaRPr lang="en-US" sz="2400"/>
        </a:p>
      </dgm:t>
    </dgm:pt>
    <dgm:pt modelId="{DD21C93B-2C83-459E-BB84-A700512D7BE8}" type="sibTrans" cxnId="{CA3C9F20-E9FC-42F9-9C00-78D7F476A240}">
      <dgm:prSet/>
      <dgm:spPr/>
      <dgm:t>
        <a:bodyPr/>
        <a:lstStyle/>
        <a:p>
          <a:endParaRPr lang="en-US" sz="2400"/>
        </a:p>
      </dgm:t>
    </dgm:pt>
    <dgm:pt modelId="{FBC59FA1-82E0-4041-B2F0-1AB41A3AD4BA}">
      <dgm:prSet custT="1"/>
      <dgm:spPr/>
      <dgm:t>
        <a:bodyPr/>
        <a:lstStyle/>
        <a:p>
          <a:r>
            <a:rPr lang="en-GB" sz="1400" dirty="0"/>
            <a:t>“FAIR metadata humanities”</a:t>
          </a:r>
          <a:endParaRPr lang="en-US" sz="1400" dirty="0"/>
        </a:p>
      </dgm:t>
    </dgm:pt>
    <dgm:pt modelId="{F0C41E3B-B797-49EF-BF1C-EC5CB09F3691}" type="parTrans" cxnId="{8CDED182-8B73-4490-9198-A478AEAE2917}">
      <dgm:prSet/>
      <dgm:spPr/>
      <dgm:t>
        <a:bodyPr/>
        <a:lstStyle/>
        <a:p>
          <a:endParaRPr lang="en-US" sz="2400"/>
        </a:p>
      </dgm:t>
    </dgm:pt>
    <dgm:pt modelId="{872A0F06-2280-461A-BD1A-9696A6053A89}" type="sibTrans" cxnId="{8CDED182-8B73-4490-9198-A478AEAE2917}">
      <dgm:prSet/>
      <dgm:spPr/>
      <dgm:t>
        <a:bodyPr/>
        <a:lstStyle/>
        <a:p>
          <a:endParaRPr lang="en-US" sz="2400"/>
        </a:p>
      </dgm:t>
    </dgm:pt>
    <dgm:pt modelId="{0F2B5B82-4290-47A9-B6D5-2107901C03D8}">
      <dgm:prSet custT="1"/>
      <dgm:spPr/>
      <dgm:t>
        <a:bodyPr/>
        <a:lstStyle/>
        <a:p>
          <a:r>
            <a:rPr lang="en-GB" sz="1400" dirty="0"/>
            <a:t>“Self-paced course on data ethics”</a:t>
          </a:r>
          <a:endParaRPr lang="en-US" sz="1400" dirty="0"/>
        </a:p>
      </dgm:t>
    </dgm:pt>
    <dgm:pt modelId="{8509F63F-5FC3-4BE2-9CB8-635BBCF4A00D}" type="parTrans" cxnId="{80ED96C2-1278-4F09-901A-18AEDA9EE35B}">
      <dgm:prSet/>
      <dgm:spPr/>
      <dgm:t>
        <a:bodyPr/>
        <a:lstStyle/>
        <a:p>
          <a:endParaRPr lang="en-US" sz="2400"/>
        </a:p>
      </dgm:t>
    </dgm:pt>
    <dgm:pt modelId="{6A07FB37-F513-4AC4-9754-0175BAE80C06}" type="sibTrans" cxnId="{80ED96C2-1278-4F09-901A-18AEDA9EE35B}">
      <dgm:prSet/>
      <dgm:spPr/>
      <dgm:t>
        <a:bodyPr/>
        <a:lstStyle/>
        <a:p>
          <a:endParaRPr lang="en-US" sz="2400"/>
        </a:p>
      </dgm:t>
    </dgm:pt>
    <dgm:pt modelId="{A7EF04CD-D79F-42AE-8C15-7E95990CCC2F}">
      <dgm:prSet custT="1"/>
      <dgm:spPr/>
      <dgm:t>
        <a:bodyPr/>
        <a:lstStyle/>
        <a:p>
          <a:pPr>
            <a:lnSpc>
              <a:spcPct val="100000"/>
            </a:lnSpc>
            <a:defRPr b="1"/>
          </a:pPr>
          <a:r>
            <a:rPr lang="en-GB" sz="1800" b="1" dirty="0"/>
            <a:t>2. Use Synonyms and Related Terms</a:t>
          </a:r>
          <a:endParaRPr lang="en-US" sz="1800" dirty="0"/>
        </a:p>
      </dgm:t>
    </dgm:pt>
    <dgm:pt modelId="{19E37BDB-B5F6-4C15-A23D-D118C9C53A40}" type="parTrans" cxnId="{B6F12377-E248-46D6-9F55-7DB1C583ABB5}">
      <dgm:prSet/>
      <dgm:spPr/>
      <dgm:t>
        <a:bodyPr/>
        <a:lstStyle/>
        <a:p>
          <a:endParaRPr lang="en-US" sz="2400"/>
        </a:p>
      </dgm:t>
    </dgm:pt>
    <dgm:pt modelId="{716E70E1-67F4-423D-8D72-08C8CA6B7645}" type="sibTrans" cxnId="{B6F12377-E248-46D6-9F55-7DB1C583ABB5}">
      <dgm:prSet/>
      <dgm:spPr/>
      <dgm:t>
        <a:bodyPr/>
        <a:lstStyle/>
        <a:p>
          <a:endParaRPr lang="en-US" sz="2400"/>
        </a:p>
      </dgm:t>
    </dgm:pt>
    <dgm:pt modelId="{60999023-34D7-4CF0-A197-FB40DDDE58DE}">
      <dgm:prSet custT="1"/>
      <dgm:spPr/>
      <dgm:t>
        <a:bodyPr/>
        <a:lstStyle/>
        <a:p>
          <a:pPr>
            <a:lnSpc>
              <a:spcPct val="100000"/>
            </a:lnSpc>
          </a:pPr>
          <a:r>
            <a:rPr lang="en-GB" sz="1400"/>
            <a:t>Different repositories or creators may describe the same concept using different terms.</a:t>
          </a:r>
          <a:endParaRPr lang="en-US" sz="1400"/>
        </a:p>
      </dgm:t>
    </dgm:pt>
    <dgm:pt modelId="{A456CD73-290B-4DF8-9E2C-F5F02D98965F}" type="parTrans" cxnId="{9B905DD8-FDF4-459D-9D25-70A6B4D2CEA1}">
      <dgm:prSet/>
      <dgm:spPr/>
      <dgm:t>
        <a:bodyPr/>
        <a:lstStyle/>
        <a:p>
          <a:endParaRPr lang="en-US" sz="2400"/>
        </a:p>
      </dgm:t>
    </dgm:pt>
    <dgm:pt modelId="{ED0561D1-D731-4B11-A801-9A0A86344502}" type="sibTrans" cxnId="{9B905DD8-FDF4-459D-9D25-70A6B4D2CEA1}">
      <dgm:prSet/>
      <dgm:spPr/>
      <dgm:t>
        <a:bodyPr/>
        <a:lstStyle/>
        <a:p>
          <a:endParaRPr lang="en-US" sz="2400"/>
        </a:p>
      </dgm:t>
    </dgm:pt>
    <dgm:pt modelId="{91FFDEB3-2765-4BDC-ACD9-4A371E45D9A9}">
      <dgm:prSet custT="1"/>
      <dgm:spPr/>
      <dgm:t>
        <a:bodyPr/>
        <a:lstStyle/>
        <a:p>
          <a:pPr>
            <a:lnSpc>
              <a:spcPct val="100000"/>
            </a:lnSpc>
          </a:pPr>
          <a:r>
            <a:rPr lang="en-GB" sz="1400" b="1"/>
            <a:t>Examples:</a:t>
          </a:r>
          <a:endParaRPr lang="en-US" sz="1400"/>
        </a:p>
      </dgm:t>
    </dgm:pt>
    <dgm:pt modelId="{2015851F-1E5A-4DBF-88BE-F4E8663D227E}" type="parTrans" cxnId="{5F134A07-24C4-4DC9-91EE-771FBF421675}">
      <dgm:prSet/>
      <dgm:spPr/>
      <dgm:t>
        <a:bodyPr/>
        <a:lstStyle/>
        <a:p>
          <a:endParaRPr lang="en-US" sz="2400"/>
        </a:p>
      </dgm:t>
    </dgm:pt>
    <dgm:pt modelId="{A5B23044-7E43-4036-9C44-05AC9CD2EF9F}" type="sibTrans" cxnId="{5F134A07-24C4-4DC9-91EE-771FBF421675}">
      <dgm:prSet/>
      <dgm:spPr/>
      <dgm:t>
        <a:bodyPr/>
        <a:lstStyle/>
        <a:p>
          <a:endParaRPr lang="en-US" sz="2400"/>
        </a:p>
      </dgm:t>
    </dgm:pt>
    <dgm:pt modelId="{C17B141D-DBF8-4A5D-B2BC-8E54E4847D36}">
      <dgm:prSet custT="1"/>
      <dgm:spPr/>
      <dgm:t>
        <a:bodyPr/>
        <a:lstStyle/>
        <a:p>
          <a:r>
            <a:rPr lang="en-GB" sz="1400"/>
            <a:t>Instead of only searching for “FAIR data,” try “data stewardship,” “open data management,” or “research data sharing.”</a:t>
          </a:r>
          <a:endParaRPr lang="en-US" sz="1400"/>
        </a:p>
      </dgm:t>
    </dgm:pt>
    <dgm:pt modelId="{530E3E59-A7F6-42D8-BB9B-53548D71B69E}" type="parTrans" cxnId="{9FDDC018-275F-43F6-AB16-02E74ABB7CF8}">
      <dgm:prSet/>
      <dgm:spPr/>
      <dgm:t>
        <a:bodyPr/>
        <a:lstStyle/>
        <a:p>
          <a:endParaRPr lang="en-US" sz="2400"/>
        </a:p>
      </dgm:t>
    </dgm:pt>
    <dgm:pt modelId="{1A22A050-B580-4BD0-9C8A-816EF77688E5}" type="sibTrans" cxnId="{9FDDC018-275F-43F6-AB16-02E74ABB7CF8}">
      <dgm:prSet/>
      <dgm:spPr/>
      <dgm:t>
        <a:bodyPr/>
        <a:lstStyle/>
        <a:p>
          <a:endParaRPr lang="en-US" sz="2400"/>
        </a:p>
      </dgm:t>
    </dgm:pt>
    <dgm:pt modelId="{297352DA-A865-4061-8187-6495EA2F45BE}">
      <dgm:prSet custT="1"/>
      <dgm:spPr/>
      <dgm:t>
        <a:bodyPr/>
        <a:lstStyle/>
        <a:p>
          <a:r>
            <a:rPr lang="en-GB" sz="1400"/>
            <a:t>Include alternate terms: “educational resources,” “teaching materials,” or “learning modules.”</a:t>
          </a:r>
          <a:br>
            <a:rPr lang="en-GB" sz="1400"/>
          </a:br>
          <a:endParaRPr lang="en-US" sz="1400"/>
        </a:p>
      </dgm:t>
    </dgm:pt>
    <dgm:pt modelId="{71C7B44C-548C-4639-B600-E4393E9459C7}" type="parTrans" cxnId="{CC7B8029-5709-40FB-9EB3-FA5D28267CDB}">
      <dgm:prSet/>
      <dgm:spPr/>
      <dgm:t>
        <a:bodyPr/>
        <a:lstStyle/>
        <a:p>
          <a:endParaRPr lang="en-US" sz="2400"/>
        </a:p>
      </dgm:t>
    </dgm:pt>
    <dgm:pt modelId="{9C80B9F1-C164-4E37-BF59-D0AF4E4F4A1E}" type="sibTrans" cxnId="{CC7B8029-5709-40FB-9EB3-FA5D28267CDB}">
      <dgm:prSet/>
      <dgm:spPr/>
      <dgm:t>
        <a:bodyPr/>
        <a:lstStyle/>
        <a:p>
          <a:endParaRPr lang="en-US" sz="2400"/>
        </a:p>
      </dgm:t>
    </dgm:pt>
    <dgm:pt modelId="{4B00F8FF-F1B0-421D-8FBA-F40F50B45D10}">
      <dgm:prSet custT="1"/>
      <dgm:spPr/>
      <dgm:t>
        <a:bodyPr/>
        <a:lstStyle/>
        <a:p>
          <a:pPr>
            <a:lnSpc>
              <a:spcPct val="100000"/>
            </a:lnSpc>
            <a:defRPr b="1"/>
          </a:pPr>
          <a:r>
            <a:rPr lang="en-GB" sz="1800" b="1"/>
            <a:t>3. Include Metadata Elements as Keywords</a:t>
          </a:r>
          <a:endParaRPr lang="en-US" sz="1800"/>
        </a:p>
      </dgm:t>
    </dgm:pt>
    <dgm:pt modelId="{999E411B-CCDF-40E4-91AD-2DAD11719C15}" type="parTrans" cxnId="{C6D754A1-8FFA-43A7-BF62-3963623756AC}">
      <dgm:prSet/>
      <dgm:spPr/>
      <dgm:t>
        <a:bodyPr/>
        <a:lstStyle/>
        <a:p>
          <a:endParaRPr lang="en-US" sz="2400"/>
        </a:p>
      </dgm:t>
    </dgm:pt>
    <dgm:pt modelId="{2B0CFE31-61C5-4EAE-8260-0547D29414C9}" type="sibTrans" cxnId="{C6D754A1-8FFA-43A7-BF62-3963623756AC}">
      <dgm:prSet/>
      <dgm:spPr/>
      <dgm:t>
        <a:bodyPr/>
        <a:lstStyle/>
        <a:p>
          <a:endParaRPr lang="en-US" sz="2400"/>
        </a:p>
      </dgm:t>
    </dgm:pt>
    <dgm:pt modelId="{91C49DB6-92A1-4A6D-97EC-6D8D0CF9DE55}">
      <dgm:prSet custT="1"/>
      <dgm:spPr/>
      <dgm:t>
        <a:bodyPr/>
        <a:lstStyle/>
        <a:p>
          <a:pPr>
            <a:lnSpc>
              <a:spcPct val="100000"/>
            </a:lnSpc>
          </a:pPr>
          <a:r>
            <a:rPr lang="en-GB" sz="1400"/>
            <a:t>Search using </a:t>
          </a:r>
          <a:r>
            <a:rPr lang="en-GB" sz="1400" b="1"/>
            <a:t>metadata elements</a:t>
          </a:r>
          <a:r>
            <a:rPr lang="en-GB" sz="1400"/>
            <a:t>, such as:</a:t>
          </a:r>
          <a:endParaRPr lang="en-US" sz="1400"/>
        </a:p>
      </dgm:t>
    </dgm:pt>
    <dgm:pt modelId="{E0838FB0-D7EB-42B2-B0B4-02A992D3CDFA}" type="parTrans" cxnId="{4B58016A-7698-4D03-A792-AD6AC14AF297}">
      <dgm:prSet/>
      <dgm:spPr/>
      <dgm:t>
        <a:bodyPr/>
        <a:lstStyle/>
        <a:p>
          <a:endParaRPr lang="en-US" sz="2400"/>
        </a:p>
      </dgm:t>
    </dgm:pt>
    <dgm:pt modelId="{1F61E43F-AC70-4A98-A418-5D7B19C98F7D}" type="sibTrans" cxnId="{4B58016A-7698-4D03-A792-AD6AC14AF297}">
      <dgm:prSet/>
      <dgm:spPr/>
      <dgm:t>
        <a:bodyPr/>
        <a:lstStyle/>
        <a:p>
          <a:endParaRPr lang="en-US" sz="2400"/>
        </a:p>
      </dgm:t>
    </dgm:pt>
    <dgm:pt modelId="{46A86FC0-C00C-401E-9E60-CCFB8CCD7747}">
      <dgm:prSet custT="1"/>
      <dgm:spPr/>
      <dgm:t>
        <a:bodyPr/>
        <a:lstStyle/>
        <a:p>
          <a:r>
            <a:rPr lang="en-GB" sz="1400" b="1"/>
            <a:t>Target audience:</a:t>
          </a:r>
          <a:r>
            <a:rPr lang="en-GB" sz="1400"/>
            <a:t> “FAIR data for early-career researchers”</a:t>
          </a:r>
          <a:endParaRPr lang="en-US" sz="1400"/>
        </a:p>
      </dgm:t>
    </dgm:pt>
    <dgm:pt modelId="{8267C9B8-4247-4162-A80A-AD9E2F39BAEC}" type="parTrans" cxnId="{FEB421E4-1839-46EE-8B3F-5C360444EB72}">
      <dgm:prSet/>
      <dgm:spPr/>
      <dgm:t>
        <a:bodyPr/>
        <a:lstStyle/>
        <a:p>
          <a:endParaRPr lang="en-US" sz="2400"/>
        </a:p>
      </dgm:t>
    </dgm:pt>
    <dgm:pt modelId="{4A91FB41-DE16-46B5-8D0C-A9F26FD68FA9}" type="sibTrans" cxnId="{FEB421E4-1839-46EE-8B3F-5C360444EB72}">
      <dgm:prSet/>
      <dgm:spPr/>
      <dgm:t>
        <a:bodyPr/>
        <a:lstStyle/>
        <a:p>
          <a:endParaRPr lang="en-US" sz="2400"/>
        </a:p>
      </dgm:t>
    </dgm:pt>
    <dgm:pt modelId="{6CB50288-6C4F-4B5E-A063-5D345D14302A}">
      <dgm:prSet custT="1"/>
      <dgm:spPr/>
      <dgm:t>
        <a:bodyPr/>
        <a:lstStyle/>
        <a:p>
          <a:r>
            <a:rPr lang="en-GB" sz="1400" b="1"/>
            <a:t>Format:</a:t>
          </a:r>
          <a:r>
            <a:rPr lang="en-GB" sz="1400"/>
            <a:t> “Interactive tutorial,” “MOOC,” “PowerPoint slides”</a:t>
          </a:r>
          <a:endParaRPr lang="en-US" sz="1400"/>
        </a:p>
      </dgm:t>
    </dgm:pt>
    <dgm:pt modelId="{96666897-5CFE-4064-A167-6BC4FBC3C6F4}" type="parTrans" cxnId="{476549C8-8F56-4C5B-BCCA-9CDBC6EF2B07}">
      <dgm:prSet/>
      <dgm:spPr/>
      <dgm:t>
        <a:bodyPr/>
        <a:lstStyle/>
        <a:p>
          <a:endParaRPr lang="en-US" sz="2400"/>
        </a:p>
      </dgm:t>
    </dgm:pt>
    <dgm:pt modelId="{4A4EC0DD-82AE-4921-9074-A260702D9DE0}" type="sibTrans" cxnId="{476549C8-8F56-4C5B-BCCA-9CDBC6EF2B07}">
      <dgm:prSet/>
      <dgm:spPr/>
      <dgm:t>
        <a:bodyPr/>
        <a:lstStyle/>
        <a:p>
          <a:endParaRPr lang="en-US" sz="2400"/>
        </a:p>
      </dgm:t>
    </dgm:pt>
    <dgm:pt modelId="{4FEF28BC-F01F-4EDF-9E9B-36D9E6D2DDBF}">
      <dgm:prSet custT="1"/>
      <dgm:spPr/>
      <dgm:t>
        <a:bodyPr/>
        <a:lstStyle/>
        <a:p>
          <a:r>
            <a:rPr lang="en-GB" sz="1400" b="1"/>
            <a:t>Licensing:</a:t>
          </a:r>
          <a:r>
            <a:rPr lang="en-GB" sz="1400"/>
            <a:t> “Openly licensed teaching materials”</a:t>
          </a:r>
          <a:endParaRPr lang="en-US" sz="1400"/>
        </a:p>
      </dgm:t>
    </dgm:pt>
    <dgm:pt modelId="{637CE228-2168-4E73-A2C7-DE0812550A19}" type="parTrans" cxnId="{E704F5C9-1220-4B5D-BECA-1B31C24C12A2}">
      <dgm:prSet/>
      <dgm:spPr/>
      <dgm:t>
        <a:bodyPr/>
        <a:lstStyle/>
        <a:p>
          <a:endParaRPr lang="en-US" sz="2400"/>
        </a:p>
      </dgm:t>
    </dgm:pt>
    <dgm:pt modelId="{B15B6C62-FD8B-4F17-B329-667ABB42E3E1}" type="sibTrans" cxnId="{E704F5C9-1220-4B5D-BECA-1B31C24C12A2}">
      <dgm:prSet/>
      <dgm:spPr/>
      <dgm:t>
        <a:bodyPr/>
        <a:lstStyle/>
        <a:p>
          <a:endParaRPr lang="en-US" sz="2400"/>
        </a:p>
      </dgm:t>
    </dgm:pt>
    <dgm:pt modelId="{53F09222-733E-4451-AE0D-CAC78B105A79}">
      <dgm:prSet custT="1"/>
      <dgm:spPr/>
      <dgm:t>
        <a:bodyPr/>
        <a:lstStyle/>
        <a:p>
          <a:pPr>
            <a:lnSpc>
              <a:spcPct val="100000"/>
            </a:lnSpc>
            <a:defRPr b="1"/>
          </a:pPr>
          <a:r>
            <a:rPr lang="en-GB" sz="1800" b="1"/>
            <a:t>4. Combine Keywords for Advanced Searches</a:t>
          </a:r>
          <a:endParaRPr lang="en-US" sz="1800"/>
        </a:p>
      </dgm:t>
    </dgm:pt>
    <dgm:pt modelId="{779BB0DB-1756-40E7-B9C5-E77CB60D5289}" type="parTrans" cxnId="{54254570-45AA-46B4-B6B2-EB701A0B00A1}">
      <dgm:prSet/>
      <dgm:spPr/>
      <dgm:t>
        <a:bodyPr/>
        <a:lstStyle/>
        <a:p>
          <a:endParaRPr lang="en-US" sz="2400"/>
        </a:p>
      </dgm:t>
    </dgm:pt>
    <dgm:pt modelId="{F4C054CF-7F92-494A-8465-1B2120284F8F}" type="sibTrans" cxnId="{54254570-45AA-46B4-B6B2-EB701A0B00A1}">
      <dgm:prSet/>
      <dgm:spPr/>
      <dgm:t>
        <a:bodyPr/>
        <a:lstStyle/>
        <a:p>
          <a:endParaRPr lang="en-US" sz="2400"/>
        </a:p>
      </dgm:t>
    </dgm:pt>
    <dgm:pt modelId="{F942C810-636A-4B48-AB4B-F30131B25DA9}">
      <dgm:prSet custT="1"/>
      <dgm:spPr/>
      <dgm:t>
        <a:bodyPr/>
        <a:lstStyle/>
        <a:p>
          <a:pPr>
            <a:lnSpc>
              <a:spcPct val="100000"/>
            </a:lnSpc>
          </a:pPr>
          <a:r>
            <a:rPr lang="en-GB" sz="1400"/>
            <a:t>Use </a:t>
          </a:r>
          <a:r>
            <a:rPr lang="en-GB" sz="1400" b="1"/>
            <a:t>Boolean operators</a:t>
          </a:r>
          <a:r>
            <a:rPr lang="en-GB" sz="1400"/>
            <a:t> to combine multiple terms and narrow or broaden your search.</a:t>
          </a:r>
          <a:endParaRPr lang="en-US" sz="1400"/>
        </a:p>
      </dgm:t>
    </dgm:pt>
    <dgm:pt modelId="{B61F87C4-7E24-4712-A64D-F7F621ADA292}" type="parTrans" cxnId="{B7CFE4A9-2300-4E6C-A5A1-1F7AFCB8D36F}">
      <dgm:prSet/>
      <dgm:spPr/>
      <dgm:t>
        <a:bodyPr/>
        <a:lstStyle/>
        <a:p>
          <a:endParaRPr lang="en-US" sz="2400"/>
        </a:p>
      </dgm:t>
    </dgm:pt>
    <dgm:pt modelId="{678DC36C-7889-4285-978E-2B3EBEB9413F}" type="sibTrans" cxnId="{B7CFE4A9-2300-4E6C-A5A1-1F7AFCB8D36F}">
      <dgm:prSet/>
      <dgm:spPr/>
      <dgm:t>
        <a:bodyPr/>
        <a:lstStyle/>
        <a:p>
          <a:endParaRPr lang="en-US" sz="2400"/>
        </a:p>
      </dgm:t>
    </dgm:pt>
    <dgm:pt modelId="{ECB57B39-F16A-490A-AD8B-7F3553889004}">
      <dgm:prSet custT="1"/>
      <dgm:spPr/>
      <dgm:t>
        <a:bodyPr/>
        <a:lstStyle/>
        <a:p>
          <a:pPr>
            <a:lnSpc>
              <a:spcPct val="100000"/>
            </a:lnSpc>
            <a:defRPr b="1"/>
          </a:pPr>
          <a:r>
            <a:rPr lang="en-GB" sz="1800" b="1"/>
            <a:t>5. Search in Specialized Repositories</a:t>
          </a:r>
          <a:endParaRPr lang="en-US" sz="1800"/>
        </a:p>
      </dgm:t>
    </dgm:pt>
    <dgm:pt modelId="{35B3A740-F31E-4A44-89D7-70490FCBB844}" type="parTrans" cxnId="{766D0970-DFA6-4E86-BFBF-C84C492C3AA5}">
      <dgm:prSet/>
      <dgm:spPr/>
      <dgm:t>
        <a:bodyPr/>
        <a:lstStyle/>
        <a:p>
          <a:endParaRPr lang="en-US" sz="2400"/>
        </a:p>
      </dgm:t>
    </dgm:pt>
    <dgm:pt modelId="{C341CEAA-DBB5-4B2A-ABD6-0175AA90E5D8}" type="sibTrans" cxnId="{766D0970-DFA6-4E86-BFBF-C84C492C3AA5}">
      <dgm:prSet/>
      <dgm:spPr/>
      <dgm:t>
        <a:bodyPr/>
        <a:lstStyle/>
        <a:p>
          <a:endParaRPr lang="en-US" sz="2400"/>
        </a:p>
      </dgm:t>
    </dgm:pt>
    <dgm:pt modelId="{4F54F5BF-392C-4105-9921-243448DB5211}">
      <dgm:prSet custT="1"/>
      <dgm:spPr/>
      <dgm:t>
        <a:bodyPr/>
        <a:lstStyle/>
        <a:p>
          <a:pPr>
            <a:lnSpc>
              <a:spcPct val="100000"/>
            </a:lnSpc>
          </a:pPr>
          <a:r>
            <a:rPr lang="en-GB" sz="1400" dirty="0"/>
            <a:t>Focus on repositories and platforms that host educational resources</a:t>
          </a:r>
          <a:endParaRPr lang="en-US" sz="1400" dirty="0"/>
        </a:p>
      </dgm:t>
    </dgm:pt>
    <dgm:pt modelId="{EBD189B3-09BA-43FF-B13F-EE840645FE20}" type="parTrans" cxnId="{D397C2CD-69CA-4199-AD33-14496C6745D3}">
      <dgm:prSet/>
      <dgm:spPr/>
      <dgm:t>
        <a:bodyPr/>
        <a:lstStyle/>
        <a:p>
          <a:endParaRPr lang="en-US" sz="2400"/>
        </a:p>
      </dgm:t>
    </dgm:pt>
    <dgm:pt modelId="{6CB8E926-3868-4088-ABB4-37134E6DD5C7}" type="sibTrans" cxnId="{D397C2CD-69CA-4199-AD33-14496C6745D3}">
      <dgm:prSet/>
      <dgm:spPr/>
      <dgm:t>
        <a:bodyPr/>
        <a:lstStyle/>
        <a:p>
          <a:endParaRPr lang="en-US" sz="2400"/>
        </a:p>
      </dgm:t>
    </dgm:pt>
    <dgm:pt modelId="{4D54A436-2871-4EFF-814C-8DDC161F9168}" type="pres">
      <dgm:prSet presAssocID="{F8818E4B-6AC9-4935-93B7-F21FEB0683F8}" presName="root" presStyleCnt="0">
        <dgm:presLayoutVars>
          <dgm:dir/>
          <dgm:resizeHandles val="exact"/>
        </dgm:presLayoutVars>
      </dgm:prSet>
      <dgm:spPr/>
    </dgm:pt>
    <dgm:pt modelId="{42D71BD2-9817-415A-AD0E-509B177B8ED9}" type="pres">
      <dgm:prSet presAssocID="{02EF0FB8-92FA-4B8F-9690-D3E1585C4BCD}" presName="compNode" presStyleCnt="0"/>
      <dgm:spPr/>
    </dgm:pt>
    <dgm:pt modelId="{25E53C09-35C6-497B-BAB6-DE66ACE1EFC6}" type="pres">
      <dgm:prSet presAssocID="{02EF0FB8-92FA-4B8F-9690-D3E1585C4BCD}"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Eye"/>
        </a:ext>
      </dgm:extLst>
    </dgm:pt>
    <dgm:pt modelId="{C361A6FC-31EE-4E87-B8FE-1D1587BB556B}" type="pres">
      <dgm:prSet presAssocID="{02EF0FB8-92FA-4B8F-9690-D3E1585C4BCD}" presName="iconSpace" presStyleCnt="0"/>
      <dgm:spPr/>
    </dgm:pt>
    <dgm:pt modelId="{37561496-53CD-42E4-9D46-1E4094BEA8A3}" type="pres">
      <dgm:prSet presAssocID="{02EF0FB8-92FA-4B8F-9690-D3E1585C4BCD}" presName="parTx" presStyleLbl="revTx" presStyleIdx="0" presStyleCnt="10">
        <dgm:presLayoutVars>
          <dgm:chMax val="0"/>
          <dgm:chPref val="0"/>
        </dgm:presLayoutVars>
      </dgm:prSet>
      <dgm:spPr/>
    </dgm:pt>
    <dgm:pt modelId="{B22A98EC-0A83-4577-B740-845B9ECD0418}" type="pres">
      <dgm:prSet presAssocID="{02EF0FB8-92FA-4B8F-9690-D3E1585C4BCD}" presName="txSpace" presStyleCnt="0"/>
      <dgm:spPr/>
    </dgm:pt>
    <dgm:pt modelId="{09A397D5-4AF3-45DF-A119-D1B59F57AF6A}" type="pres">
      <dgm:prSet presAssocID="{02EF0FB8-92FA-4B8F-9690-D3E1585C4BCD}" presName="desTx" presStyleLbl="revTx" presStyleIdx="1" presStyleCnt="10">
        <dgm:presLayoutVars/>
      </dgm:prSet>
      <dgm:spPr/>
    </dgm:pt>
    <dgm:pt modelId="{99254683-4F0B-4A02-8B3F-B90DE04C6350}" type="pres">
      <dgm:prSet presAssocID="{A0A0BE67-2F31-4156-A91D-49690A2C5FF3}" presName="sibTrans" presStyleCnt="0"/>
      <dgm:spPr/>
    </dgm:pt>
    <dgm:pt modelId="{5B6C6D33-5AD7-4058-BF1E-FF4E95768FEC}" type="pres">
      <dgm:prSet presAssocID="{A7EF04CD-D79F-42AE-8C15-7E95990CCC2F}" presName="compNode" presStyleCnt="0"/>
      <dgm:spPr/>
    </dgm:pt>
    <dgm:pt modelId="{0F004D45-752D-47D2-99B4-2DA4E71AF0E8}" type="pres">
      <dgm:prSet presAssocID="{A7EF04CD-D79F-42AE-8C15-7E95990CCC2F}"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Quotes"/>
        </a:ext>
      </dgm:extLst>
    </dgm:pt>
    <dgm:pt modelId="{74166788-9BDE-43B7-883E-459E2F6C7900}" type="pres">
      <dgm:prSet presAssocID="{A7EF04CD-D79F-42AE-8C15-7E95990CCC2F}" presName="iconSpace" presStyleCnt="0"/>
      <dgm:spPr/>
    </dgm:pt>
    <dgm:pt modelId="{D001FC36-6000-4497-81E6-31F9CBDE7232}" type="pres">
      <dgm:prSet presAssocID="{A7EF04CD-D79F-42AE-8C15-7E95990CCC2F}" presName="parTx" presStyleLbl="revTx" presStyleIdx="2" presStyleCnt="10">
        <dgm:presLayoutVars>
          <dgm:chMax val="0"/>
          <dgm:chPref val="0"/>
        </dgm:presLayoutVars>
      </dgm:prSet>
      <dgm:spPr/>
    </dgm:pt>
    <dgm:pt modelId="{657342C4-A014-4152-BA1B-D71E5293B134}" type="pres">
      <dgm:prSet presAssocID="{A7EF04CD-D79F-42AE-8C15-7E95990CCC2F}" presName="txSpace" presStyleCnt="0"/>
      <dgm:spPr/>
    </dgm:pt>
    <dgm:pt modelId="{38E30CC2-6E1F-48B9-B62C-0EEF17470E36}" type="pres">
      <dgm:prSet presAssocID="{A7EF04CD-D79F-42AE-8C15-7E95990CCC2F}" presName="desTx" presStyleLbl="revTx" presStyleIdx="3" presStyleCnt="10">
        <dgm:presLayoutVars/>
      </dgm:prSet>
      <dgm:spPr/>
    </dgm:pt>
    <dgm:pt modelId="{D87ACFBA-A841-487E-AA69-4ECDEFD04A24}" type="pres">
      <dgm:prSet presAssocID="{716E70E1-67F4-423D-8D72-08C8CA6B7645}" presName="sibTrans" presStyleCnt="0"/>
      <dgm:spPr/>
    </dgm:pt>
    <dgm:pt modelId="{437341AF-FAC6-4B13-ADC0-F099223E8048}" type="pres">
      <dgm:prSet presAssocID="{4B00F8FF-F1B0-421D-8FBA-F40F50B45D10}" presName="compNode" presStyleCnt="0"/>
      <dgm:spPr/>
    </dgm:pt>
    <dgm:pt modelId="{957B8916-BD78-4F0A-8AFC-F7262E73ADCD}" type="pres">
      <dgm:prSet presAssocID="{4B00F8FF-F1B0-421D-8FBA-F40F50B45D10}"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Target Audience"/>
        </a:ext>
      </dgm:extLst>
    </dgm:pt>
    <dgm:pt modelId="{081DF142-FC87-4104-83CF-4E7BFB87B887}" type="pres">
      <dgm:prSet presAssocID="{4B00F8FF-F1B0-421D-8FBA-F40F50B45D10}" presName="iconSpace" presStyleCnt="0"/>
      <dgm:spPr/>
    </dgm:pt>
    <dgm:pt modelId="{CD0DB8CB-F00E-4086-96FD-8AD4406C88F3}" type="pres">
      <dgm:prSet presAssocID="{4B00F8FF-F1B0-421D-8FBA-F40F50B45D10}" presName="parTx" presStyleLbl="revTx" presStyleIdx="4" presStyleCnt="10">
        <dgm:presLayoutVars>
          <dgm:chMax val="0"/>
          <dgm:chPref val="0"/>
        </dgm:presLayoutVars>
      </dgm:prSet>
      <dgm:spPr/>
    </dgm:pt>
    <dgm:pt modelId="{094B7464-43DA-4F84-9017-856B2116ED32}" type="pres">
      <dgm:prSet presAssocID="{4B00F8FF-F1B0-421D-8FBA-F40F50B45D10}" presName="txSpace" presStyleCnt="0"/>
      <dgm:spPr/>
    </dgm:pt>
    <dgm:pt modelId="{5A0E3DD1-ADD4-40DD-95FF-E390761196C4}" type="pres">
      <dgm:prSet presAssocID="{4B00F8FF-F1B0-421D-8FBA-F40F50B45D10}" presName="desTx" presStyleLbl="revTx" presStyleIdx="5" presStyleCnt="10">
        <dgm:presLayoutVars/>
      </dgm:prSet>
      <dgm:spPr/>
    </dgm:pt>
    <dgm:pt modelId="{BCF90D9C-1516-4D89-84F4-4D3DDE966FB4}" type="pres">
      <dgm:prSet presAssocID="{2B0CFE31-61C5-4EAE-8260-0547D29414C9}" presName="sibTrans" presStyleCnt="0"/>
      <dgm:spPr/>
    </dgm:pt>
    <dgm:pt modelId="{5A9673BF-3EE4-480C-83A2-0446D056403F}" type="pres">
      <dgm:prSet presAssocID="{53F09222-733E-4451-AE0D-CAC78B105A79}" presName="compNode" presStyleCnt="0"/>
      <dgm:spPr/>
    </dgm:pt>
    <dgm:pt modelId="{42AA8FCD-E593-479A-8E9B-ABB4A53CF4B4}" type="pres">
      <dgm:prSet presAssocID="{53F09222-733E-4451-AE0D-CAC78B105A79}"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Magnifying glass"/>
        </a:ext>
      </dgm:extLst>
    </dgm:pt>
    <dgm:pt modelId="{86130B61-8AAD-4457-A101-79F91C12FF8C}" type="pres">
      <dgm:prSet presAssocID="{53F09222-733E-4451-AE0D-CAC78B105A79}" presName="iconSpace" presStyleCnt="0"/>
      <dgm:spPr/>
    </dgm:pt>
    <dgm:pt modelId="{39BE010C-87F8-464E-AB41-70259547778C}" type="pres">
      <dgm:prSet presAssocID="{53F09222-733E-4451-AE0D-CAC78B105A79}" presName="parTx" presStyleLbl="revTx" presStyleIdx="6" presStyleCnt="10">
        <dgm:presLayoutVars>
          <dgm:chMax val="0"/>
          <dgm:chPref val="0"/>
        </dgm:presLayoutVars>
      </dgm:prSet>
      <dgm:spPr/>
    </dgm:pt>
    <dgm:pt modelId="{5F290B24-6BCF-4E13-B90A-CB24091DDCF4}" type="pres">
      <dgm:prSet presAssocID="{53F09222-733E-4451-AE0D-CAC78B105A79}" presName="txSpace" presStyleCnt="0"/>
      <dgm:spPr/>
    </dgm:pt>
    <dgm:pt modelId="{1CC9AD79-79A9-41C6-9638-13ED5AF51B4F}" type="pres">
      <dgm:prSet presAssocID="{53F09222-733E-4451-AE0D-CAC78B105A79}" presName="desTx" presStyleLbl="revTx" presStyleIdx="7" presStyleCnt="10">
        <dgm:presLayoutVars/>
      </dgm:prSet>
      <dgm:spPr/>
    </dgm:pt>
    <dgm:pt modelId="{665D905F-00E8-4720-A264-BF18E88E87F1}" type="pres">
      <dgm:prSet presAssocID="{F4C054CF-7F92-494A-8465-1B2120284F8F}" presName="sibTrans" presStyleCnt="0"/>
      <dgm:spPr/>
    </dgm:pt>
    <dgm:pt modelId="{99B6187E-87DC-470D-80EF-07FCFC0BB58E}" type="pres">
      <dgm:prSet presAssocID="{ECB57B39-F16A-490A-AD8B-7F3553889004}" presName="compNode" presStyleCnt="0"/>
      <dgm:spPr/>
    </dgm:pt>
    <dgm:pt modelId="{7E4991F0-02A3-44EF-8AC8-FF065F967BFA}" type="pres">
      <dgm:prSet presAssocID="{ECB57B39-F16A-490A-AD8B-7F3553889004}"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Books"/>
        </a:ext>
      </dgm:extLst>
    </dgm:pt>
    <dgm:pt modelId="{107FF7BE-046E-440B-A05A-C193973B20CD}" type="pres">
      <dgm:prSet presAssocID="{ECB57B39-F16A-490A-AD8B-7F3553889004}" presName="iconSpace" presStyleCnt="0"/>
      <dgm:spPr/>
    </dgm:pt>
    <dgm:pt modelId="{2D30A809-77BE-43DA-A061-6E19F38F55C9}" type="pres">
      <dgm:prSet presAssocID="{ECB57B39-F16A-490A-AD8B-7F3553889004}" presName="parTx" presStyleLbl="revTx" presStyleIdx="8" presStyleCnt="10">
        <dgm:presLayoutVars>
          <dgm:chMax val="0"/>
          <dgm:chPref val="0"/>
        </dgm:presLayoutVars>
      </dgm:prSet>
      <dgm:spPr/>
    </dgm:pt>
    <dgm:pt modelId="{C2B9DB05-B647-46A4-BFCF-B9EE3B8A2538}" type="pres">
      <dgm:prSet presAssocID="{ECB57B39-F16A-490A-AD8B-7F3553889004}" presName="txSpace" presStyleCnt="0"/>
      <dgm:spPr/>
    </dgm:pt>
    <dgm:pt modelId="{D885BAF7-54A8-45FE-A52D-70BD5992EF04}" type="pres">
      <dgm:prSet presAssocID="{ECB57B39-F16A-490A-AD8B-7F3553889004}" presName="desTx" presStyleLbl="revTx" presStyleIdx="9" presStyleCnt="10">
        <dgm:presLayoutVars/>
      </dgm:prSet>
      <dgm:spPr/>
    </dgm:pt>
  </dgm:ptLst>
  <dgm:cxnLst>
    <dgm:cxn modelId="{5F134A07-24C4-4DC9-91EE-771FBF421675}" srcId="{A7EF04CD-D79F-42AE-8C15-7E95990CCC2F}" destId="{91FFDEB3-2765-4BDC-ACD9-4A371E45D9A9}" srcOrd="1" destOrd="0" parTransId="{2015851F-1E5A-4DBF-88BE-F4E8663D227E}" sibTransId="{A5B23044-7E43-4036-9C44-05AC9CD2EF9F}"/>
    <dgm:cxn modelId="{9FDDC018-275F-43F6-AB16-02E74ABB7CF8}" srcId="{91FFDEB3-2765-4BDC-ACD9-4A371E45D9A9}" destId="{C17B141D-DBF8-4A5D-B2BC-8E54E4847D36}" srcOrd="0" destOrd="0" parTransId="{530E3E59-A7F6-42D8-BB9B-53548D71B69E}" sibTransId="{1A22A050-B580-4BD0-9C8A-816EF77688E5}"/>
    <dgm:cxn modelId="{2AE57A1A-693D-49F2-A2F0-28565DBF5C1F}" type="presOf" srcId="{91C49DB6-92A1-4A6D-97EC-6D8D0CF9DE55}" destId="{5A0E3DD1-ADD4-40DD-95FF-E390761196C4}" srcOrd="0" destOrd="0" presId="urn:microsoft.com/office/officeart/2018/5/layout/CenteredIconLabelDescriptionList"/>
    <dgm:cxn modelId="{ABC3C41B-075B-4093-9EBB-A4B748792A7D}" type="presOf" srcId="{FBC59FA1-82E0-4041-B2F0-1AB41A3AD4BA}" destId="{09A397D5-4AF3-45DF-A119-D1B59F57AF6A}" srcOrd="0" destOrd="3" presId="urn:microsoft.com/office/officeart/2018/5/layout/CenteredIconLabelDescriptionList"/>
    <dgm:cxn modelId="{ED7A4E20-C2E7-41C2-B36E-8DB29356E4B9}" type="presOf" srcId="{91FFDEB3-2765-4BDC-ACD9-4A371E45D9A9}" destId="{38E30CC2-6E1F-48B9-B62C-0EEF17470E36}" srcOrd="0" destOrd="1" presId="urn:microsoft.com/office/officeart/2018/5/layout/CenteredIconLabelDescriptionList"/>
    <dgm:cxn modelId="{CA3C9F20-E9FC-42F9-9C00-78D7F476A240}" srcId="{A0FB7BA5-75CF-4197-B990-7C1B3D831A3F}" destId="{F3264EB6-8752-4771-BACE-2FC9CD52DAE7}" srcOrd="0" destOrd="0" parTransId="{8426CE61-D2DE-4500-ABE7-FD910931B037}" sibTransId="{DD21C93B-2C83-459E-BB84-A700512D7BE8}"/>
    <dgm:cxn modelId="{38D4C327-0918-4346-9A12-73FBF82078C5}" type="presOf" srcId="{4F54F5BF-392C-4105-9921-243448DB5211}" destId="{D885BAF7-54A8-45FE-A52D-70BD5992EF04}" srcOrd="0" destOrd="0" presId="urn:microsoft.com/office/officeart/2018/5/layout/CenteredIconLabelDescriptionList"/>
    <dgm:cxn modelId="{CC7B8029-5709-40FB-9EB3-FA5D28267CDB}" srcId="{91FFDEB3-2765-4BDC-ACD9-4A371E45D9A9}" destId="{297352DA-A865-4061-8187-6495EA2F45BE}" srcOrd="1" destOrd="0" parTransId="{71C7B44C-548C-4639-B600-E4393E9459C7}" sibTransId="{9C80B9F1-C164-4E37-BF59-D0AF4E4F4A1E}"/>
    <dgm:cxn modelId="{A33C8E2E-CE2D-4C48-82F6-1D34993FC94D}" type="presOf" srcId="{F942C810-636A-4B48-AB4B-F30131B25DA9}" destId="{1CC9AD79-79A9-41C6-9638-13ED5AF51B4F}" srcOrd="0" destOrd="0" presId="urn:microsoft.com/office/officeart/2018/5/layout/CenteredIconLabelDescriptionList"/>
    <dgm:cxn modelId="{A53F662F-0C86-4C48-9A49-69BAE29B2659}" type="presOf" srcId="{60999023-34D7-4CF0-A197-FB40DDDE58DE}" destId="{38E30CC2-6E1F-48B9-B62C-0EEF17470E36}" srcOrd="0" destOrd="0" presId="urn:microsoft.com/office/officeart/2018/5/layout/CenteredIconLabelDescriptionList"/>
    <dgm:cxn modelId="{81E92F32-1B0F-4DEB-802E-5F9735DF1471}" type="presOf" srcId="{A0FB7BA5-75CF-4197-B990-7C1B3D831A3F}" destId="{09A397D5-4AF3-45DF-A119-D1B59F57AF6A}" srcOrd="0" destOrd="1" presId="urn:microsoft.com/office/officeart/2018/5/layout/CenteredIconLabelDescriptionList"/>
    <dgm:cxn modelId="{C7910037-02EE-482E-9BF8-1F409516C2F2}" type="presOf" srcId="{4FEF28BC-F01F-4EDF-9E9B-36D9E6D2DDBF}" destId="{5A0E3DD1-ADD4-40DD-95FF-E390761196C4}" srcOrd="0" destOrd="3" presId="urn:microsoft.com/office/officeart/2018/5/layout/CenteredIconLabelDescriptionList"/>
    <dgm:cxn modelId="{45CE4441-33BE-4517-AEE0-EBE688867273}" type="presOf" srcId="{F8818E4B-6AC9-4935-93B7-F21FEB0683F8}" destId="{4D54A436-2871-4EFF-814C-8DDC161F9168}" srcOrd="0" destOrd="0" presId="urn:microsoft.com/office/officeart/2018/5/layout/CenteredIconLabelDescriptionList"/>
    <dgm:cxn modelId="{4C527248-D107-43F2-9502-E4288AE41761}" type="presOf" srcId="{F3264EB6-8752-4771-BACE-2FC9CD52DAE7}" destId="{09A397D5-4AF3-45DF-A119-D1B59F57AF6A}" srcOrd="0" destOrd="2" presId="urn:microsoft.com/office/officeart/2018/5/layout/CenteredIconLabelDescriptionList"/>
    <dgm:cxn modelId="{902F7F55-3079-4FFB-94ED-0337628A7E41}" type="presOf" srcId="{0F2B5B82-4290-47A9-B6D5-2107901C03D8}" destId="{09A397D5-4AF3-45DF-A119-D1B59F57AF6A}" srcOrd="0" destOrd="4" presId="urn:microsoft.com/office/officeart/2018/5/layout/CenteredIconLabelDescriptionList"/>
    <dgm:cxn modelId="{46EBFF57-FB43-4291-9023-50D5AB8C1064}" type="presOf" srcId="{46A86FC0-C00C-401E-9E60-CCFB8CCD7747}" destId="{5A0E3DD1-ADD4-40DD-95FF-E390761196C4}" srcOrd="0" destOrd="1" presId="urn:microsoft.com/office/officeart/2018/5/layout/CenteredIconLabelDescriptionList"/>
    <dgm:cxn modelId="{C77C9E65-3554-4D84-B7A6-01583C903550}" type="presOf" srcId="{4B00F8FF-F1B0-421D-8FBA-F40F50B45D10}" destId="{CD0DB8CB-F00E-4086-96FD-8AD4406C88F3}" srcOrd="0" destOrd="0" presId="urn:microsoft.com/office/officeart/2018/5/layout/CenteredIconLabelDescriptionList"/>
    <dgm:cxn modelId="{4B58016A-7698-4D03-A792-AD6AC14AF297}" srcId="{4B00F8FF-F1B0-421D-8FBA-F40F50B45D10}" destId="{91C49DB6-92A1-4A6D-97EC-6D8D0CF9DE55}" srcOrd="0" destOrd="0" parTransId="{E0838FB0-D7EB-42B2-B0B4-02A992D3CDFA}" sibTransId="{1F61E43F-AC70-4A98-A418-5D7B19C98F7D}"/>
    <dgm:cxn modelId="{766D0970-DFA6-4E86-BFBF-C84C492C3AA5}" srcId="{F8818E4B-6AC9-4935-93B7-F21FEB0683F8}" destId="{ECB57B39-F16A-490A-AD8B-7F3553889004}" srcOrd="4" destOrd="0" parTransId="{35B3A740-F31E-4A44-89D7-70490FCBB844}" sibTransId="{C341CEAA-DBB5-4B2A-ABD6-0175AA90E5D8}"/>
    <dgm:cxn modelId="{54254570-45AA-46B4-B6B2-EB701A0B00A1}" srcId="{F8818E4B-6AC9-4935-93B7-F21FEB0683F8}" destId="{53F09222-733E-4451-AE0D-CAC78B105A79}" srcOrd="3" destOrd="0" parTransId="{779BB0DB-1756-40E7-B9C5-E77CB60D5289}" sibTransId="{F4C054CF-7F92-494A-8465-1B2120284F8F}"/>
    <dgm:cxn modelId="{B6F12377-E248-46D6-9F55-7DB1C583ABB5}" srcId="{F8818E4B-6AC9-4935-93B7-F21FEB0683F8}" destId="{A7EF04CD-D79F-42AE-8C15-7E95990CCC2F}" srcOrd="1" destOrd="0" parTransId="{19E37BDB-B5F6-4C15-A23D-D118C9C53A40}" sibTransId="{716E70E1-67F4-423D-8D72-08C8CA6B7645}"/>
    <dgm:cxn modelId="{E0F62381-5BBF-4EEF-9EFF-B40681A54898}" srcId="{02EF0FB8-92FA-4B8F-9690-D3E1585C4BCD}" destId="{89A1C43C-7F8D-489E-893C-F08BCFA564A9}" srcOrd="0" destOrd="0" parTransId="{65A1CC3F-C265-40C2-9136-0EDDA70C7728}" sibTransId="{FD6B8A3B-844F-426C-BCBF-CE8449185A64}"/>
    <dgm:cxn modelId="{8CDED182-8B73-4490-9198-A478AEAE2917}" srcId="{A0FB7BA5-75CF-4197-B990-7C1B3D831A3F}" destId="{FBC59FA1-82E0-4041-B2F0-1AB41A3AD4BA}" srcOrd="1" destOrd="0" parTransId="{F0C41E3B-B797-49EF-BF1C-EC5CB09F3691}" sibTransId="{872A0F06-2280-461A-BD1A-9696A6053A89}"/>
    <dgm:cxn modelId="{7F81B784-FD7E-44B5-AF95-F07D6DAA2E33}" type="presOf" srcId="{297352DA-A865-4061-8187-6495EA2F45BE}" destId="{38E30CC2-6E1F-48B9-B62C-0EEF17470E36}" srcOrd="0" destOrd="3" presId="urn:microsoft.com/office/officeart/2018/5/layout/CenteredIconLabelDescriptionList"/>
    <dgm:cxn modelId="{BC684986-7B18-4AA8-B527-1EE8DB947A6D}" type="presOf" srcId="{89A1C43C-7F8D-489E-893C-F08BCFA564A9}" destId="{09A397D5-4AF3-45DF-A119-D1B59F57AF6A}" srcOrd="0" destOrd="0" presId="urn:microsoft.com/office/officeart/2018/5/layout/CenteredIconLabelDescriptionList"/>
    <dgm:cxn modelId="{C6D754A1-8FFA-43A7-BF62-3963623756AC}" srcId="{F8818E4B-6AC9-4935-93B7-F21FEB0683F8}" destId="{4B00F8FF-F1B0-421D-8FBA-F40F50B45D10}" srcOrd="2" destOrd="0" parTransId="{999E411B-CCDF-40E4-91AD-2DAD11719C15}" sibTransId="{2B0CFE31-61C5-4EAE-8260-0547D29414C9}"/>
    <dgm:cxn modelId="{B7CFE4A9-2300-4E6C-A5A1-1F7AFCB8D36F}" srcId="{53F09222-733E-4451-AE0D-CAC78B105A79}" destId="{F942C810-636A-4B48-AB4B-F30131B25DA9}" srcOrd="0" destOrd="0" parTransId="{B61F87C4-7E24-4712-A64D-F7F621ADA292}" sibTransId="{678DC36C-7889-4285-978E-2B3EBEB9413F}"/>
    <dgm:cxn modelId="{F3EA39AA-4A56-4C25-9926-AECF9556B16D}" type="presOf" srcId="{A7EF04CD-D79F-42AE-8C15-7E95990CCC2F}" destId="{D001FC36-6000-4497-81E6-31F9CBDE7232}" srcOrd="0" destOrd="0" presId="urn:microsoft.com/office/officeart/2018/5/layout/CenteredIconLabelDescriptionList"/>
    <dgm:cxn modelId="{80ED96C2-1278-4F09-901A-18AEDA9EE35B}" srcId="{A0FB7BA5-75CF-4197-B990-7C1B3D831A3F}" destId="{0F2B5B82-4290-47A9-B6D5-2107901C03D8}" srcOrd="2" destOrd="0" parTransId="{8509F63F-5FC3-4BE2-9CB8-635BBCF4A00D}" sibTransId="{6A07FB37-F513-4AC4-9754-0175BAE80C06}"/>
    <dgm:cxn modelId="{6984E4C4-B4F0-4291-B042-E774A3F95DA7}" srcId="{02EF0FB8-92FA-4B8F-9690-D3E1585C4BCD}" destId="{A0FB7BA5-75CF-4197-B990-7C1B3D831A3F}" srcOrd="1" destOrd="0" parTransId="{937D1480-C265-4575-8810-10B93ED58B62}" sibTransId="{0F2E6DBE-582F-420B-A329-62796F9C2FEB}"/>
    <dgm:cxn modelId="{476549C8-8F56-4C5B-BCCA-9CDBC6EF2B07}" srcId="{91C49DB6-92A1-4A6D-97EC-6D8D0CF9DE55}" destId="{6CB50288-6C4F-4B5E-A063-5D345D14302A}" srcOrd="1" destOrd="0" parTransId="{96666897-5CFE-4064-A167-6BC4FBC3C6F4}" sibTransId="{4A4EC0DD-82AE-4921-9074-A260702D9DE0}"/>
    <dgm:cxn modelId="{E704F5C9-1220-4B5D-BECA-1B31C24C12A2}" srcId="{91C49DB6-92A1-4A6D-97EC-6D8D0CF9DE55}" destId="{4FEF28BC-F01F-4EDF-9E9B-36D9E6D2DDBF}" srcOrd="2" destOrd="0" parTransId="{637CE228-2168-4E73-A2C7-DE0812550A19}" sibTransId="{B15B6C62-FD8B-4F17-B329-667ABB42E3E1}"/>
    <dgm:cxn modelId="{D397C2CD-69CA-4199-AD33-14496C6745D3}" srcId="{ECB57B39-F16A-490A-AD8B-7F3553889004}" destId="{4F54F5BF-392C-4105-9921-243448DB5211}" srcOrd="0" destOrd="0" parTransId="{EBD189B3-09BA-43FF-B13F-EE840645FE20}" sibTransId="{6CB8E926-3868-4088-ABB4-37134E6DD5C7}"/>
    <dgm:cxn modelId="{70C4A4D0-D364-46FF-AC92-E620EDCBC065}" srcId="{F8818E4B-6AC9-4935-93B7-F21FEB0683F8}" destId="{02EF0FB8-92FA-4B8F-9690-D3E1585C4BCD}" srcOrd="0" destOrd="0" parTransId="{A598A8E2-E9F2-4704-8EDA-B380BCB7E325}" sibTransId="{A0A0BE67-2F31-4156-A91D-49690A2C5FF3}"/>
    <dgm:cxn modelId="{9B905DD8-FDF4-459D-9D25-70A6B4D2CEA1}" srcId="{A7EF04CD-D79F-42AE-8C15-7E95990CCC2F}" destId="{60999023-34D7-4CF0-A197-FB40DDDE58DE}" srcOrd="0" destOrd="0" parTransId="{A456CD73-290B-4DF8-9E2C-F5F02D98965F}" sibTransId="{ED0561D1-D731-4B11-A801-9A0A86344502}"/>
    <dgm:cxn modelId="{ACD9F1DB-B9FD-4BE7-A848-C0FCD8D4A4EF}" type="presOf" srcId="{02EF0FB8-92FA-4B8F-9690-D3E1585C4BCD}" destId="{37561496-53CD-42E4-9D46-1E4094BEA8A3}" srcOrd="0" destOrd="0" presId="urn:microsoft.com/office/officeart/2018/5/layout/CenteredIconLabelDescriptionList"/>
    <dgm:cxn modelId="{39A9FCDE-14A2-4706-A6DA-6B463B480B9A}" type="presOf" srcId="{C17B141D-DBF8-4A5D-B2BC-8E54E4847D36}" destId="{38E30CC2-6E1F-48B9-B62C-0EEF17470E36}" srcOrd="0" destOrd="2" presId="urn:microsoft.com/office/officeart/2018/5/layout/CenteredIconLabelDescriptionList"/>
    <dgm:cxn modelId="{FEB421E4-1839-46EE-8B3F-5C360444EB72}" srcId="{91C49DB6-92A1-4A6D-97EC-6D8D0CF9DE55}" destId="{46A86FC0-C00C-401E-9E60-CCFB8CCD7747}" srcOrd="0" destOrd="0" parTransId="{8267C9B8-4247-4162-A80A-AD9E2F39BAEC}" sibTransId="{4A91FB41-DE16-46B5-8D0C-A9F26FD68FA9}"/>
    <dgm:cxn modelId="{8A65A3EA-9DEA-4074-BA2A-41FA874B8C5A}" type="presOf" srcId="{53F09222-733E-4451-AE0D-CAC78B105A79}" destId="{39BE010C-87F8-464E-AB41-70259547778C}" srcOrd="0" destOrd="0" presId="urn:microsoft.com/office/officeart/2018/5/layout/CenteredIconLabelDescriptionList"/>
    <dgm:cxn modelId="{C5646DEB-96C3-45D4-8CCB-E8AA6F865BF0}" type="presOf" srcId="{6CB50288-6C4F-4B5E-A063-5D345D14302A}" destId="{5A0E3DD1-ADD4-40DD-95FF-E390761196C4}" srcOrd="0" destOrd="2" presId="urn:microsoft.com/office/officeart/2018/5/layout/CenteredIconLabelDescriptionList"/>
    <dgm:cxn modelId="{240F2BEF-AC43-4F87-9EC5-94546650D19E}" type="presOf" srcId="{ECB57B39-F16A-490A-AD8B-7F3553889004}" destId="{2D30A809-77BE-43DA-A061-6E19F38F55C9}" srcOrd="0" destOrd="0" presId="urn:microsoft.com/office/officeart/2018/5/layout/CenteredIconLabelDescriptionList"/>
    <dgm:cxn modelId="{1363E9E3-503A-4AAC-835B-2D0767FFAD46}" type="presParOf" srcId="{4D54A436-2871-4EFF-814C-8DDC161F9168}" destId="{42D71BD2-9817-415A-AD0E-509B177B8ED9}" srcOrd="0" destOrd="0" presId="urn:microsoft.com/office/officeart/2018/5/layout/CenteredIconLabelDescriptionList"/>
    <dgm:cxn modelId="{53E44D64-023F-488D-9467-00192097DA10}" type="presParOf" srcId="{42D71BD2-9817-415A-AD0E-509B177B8ED9}" destId="{25E53C09-35C6-497B-BAB6-DE66ACE1EFC6}" srcOrd="0" destOrd="0" presId="urn:microsoft.com/office/officeart/2018/5/layout/CenteredIconLabelDescriptionList"/>
    <dgm:cxn modelId="{5F58C92E-DA06-4E24-A6BD-7E34CE29B2DB}" type="presParOf" srcId="{42D71BD2-9817-415A-AD0E-509B177B8ED9}" destId="{C361A6FC-31EE-4E87-B8FE-1D1587BB556B}" srcOrd="1" destOrd="0" presId="urn:microsoft.com/office/officeart/2018/5/layout/CenteredIconLabelDescriptionList"/>
    <dgm:cxn modelId="{E52D871B-B0AB-4187-A075-5A78B4F128BF}" type="presParOf" srcId="{42D71BD2-9817-415A-AD0E-509B177B8ED9}" destId="{37561496-53CD-42E4-9D46-1E4094BEA8A3}" srcOrd="2" destOrd="0" presId="urn:microsoft.com/office/officeart/2018/5/layout/CenteredIconLabelDescriptionList"/>
    <dgm:cxn modelId="{E5A445A6-2BDB-4A60-AE83-D3963D2ACC15}" type="presParOf" srcId="{42D71BD2-9817-415A-AD0E-509B177B8ED9}" destId="{B22A98EC-0A83-4577-B740-845B9ECD0418}" srcOrd="3" destOrd="0" presId="urn:microsoft.com/office/officeart/2018/5/layout/CenteredIconLabelDescriptionList"/>
    <dgm:cxn modelId="{D7E42B70-D52A-428A-80FB-CC6356882025}" type="presParOf" srcId="{42D71BD2-9817-415A-AD0E-509B177B8ED9}" destId="{09A397D5-4AF3-45DF-A119-D1B59F57AF6A}" srcOrd="4" destOrd="0" presId="urn:microsoft.com/office/officeart/2018/5/layout/CenteredIconLabelDescriptionList"/>
    <dgm:cxn modelId="{526753B5-50AE-4BD4-9EB5-B2C5CD8FB7AA}" type="presParOf" srcId="{4D54A436-2871-4EFF-814C-8DDC161F9168}" destId="{99254683-4F0B-4A02-8B3F-B90DE04C6350}" srcOrd="1" destOrd="0" presId="urn:microsoft.com/office/officeart/2018/5/layout/CenteredIconLabelDescriptionList"/>
    <dgm:cxn modelId="{5BA7C909-BD0E-4F93-AF08-7FFD15842559}" type="presParOf" srcId="{4D54A436-2871-4EFF-814C-8DDC161F9168}" destId="{5B6C6D33-5AD7-4058-BF1E-FF4E95768FEC}" srcOrd="2" destOrd="0" presId="urn:microsoft.com/office/officeart/2018/5/layout/CenteredIconLabelDescriptionList"/>
    <dgm:cxn modelId="{77A5B04B-5785-4B4F-AD5B-84E042A92A60}" type="presParOf" srcId="{5B6C6D33-5AD7-4058-BF1E-FF4E95768FEC}" destId="{0F004D45-752D-47D2-99B4-2DA4E71AF0E8}" srcOrd="0" destOrd="0" presId="urn:microsoft.com/office/officeart/2018/5/layout/CenteredIconLabelDescriptionList"/>
    <dgm:cxn modelId="{36402AFD-4A70-4618-9317-159359E90378}" type="presParOf" srcId="{5B6C6D33-5AD7-4058-BF1E-FF4E95768FEC}" destId="{74166788-9BDE-43B7-883E-459E2F6C7900}" srcOrd="1" destOrd="0" presId="urn:microsoft.com/office/officeart/2018/5/layout/CenteredIconLabelDescriptionList"/>
    <dgm:cxn modelId="{760C54FC-74A7-4C01-9E94-23F62E1AC6A6}" type="presParOf" srcId="{5B6C6D33-5AD7-4058-BF1E-FF4E95768FEC}" destId="{D001FC36-6000-4497-81E6-31F9CBDE7232}" srcOrd="2" destOrd="0" presId="urn:microsoft.com/office/officeart/2018/5/layout/CenteredIconLabelDescriptionList"/>
    <dgm:cxn modelId="{70162A1F-2706-47BD-9563-4555AFF9A84C}" type="presParOf" srcId="{5B6C6D33-5AD7-4058-BF1E-FF4E95768FEC}" destId="{657342C4-A014-4152-BA1B-D71E5293B134}" srcOrd="3" destOrd="0" presId="urn:microsoft.com/office/officeart/2018/5/layout/CenteredIconLabelDescriptionList"/>
    <dgm:cxn modelId="{B8607A3C-87D1-4FF5-B13F-88BEB31E6572}" type="presParOf" srcId="{5B6C6D33-5AD7-4058-BF1E-FF4E95768FEC}" destId="{38E30CC2-6E1F-48B9-B62C-0EEF17470E36}" srcOrd="4" destOrd="0" presId="urn:microsoft.com/office/officeart/2018/5/layout/CenteredIconLabelDescriptionList"/>
    <dgm:cxn modelId="{EB6ABC4C-F938-4959-8085-B7BEAF85D50E}" type="presParOf" srcId="{4D54A436-2871-4EFF-814C-8DDC161F9168}" destId="{D87ACFBA-A841-487E-AA69-4ECDEFD04A24}" srcOrd="3" destOrd="0" presId="urn:microsoft.com/office/officeart/2018/5/layout/CenteredIconLabelDescriptionList"/>
    <dgm:cxn modelId="{CB987784-D7F9-415E-9B8A-3E1DC92A5A4E}" type="presParOf" srcId="{4D54A436-2871-4EFF-814C-8DDC161F9168}" destId="{437341AF-FAC6-4B13-ADC0-F099223E8048}" srcOrd="4" destOrd="0" presId="urn:microsoft.com/office/officeart/2018/5/layout/CenteredIconLabelDescriptionList"/>
    <dgm:cxn modelId="{6150CCDC-352B-4DBA-A0AE-A6084B143E09}" type="presParOf" srcId="{437341AF-FAC6-4B13-ADC0-F099223E8048}" destId="{957B8916-BD78-4F0A-8AFC-F7262E73ADCD}" srcOrd="0" destOrd="0" presId="urn:microsoft.com/office/officeart/2018/5/layout/CenteredIconLabelDescriptionList"/>
    <dgm:cxn modelId="{A7CC0BF8-5AE5-4334-97EC-2C5096AA8F90}" type="presParOf" srcId="{437341AF-FAC6-4B13-ADC0-F099223E8048}" destId="{081DF142-FC87-4104-83CF-4E7BFB87B887}" srcOrd="1" destOrd="0" presId="urn:microsoft.com/office/officeart/2018/5/layout/CenteredIconLabelDescriptionList"/>
    <dgm:cxn modelId="{33A5B111-E6C4-44AA-8A65-AFA0C2ED616E}" type="presParOf" srcId="{437341AF-FAC6-4B13-ADC0-F099223E8048}" destId="{CD0DB8CB-F00E-4086-96FD-8AD4406C88F3}" srcOrd="2" destOrd="0" presId="urn:microsoft.com/office/officeart/2018/5/layout/CenteredIconLabelDescriptionList"/>
    <dgm:cxn modelId="{44B62D98-92D7-42B6-B3B3-F8F92EA99FC5}" type="presParOf" srcId="{437341AF-FAC6-4B13-ADC0-F099223E8048}" destId="{094B7464-43DA-4F84-9017-856B2116ED32}" srcOrd="3" destOrd="0" presId="urn:microsoft.com/office/officeart/2018/5/layout/CenteredIconLabelDescriptionList"/>
    <dgm:cxn modelId="{337EF6E2-F4BF-45C5-A05E-3D1D5B539CB9}" type="presParOf" srcId="{437341AF-FAC6-4B13-ADC0-F099223E8048}" destId="{5A0E3DD1-ADD4-40DD-95FF-E390761196C4}" srcOrd="4" destOrd="0" presId="urn:microsoft.com/office/officeart/2018/5/layout/CenteredIconLabelDescriptionList"/>
    <dgm:cxn modelId="{88A474BF-F2CB-45CE-BB2A-CD287316EBE7}" type="presParOf" srcId="{4D54A436-2871-4EFF-814C-8DDC161F9168}" destId="{BCF90D9C-1516-4D89-84F4-4D3DDE966FB4}" srcOrd="5" destOrd="0" presId="urn:microsoft.com/office/officeart/2018/5/layout/CenteredIconLabelDescriptionList"/>
    <dgm:cxn modelId="{F573432E-ED64-4F65-B653-F049996C529A}" type="presParOf" srcId="{4D54A436-2871-4EFF-814C-8DDC161F9168}" destId="{5A9673BF-3EE4-480C-83A2-0446D056403F}" srcOrd="6" destOrd="0" presId="urn:microsoft.com/office/officeart/2018/5/layout/CenteredIconLabelDescriptionList"/>
    <dgm:cxn modelId="{C3DD8D77-D79D-4A29-B31C-6270686B4061}" type="presParOf" srcId="{5A9673BF-3EE4-480C-83A2-0446D056403F}" destId="{42AA8FCD-E593-479A-8E9B-ABB4A53CF4B4}" srcOrd="0" destOrd="0" presId="urn:microsoft.com/office/officeart/2018/5/layout/CenteredIconLabelDescriptionList"/>
    <dgm:cxn modelId="{D55DAFEB-94AD-4F1C-9FFC-17B574A4B39C}" type="presParOf" srcId="{5A9673BF-3EE4-480C-83A2-0446D056403F}" destId="{86130B61-8AAD-4457-A101-79F91C12FF8C}" srcOrd="1" destOrd="0" presId="urn:microsoft.com/office/officeart/2018/5/layout/CenteredIconLabelDescriptionList"/>
    <dgm:cxn modelId="{F6CB8748-0C5E-4BDB-A011-7A4D3D012C53}" type="presParOf" srcId="{5A9673BF-3EE4-480C-83A2-0446D056403F}" destId="{39BE010C-87F8-464E-AB41-70259547778C}" srcOrd="2" destOrd="0" presId="urn:microsoft.com/office/officeart/2018/5/layout/CenteredIconLabelDescriptionList"/>
    <dgm:cxn modelId="{CF1A1DBE-1AA4-4E11-8833-90BE9F9FB5AD}" type="presParOf" srcId="{5A9673BF-3EE4-480C-83A2-0446D056403F}" destId="{5F290B24-6BCF-4E13-B90A-CB24091DDCF4}" srcOrd="3" destOrd="0" presId="urn:microsoft.com/office/officeart/2018/5/layout/CenteredIconLabelDescriptionList"/>
    <dgm:cxn modelId="{48E8AF5A-D802-4B3F-B5B7-ED1A01C75E1F}" type="presParOf" srcId="{5A9673BF-3EE4-480C-83A2-0446D056403F}" destId="{1CC9AD79-79A9-41C6-9638-13ED5AF51B4F}" srcOrd="4" destOrd="0" presId="urn:microsoft.com/office/officeart/2018/5/layout/CenteredIconLabelDescriptionList"/>
    <dgm:cxn modelId="{4F60AE33-8EC3-424A-8DE7-C49B08CFB873}" type="presParOf" srcId="{4D54A436-2871-4EFF-814C-8DDC161F9168}" destId="{665D905F-00E8-4720-A264-BF18E88E87F1}" srcOrd="7" destOrd="0" presId="urn:microsoft.com/office/officeart/2018/5/layout/CenteredIconLabelDescriptionList"/>
    <dgm:cxn modelId="{65FFE46C-1C39-448E-876A-698A8C6BABFD}" type="presParOf" srcId="{4D54A436-2871-4EFF-814C-8DDC161F9168}" destId="{99B6187E-87DC-470D-80EF-07FCFC0BB58E}" srcOrd="8" destOrd="0" presId="urn:microsoft.com/office/officeart/2018/5/layout/CenteredIconLabelDescriptionList"/>
    <dgm:cxn modelId="{E2BEA1AB-6CA9-4863-9290-1E5F57189266}" type="presParOf" srcId="{99B6187E-87DC-470D-80EF-07FCFC0BB58E}" destId="{7E4991F0-02A3-44EF-8AC8-FF065F967BFA}" srcOrd="0" destOrd="0" presId="urn:microsoft.com/office/officeart/2018/5/layout/CenteredIconLabelDescriptionList"/>
    <dgm:cxn modelId="{615BADC7-6575-4B00-A6E4-8151AA900494}" type="presParOf" srcId="{99B6187E-87DC-470D-80EF-07FCFC0BB58E}" destId="{107FF7BE-046E-440B-A05A-C193973B20CD}" srcOrd="1" destOrd="0" presId="urn:microsoft.com/office/officeart/2018/5/layout/CenteredIconLabelDescriptionList"/>
    <dgm:cxn modelId="{9B69A126-961D-424E-A977-557247DC7DA7}" type="presParOf" srcId="{99B6187E-87DC-470D-80EF-07FCFC0BB58E}" destId="{2D30A809-77BE-43DA-A061-6E19F38F55C9}" srcOrd="2" destOrd="0" presId="urn:microsoft.com/office/officeart/2018/5/layout/CenteredIconLabelDescriptionList"/>
    <dgm:cxn modelId="{E733077A-E1AF-4D5B-ACDC-B5ECDF27F4AF}" type="presParOf" srcId="{99B6187E-87DC-470D-80EF-07FCFC0BB58E}" destId="{C2B9DB05-B647-46A4-BFCF-B9EE3B8A2538}" srcOrd="3" destOrd="0" presId="urn:microsoft.com/office/officeart/2018/5/layout/CenteredIconLabelDescriptionList"/>
    <dgm:cxn modelId="{F90BC61C-BC38-4C95-80E4-A98714211336}" type="presParOf" srcId="{99B6187E-87DC-470D-80EF-07FCFC0BB58E}" destId="{D885BAF7-54A8-45FE-A52D-70BD5992EF04}" srcOrd="4" destOrd="0" presId="urn:microsoft.com/office/officeart/2018/5/layout/Centered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2FA0CB-6C07-D046-AB55-881670E32128}">
      <dsp:nvSpPr>
        <dsp:cNvPr id="0" name=""/>
        <dsp:cNvSpPr/>
      </dsp:nvSpPr>
      <dsp:spPr>
        <a:xfrm rot="5400000">
          <a:off x="7152919" y="-3117019"/>
          <a:ext cx="634441" cy="7030720"/>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10490" tIns="55245" rIns="110490" bIns="55245" numCol="1" spcCol="1270" anchor="ctr" anchorCtr="0">
          <a:noAutofit/>
        </a:bodyPr>
        <a:lstStyle/>
        <a:p>
          <a:pPr marL="285750" lvl="1" indent="-285750" algn="l" defTabSz="1289050">
            <a:lnSpc>
              <a:spcPct val="90000"/>
            </a:lnSpc>
            <a:spcBef>
              <a:spcPct val="0"/>
            </a:spcBef>
            <a:spcAft>
              <a:spcPct val="15000"/>
            </a:spcAft>
            <a:buChar char="•"/>
          </a:pPr>
          <a:r>
            <a:rPr lang="en-GB" sz="2900" b="0" kern="1200" dirty="0"/>
            <a:t>Easily find learning materials</a:t>
          </a:r>
          <a:endParaRPr lang="en-US" sz="2900" b="0" kern="1200" dirty="0"/>
        </a:p>
      </dsp:txBody>
      <dsp:txXfrm rot="-5400000">
        <a:off x="3954780" y="112091"/>
        <a:ext cx="6999749" cy="572499"/>
      </dsp:txXfrm>
    </dsp:sp>
    <dsp:sp modelId="{F3D1F60F-9AA3-9049-8CB9-816F7CE5B53C}">
      <dsp:nvSpPr>
        <dsp:cNvPr id="0" name=""/>
        <dsp:cNvSpPr/>
      </dsp:nvSpPr>
      <dsp:spPr>
        <a:xfrm>
          <a:off x="0" y="1813"/>
          <a:ext cx="3954780" cy="793052"/>
        </a:xfrm>
        <a:prstGeom prst="roundRect">
          <a:avLst/>
        </a:prstGeom>
        <a:solidFill>
          <a:srgbClr val="0070C0"/>
        </a:solidFill>
        <a:ln>
          <a:noFill/>
        </a:ln>
        <a:effectLst>
          <a:outerShdw blurRad="40000" dist="23000" dir="5400000" rotWithShape="0">
            <a:srgbClr val="000000">
              <a:alpha val="35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2870" tIns="51435" rIns="102870" bIns="51435" numCol="1" spcCol="1270" anchor="ctr" anchorCtr="0">
          <a:noAutofit/>
        </a:bodyPr>
        <a:lstStyle/>
        <a:p>
          <a:pPr marL="0" lvl="0" indent="0" algn="ctr" defTabSz="1200150">
            <a:lnSpc>
              <a:spcPct val="90000"/>
            </a:lnSpc>
            <a:spcBef>
              <a:spcPct val="0"/>
            </a:spcBef>
            <a:spcAft>
              <a:spcPct val="35000"/>
            </a:spcAft>
            <a:buNone/>
          </a:pPr>
          <a:r>
            <a:rPr lang="en-GB" sz="2700" b="1" kern="1200" dirty="0"/>
            <a:t>Enhanced discoverability</a:t>
          </a:r>
          <a:endParaRPr lang="en-US" sz="2700" b="1" kern="1200" dirty="0"/>
        </a:p>
      </dsp:txBody>
      <dsp:txXfrm>
        <a:off x="38714" y="40527"/>
        <a:ext cx="3877352" cy="715624"/>
      </dsp:txXfrm>
    </dsp:sp>
    <dsp:sp modelId="{0CF32064-AFCB-F24C-8003-93FE8B1FE413}">
      <dsp:nvSpPr>
        <dsp:cNvPr id="0" name=""/>
        <dsp:cNvSpPr/>
      </dsp:nvSpPr>
      <dsp:spPr>
        <a:xfrm rot="5400000">
          <a:off x="7152919" y="-2284314"/>
          <a:ext cx="634441" cy="7030720"/>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10490" tIns="55245" rIns="110490" bIns="55245" numCol="1" spcCol="1270" anchor="ctr" anchorCtr="0">
          <a:noAutofit/>
        </a:bodyPr>
        <a:lstStyle/>
        <a:p>
          <a:pPr marL="285750" lvl="1" indent="-285750" algn="l" defTabSz="1289050">
            <a:lnSpc>
              <a:spcPct val="90000"/>
            </a:lnSpc>
            <a:spcBef>
              <a:spcPct val="0"/>
            </a:spcBef>
            <a:spcAft>
              <a:spcPct val="15000"/>
            </a:spcAft>
            <a:buChar char="•"/>
          </a:pPr>
          <a:r>
            <a:rPr lang="en-GB" sz="2900" b="0" kern="1200"/>
            <a:t>Makes learning more inclusive</a:t>
          </a:r>
          <a:endParaRPr lang="en-US" sz="2900" b="0" kern="1200"/>
        </a:p>
      </dsp:txBody>
      <dsp:txXfrm rot="-5400000">
        <a:off x="3954780" y="944796"/>
        <a:ext cx="6999749" cy="572499"/>
      </dsp:txXfrm>
    </dsp:sp>
    <dsp:sp modelId="{E4D148EB-A95B-1C4B-9CA3-935B0AFED57E}">
      <dsp:nvSpPr>
        <dsp:cNvPr id="0" name=""/>
        <dsp:cNvSpPr/>
      </dsp:nvSpPr>
      <dsp:spPr>
        <a:xfrm>
          <a:off x="0" y="834518"/>
          <a:ext cx="3954780" cy="793052"/>
        </a:xfrm>
        <a:prstGeom prst="roundRect">
          <a:avLst/>
        </a:prstGeom>
        <a:solidFill>
          <a:srgbClr val="0070C0"/>
        </a:solidFill>
        <a:ln>
          <a:noFill/>
        </a:ln>
        <a:effectLst>
          <a:outerShdw blurRad="40000" dist="23000" dir="5400000" rotWithShape="0">
            <a:srgbClr val="000000">
              <a:alpha val="35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2870" tIns="51435" rIns="102870" bIns="51435" numCol="1" spcCol="1270" anchor="ctr" anchorCtr="0">
          <a:noAutofit/>
        </a:bodyPr>
        <a:lstStyle/>
        <a:p>
          <a:pPr marL="0" lvl="0" indent="0" algn="ctr" defTabSz="1200150">
            <a:lnSpc>
              <a:spcPct val="90000"/>
            </a:lnSpc>
            <a:spcBef>
              <a:spcPct val="0"/>
            </a:spcBef>
            <a:spcAft>
              <a:spcPct val="35000"/>
            </a:spcAft>
            <a:buNone/>
          </a:pPr>
          <a:r>
            <a:rPr lang="en-GB" sz="2700" b="1" kern="1200"/>
            <a:t>Improved accessibility</a:t>
          </a:r>
          <a:endParaRPr lang="en-US" sz="2700" b="1" kern="1200" dirty="0"/>
        </a:p>
      </dsp:txBody>
      <dsp:txXfrm>
        <a:off x="38714" y="873232"/>
        <a:ext cx="3877352" cy="715624"/>
      </dsp:txXfrm>
    </dsp:sp>
    <dsp:sp modelId="{6798183A-3381-2143-B873-994AB62F9945}">
      <dsp:nvSpPr>
        <dsp:cNvPr id="0" name=""/>
        <dsp:cNvSpPr/>
      </dsp:nvSpPr>
      <dsp:spPr>
        <a:xfrm rot="5400000">
          <a:off x="7152919" y="-1451610"/>
          <a:ext cx="634441" cy="7030720"/>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10490" tIns="55245" rIns="110490" bIns="55245" numCol="1" spcCol="1270" anchor="ctr" anchorCtr="0">
          <a:noAutofit/>
        </a:bodyPr>
        <a:lstStyle/>
        <a:p>
          <a:pPr marL="285750" lvl="1" indent="-285750" algn="l" defTabSz="1289050">
            <a:lnSpc>
              <a:spcPct val="90000"/>
            </a:lnSpc>
            <a:spcBef>
              <a:spcPct val="0"/>
            </a:spcBef>
            <a:spcAft>
              <a:spcPct val="15000"/>
            </a:spcAft>
            <a:buChar char="•"/>
          </a:pPr>
          <a:r>
            <a:rPr lang="en-GB" sz="2900" b="0" kern="1200"/>
            <a:t>Saves time and resources</a:t>
          </a:r>
          <a:endParaRPr lang="en-US" sz="2900" b="0" kern="1200"/>
        </a:p>
      </dsp:txBody>
      <dsp:txXfrm rot="-5400000">
        <a:off x="3954780" y="1777500"/>
        <a:ext cx="6999749" cy="572499"/>
      </dsp:txXfrm>
    </dsp:sp>
    <dsp:sp modelId="{52CE1B75-6F23-354B-9B3F-0C69B52A9E1C}">
      <dsp:nvSpPr>
        <dsp:cNvPr id="0" name=""/>
        <dsp:cNvSpPr/>
      </dsp:nvSpPr>
      <dsp:spPr>
        <a:xfrm>
          <a:off x="0" y="1667223"/>
          <a:ext cx="3954780" cy="793052"/>
        </a:xfrm>
        <a:prstGeom prst="roundRect">
          <a:avLst/>
        </a:prstGeom>
        <a:solidFill>
          <a:srgbClr val="0070C0"/>
        </a:solidFill>
        <a:ln>
          <a:noFill/>
        </a:ln>
        <a:effectLst>
          <a:outerShdw blurRad="40000" dist="23000" dir="5400000" rotWithShape="0">
            <a:srgbClr val="000000">
              <a:alpha val="35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2870" tIns="51435" rIns="102870" bIns="51435" numCol="1" spcCol="1270" anchor="ctr" anchorCtr="0">
          <a:noAutofit/>
        </a:bodyPr>
        <a:lstStyle/>
        <a:p>
          <a:pPr marL="0" lvl="0" indent="0" algn="ctr" defTabSz="1200150">
            <a:lnSpc>
              <a:spcPct val="90000"/>
            </a:lnSpc>
            <a:spcBef>
              <a:spcPct val="0"/>
            </a:spcBef>
            <a:spcAft>
              <a:spcPct val="35000"/>
            </a:spcAft>
            <a:buNone/>
          </a:pPr>
          <a:r>
            <a:rPr lang="en-GB" sz="2700" b="1" kern="1200"/>
            <a:t>Increased reusability</a:t>
          </a:r>
          <a:endParaRPr lang="en-US" sz="2700" b="1" kern="1200" dirty="0"/>
        </a:p>
      </dsp:txBody>
      <dsp:txXfrm>
        <a:off x="38714" y="1705937"/>
        <a:ext cx="3877352" cy="715624"/>
      </dsp:txXfrm>
    </dsp:sp>
    <dsp:sp modelId="{D8B0EEA3-2682-6C49-9A70-7424DD6E869A}">
      <dsp:nvSpPr>
        <dsp:cNvPr id="0" name=""/>
        <dsp:cNvSpPr/>
      </dsp:nvSpPr>
      <dsp:spPr>
        <a:xfrm rot="5400000">
          <a:off x="7152919" y="-618905"/>
          <a:ext cx="634441" cy="7030720"/>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10490" tIns="55245" rIns="110490" bIns="55245" numCol="1" spcCol="1270" anchor="ctr" anchorCtr="0">
          <a:noAutofit/>
        </a:bodyPr>
        <a:lstStyle/>
        <a:p>
          <a:pPr marL="285750" lvl="1" indent="-285750" algn="l" defTabSz="1289050">
            <a:lnSpc>
              <a:spcPct val="90000"/>
            </a:lnSpc>
            <a:spcBef>
              <a:spcPct val="0"/>
            </a:spcBef>
            <a:spcAft>
              <a:spcPct val="15000"/>
            </a:spcAft>
            <a:buChar char="•"/>
          </a:pPr>
          <a:r>
            <a:rPr lang="en-GB" sz="2900" b="0" kern="1200"/>
            <a:t>Promotes sharing and adaptation</a:t>
          </a:r>
          <a:endParaRPr lang="en-US" sz="2900" b="0" kern="1200"/>
        </a:p>
      </dsp:txBody>
      <dsp:txXfrm rot="-5400000">
        <a:off x="3954780" y="2610205"/>
        <a:ext cx="6999749" cy="572499"/>
      </dsp:txXfrm>
    </dsp:sp>
    <dsp:sp modelId="{85F89009-7A9F-DB46-9F25-129768F3580E}">
      <dsp:nvSpPr>
        <dsp:cNvPr id="0" name=""/>
        <dsp:cNvSpPr/>
      </dsp:nvSpPr>
      <dsp:spPr>
        <a:xfrm>
          <a:off x="0" y="2499928"/>
          <a:ext cx="3954780" cy="793052"/>
        </a:xfrm>
        <a:prstGeom prst="roundRect">
          <a:avLst/>
        </a:prstGeom>
        <a:solidFill>
          <a:srgbClr val="0070C0"/>
        </a:solidFill>
        <a:ln>
          <a:noFill/>
        </a:ln>
        <a:effectLst>
          <a:outerShdw blurRad="40000" dist="23000" dir="5400000" rotWithShape="0">
            <a:srgbClr val="000000">
              <a:alpha val="35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2870" tIns="51435" rIns="102870" bIns="51435" numCol="1" spcCol="1270" anchor="ctr" anchorCtr="0">
          <a:noAutofit/>
        </a:bodyPr>
        <a:lstStyle/>
        <a:p>
          <a:pPr marL="0" lvl="0" indent="0" algn="ctr" defTabSz="1200150">
            <a:lnSpc>
              <a:spcPct val="90000"/>
            </a:lnSpc>
            <a:spcBef>
              <a:spcPct val="0"/>
            </a:spcBef>
            <a:spcAft>
              <a:spcPct val="35000"/>
            </a:spcAft>
            <a:buNone/>
          </a:pPr>
          <a:r>
            <a:rPr lang="en-GB" sz="2700" b="1" kern="1200"/>
            <a:t>Facilitates collaboration</a:t>
          </a:r>
          <a:endParaRPr lang="en-US" sz="2700" b="1" kern="1200" dirty="0"/>
        </a:p>
      </dsp:txBody>
      <dsp:txXfrm>
        <a:off x="38714" y="2538642"/>
        <a:ext cx="3877352" cy="715624"/>
      </dsp:txXfrm>
    </dsp:sp>
    <dsp:sp modelId="{4EAA2E23-8DD2-5F41-8112-B039D0FBC0C5}">
      <dsp:nvSpPr>
        <dsp:cNvPr id="0" name=""/>
        <dsp:cNvSpPr/>
      </dsp:nvSpPr>
      <dsp:spPr>
        <a:xfrm rot="5400000">
          <a:off x="7152919" y="213799"/>
          <a:ext cx="634441" cy="7030720"/>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10490" tIns="55245" rIns="110490" bIns="55245" numCol="1" spcCol="1270" anchor="ctr" anchorCtr="0">
          <a:noAutofit/>
        </a:bodyPr>
        <a:lstStyle/>
        <a:p>
          <a:pPr marL="285750" lvl="1" indent="-285750" algn="l" defTabSz="1289050">
            <a:lnSpc>
              <a:spcPct val="90000"/>
            </a:lnSpc>
            <a:spcBef>
              <a:spcPct val="0"/>
            </a:spcBef>
            <a:spcAft>
              <a:spcPct val="15000"/>
            </a:spcAft>
            <a:buChar char="•"/>
          </a:pPr>
          <a:r>
            <a:rPr lang="en-GB" sz="2900" b="0" kern="1200"/>
            <a:t>Contributes to a global learning community</a:t>
          </a:r>
          <a:endParaRPr lang="en-US" sz="2900" b="0" kern="1200"/>
        </a:p>
      </dsp:txBody>
      <dsp:txXfrm rot="-5400000">
        <a:off x="3954780" y="3442910"/>
        <a:ext cx="6999749" cy="572499"/>
      </dsp:txXfrm>
    </dsp:sp>
    <dsp:sp modelId="{E055BE60-6E3F-5B42-8CD5-BD80B6F76FA5}">
      <dsp:nvSpPr>
        <dsp:cNvPr id="0" name=""/>
        <dsp:cNvSpPr/>
      </dsp:nvSpPr>
      <dsp:spPr>
        <a:xfrm>
          <a:off x="0" y="3332633"/>
          <a:ext cx="3954780" cy="793052"/>
        </a:xfrm>
        <a:prstGeom prst="roundRect">
          <a:avLst/>
        </a:prstGeom>
        <a:solidFill>
          <a:srgbClr val="0070C0"/>
        </a:solidFill>
        <a:ln>
          <a:noFill/>
        </a:ln>
        <a:effectLst>
          <a:outerShdw blurRad="40000" dist="23000" dir="5400000" rotWithShape="0">
            <a:srgbClr val="000000">
              <a:alpha val="35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2870" tIns="51435" rIns="102870" bIns="51435" numCol="1" spcCol="1270" anchor="ctr" anchorCtr="0">
          <a:noAutofit/>
        </a:bodyPr>
        <a:lstStyle/>
        <a:p>
          <a:pPr marL="0" lvl="0" indent="0" algn="ctr" defTabSz="1200150">
            <a:lnSpc>
              <a:spcPct val="90000"/>
            </a:lnSpc>
            <a:spcBef>
              <a:spcPct val="0"/>
            </a:spcBef>
            <a:spcAft>
              <a:spcPct val="35000"/>
            </a:spcAft>
            <a:buNone/>
          </a:pPr>
          <a:r>
            <a:rPr lang="en-GB" sz="2700" b="1" kern="1200"/>
            <a:t>Supports open education</a:t>
          </a:r>
          <a:endParaRPr lang="en-US" sz="2700" b="1" kern="1200" dirty="0"/>
        </a:p>
      </dsp:txBody>
      <dsp:txXfrm>
        <a:off x="38714" y="3371347"/>
        <a:ext cx="3877352" cy="715624"/>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7DC457-212A-5B48-8364-A8D754044CC5}">
      <dsp:nvSpPr>
        <dsp:cNvPr id="0" name=""/>
        <dsp:cNvSpPr/>
      </dsp:nvSpPr>
      <dsp:spPr>
        <a:xfrm>
          <a:off x="0" y="2626263"/>
          <a:ext cx="5181600" cy="1723112"/>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0472" tIns="220472" rIns="220472" bIns="220472" numCol="1" spcCol="1270" anchor="ctr" anchorCtr="0">
          <a:noAutofit/>
        </a:bodyPr>
        <a:lstStyle/>
        <a:p>
          <a:pPr marL="0" lvl="0" indent="0" algn="ctr" defTabSz="1377950">
            <a:lnSpc>
              <a:spcPct val="90000"/>
            </a:lnSpc>
            <a:spcBef>
              <a:spcPct val="0"/>
            </a:spcBef>
            <a:spcAft>
              <a:spcPct val="35000"/>
            </a:spcAft>
            <a:buNone/>
          </a:pPr>
          <a:r>
            <a:rPr lang="en-GB" sz="3100" kern="1200" dirty="0"/>
            <a:t>U</a:t>
          </a:r>
          <a:r>
            <a:rPr lang="en-MK" sz="3100" kern="1200" dirty="0"/>
            <a:t>se the TASL method</a:t>
          </a:r>
        </a:p>
      </dsp:txBody>
      <dsp:txXfrm>
        <a:off x="0" y="2626263"/>
        <a:ext cx="5181600" cy="1723112"/>
      </dsp:txXfrm>
    </dsp:sp>
    <dsp:sp modelId="{D19277CE-A6DD-C549-A2B4-45D95F024F5E}">
      <dsp:nvSpPr>
        <dsp:cNvPr id="0" name=""/>
        <dsp:cNvSpPr/>
      </dsp:nvSpPr>
      <dsp:spPr>
        <a:xfrm rot="10800000">
          <a:off x="0" y="1962"/>
          <a:ext cx="5181600" cy="2650147"/>
        </a:xfrm>
        <a:prstGeom prst="upArrowCallou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0472" tIns="220472" rIns="220472" bIns="220472" numCol="1" spcCol="1270" anchor="ctr" anchorCtr="0">
          <a:noAutofit/>
        </a:bodyPr>
        <a:lstStyle/>
        <a:p>
          <a:pPr marL="0" lvl="0" indent="0" algn="ctr" defTabSz="1377950">
            <a:lnSpc>
              <a:spcPct val="90000"/>
            </a:lnSpc>
            <a:spcBef>
              <a:spcPct val="0"/>
            </a:spcBef>
            <a:spcAft>
              <a:spcPct val="35000"/>
            </a:spcAft>
            <a:buNone/>
          </a:pPr>
          <a:r>
            <a:rPr lang="en-GB" sz="3100" kern="1200" dirty="0">
              <a:solidFill>
                <a:schemeClr val="tx1"/>
              </a:solidFill>
            </a:rPr>
            <a:t>C</a:t>
          </a:r>
          <a:r>
            <a:rPr lang="en-MK" sz="3100" kern="1200" dirty="0">
              <a:solidFill>
                <a:schemeClr val="tx1"/>
              </a:solidFill>
            </a:rPr>
            <a:t>heck if the author has a preferred way for attribution</a:t>
          </a:r>
        </a:p>
      </dsp:txBody>
      <dsp:txXfrm rot="10800000">
        <a:off x="0" y="1962"/>
        <a:ext cx="5181600" cy="1721986"/>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0B2CCD-C6F6-AB4B-9CBF-A76DE682F8DA}">
      <dsp:nvSpPr>
        <dsp:cNvPr id="0" name=""/>
        <dsp:cNvSpPr/>
      </dsp:nvSpPr>
      <dsp:spPr>
        <a:xfrm>
          <a:off x="632" y="572231"/>
          <a:ext cx="2466826" cy="1480095"/>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bg1"/>
              </a:solidFill>
            </a:rPr>
            <a:t>Title</a:t>
          </a:r>
        </a:p>
      </dsp:txBody>
      <dsp:txXfrm>
        <a:off x="632" y="572231"/>
        <a:ext cx="2466826" cy="1480095"/>
      </dsp:txXfrm>
    </dsp:sp>
    <dsp:sp modelId="{2BABF4D0-3BE7-B54B-8FFB-797CA967BDC1}">
      <dsp:nvSpPr>
        <dsp:cNvPr id="0" name=""/>
        <dsp:cNvSpPr/>
      </dsp:nvSpPr>
      <dsp:spPr>
        <a:xfrm>
          <a:off x="2714141" y="572231"/>
          <a:ext cx="2466826" cy="1480095"/>
        </a:xfrm>
        <a:prstGeom prst="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Author</a:t>
          </a:r>
        </a:p>
      </dsp:txBody>
      <dsp:txXfrm>
        <a:off x="2714141" y="572231"/>
        <a:ext cx="2466826" cy="1480095"/>
      </dsp:txXfrm>
    </dsp:sp>
    <dsp:sp modelId="{8DC4C171-DF7E-8D46-A385-ABA5478F92B9}">
      <dsp:nvSpPr>
        <dsp:cNvPr id="0" name=""/>
        <dsp:cNvSpPr/>
      </dsp:nvSpPr>
      <dsp:spPr>
        <a:xfrm>
          <a:off x="632" y="2299010"/>
          <a:ext cx="2466826" cy="1480095"/>
        </a:xfrm>
        <a:prstGeom prst="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Source</a:t>
          </a:r>
        </a:p>
      </dsp:txBody>
      <dsp:txXfrm>
        <a:off x="632" y="2299010"/>
        <a:ext cx="2466826" cy="1480095"/>
      </dsp:txXfrm>
    </dsp:sp>
    <dsp:sp modelId="{A37A20D1-B0F7-8443-86A1-A86E7DF5CA25}">
      <dsp:nvSpPr>
        <dsp:cNvPr id="0" name=""/>
        <dsp:cNvSpPr/>
      </dsp:nvSpPr>
      <dsp:spPr>
        <a:xfrm>
          <a:off x="2714141" y="2299010"/>
          <a:ext cx="2466826" cy="1480095"/>
        </a:xfrm>
        <a:prstGeom prst="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bg2">
                  <a:lumMod val="10000"/>
                </a:schemeClr>
              </a:solidFill>
            </a:rPr>
            <a:t>License</a:t>
          </a:r>
        </a:p>
      </dsp:txBody>
      <dsp:txXfrm>
        <a:off x="2714141" y="2299010"/>
        <a:ext cx="2466826" cy="1480095"/>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21FE77-4A95-814B-95A1-3F908689CA67}">
      <dsp:nvSpPr>
        <dsp:cNvPr id="0" name=""/>
        <dsp:cNvSpPr/>
      </dsp:nvSpPr>
      <dsp:spPr>
        <a:xfrm>
          <a:off x="0" y="896"/>
          <a:ext cx="10985500" cy="102291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"Video: [Video Title], Creator: [Creator Name], CC BY-SA 4.0" </a:t>
          </a:r>
          <a:endParaRPr lang="en-MK" sz="3200" kern="1200" dirty="0">
            <a:solidFill>
              <a:schemeClr val="tx1"/>
            </a:solidFill>
          </a:endParaRPr>
        </a:p>
      </dsp:txBody>
      <dsp:txXfrm>
        <a:off x="49935" y="50831"/>
        <a:ext cx="10885630" cy="923045"/>
      </dsp:txXfrm>
    </dsp:sp>
    <dsp:sp modelId="{E4305DBE-5B8C-CE4B-9796-F78E0F080241}">
      <dsp:nvSpPr>
        <dsp:cNvPr id="0" name=""/>
        <dsp:cNvSpPr/>
      </dsp:nvSpPr>
      <dsp:spPr>
        <a:xfrm>
          <a:off x="0" y="1035329"/>
          <a:ext cx="10985500" cy="102291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"Video [Video Title] by [Creator Name] is licensed under CC BY-SA 4.0. Copyright [Year] [Creator Name]." </a:t>
          </a:r>
          <a:endParaRPr lang="en-MK" sz="3200" kern="1200" dirty="0">
            <a:solidFill>
              <a:schemeClr val="tx1"/>
            </a:solidFill>
          </a:endParaRPr>
        </a:p>
      </dsp:txBody>
      <dsp:txXfrm>
        <a:off x="49935" y="1085264"/>
        <a:ext cx="10885630" cy="923045"/>
      </dsp:txXfrm>
    </dsp:sp>
    <dsp:sp modelId="{679426EF-0D91-1840-AC18-98E5FE00547F}">
      <dsp:nvSpPr>
        <dsp:cNvPr id="0" name=""/>
        <dsp:cNvSpPr/>
      </dsp:nvSpPr>
      <dsp:spPr>
        <a:xfrm>
          <a:off x="0" y="2069761"/>
          <a:ext cx="10985500" cy="102291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"This video is used under Creative Commons license. Find more at [Link to Video]." </a:t>
          </a:r>
          <a:endParaRPr lang="en-MK" sz="3200" kern="1200" dirty="0">
            <a:solidFill>
              <a:schemeClr val="tx1"/>
            </a:solidFill>
          </a:endParaRPr>
        </a:p>
      </dsp:txBody>
      <dsp:txXfrm>
        <a:off x="49935" y="2119696"/>
        <a:ext cx="10885630" cy="923045"/>
      </dsp:txXfrm>
    </dsp:sp>
    <dsp:sp modelId="{3A66DF67-FDBA-F149-A5E7-D467942D7B11}">
      <dsp:nvSpPr>
        <dsp:cNvPr id="0" name=""/>
        <dsp:cNvSpPr/>
      </dsp:nvSpPr>
      <dsp:spPr>
        <a:xfrm>
          <a:off x="0" y="3104193"/>
          <a:ext cx="10985500" cy="102291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"Video courtesy of [Creator Name]. All rights reserved."</a:t>
          </a:r>
          <a:endParaRPr lang="en-MK" sz="3200" kern="1200" dirty="0">
            <a:solidFill>
              <a:schemeClr val="tx1"/>
            </a:solidFill>
          </a:endParaRPr>
        </a:p>
      </dsp:txBody>
      <dsp:txXfrm>
        <a:off x="49935" y="3154128"/>
        <a:ext cx="10885630" cy="923045"/>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55E7DE-75BE-964F-BD09-72A1AE969C51}">
      <dsp:nvSpPr>
        <dsp:cNvPr id="0" name=""/>
        <dsp:cNvSpPr/>
      </dsp:nvSpPr>
      <dsp:spPr>
        <a:xfrm>
          <a:off x="1341" y="138352"/>
          <a:ext cx="1689664" cy="1013798"/>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bg1"/>
              </a:solidFill>
            </a:rPr>
            <a:t>Title</a:t>
          </a:r>
          <a:endParaRPr lang="en-MK" sz="2000" kern="1200" dirty="0">
            <a:solidFill>
              <a:schemeClr val="bg1"/>
            </a:solidFill>
          </a:endParaRPr>
        </a:p>
      </dsp:txBody>
      <dsp:txXfrm>
        <a:off x="1341" y="138352"/>
        <a:ext cx="1689664" cy="1013798"/>
      </dsp:txXfrm>
    </dsp:sp>
    <dsp:sp modelId="{710E2454-D6D9-894F-9807-FD147D04F935}">
      <dsp:nvSpPr>
        <dsp:cNvPr id="0" name=""/>
        <dsp:cNvSpPr/>
      </dsp:nvSpPr>
      <dsp:spPr>
        <a:xfrm>
          <a:off x="1859971" y="138352"/>
          <a:ext cx="1689664" cy="1013798"/>
        </a:xfrm>
        <a:prstGeom prst="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a:solidFill>
                <a:schemeClr val="tx1"/>
              </a:solidFill>
            </a:rPr>
            <a:t>Type</a:t>
          </a:r>
          <a:endParaRPr lang="en-MK" sz="2000" kern="1200" dirty="0">
            <a:solidFill>
              <a:schemeClr val="tx1"/>
            </a:solidFill>
          </a:endParaRPr>
        </a:p>
      </dsp:txBody>
      <dsp:txXfrm>
        <a:off x="1859971" y="138352"/>
        <a:ext cx="1689664" cy="1013798"/>
      </dsp:txXfrm>
    </dsp:sp>
    <dsp:sp modelId="{5C15ABB5-BD37-B54D-A11B-61212AB9EBF4}">
      <dsp:nvSpPr>
        <dsp:cNvPr id="0" name=""/>
        <dsp:cNvSpPr/>
      </dsp:nvSpPr>
      <dsp:spPr>
        <a:xfrm>
          <a:off x="3718602" y="138352"/>
          <a:ext cx="1689664" cy="1013798"/>
        </a:xfrm>
        <a:prstGeom prst="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a:solidFill>
                <a:schemeClr val="tx1"/>
              </a:solidFill>
            </a:rPr>
            <a:t>Date/Time</a:t>
          </a:r>
          <a:endParaRPr lang="en-MK" sz="2000" kern="1200" dirty="0">
            <a:solidFill>
              <a:schemeClr val="tx1"/>
            </a:solidFill>
          </a:endParaRPr>
        </a:p>
      </dsp:txBody>
      <dsp:txXfrm>
        <a:off x="3718602" y="138352"/>
        <a:ext cx="1689664" cy="1013798"/>
      </dsp:txXfrm>
    </dsp:sp>
    <dsp:sp modelId="{F04BCE97-C6C9-5649-BD15-2A643916F346}">
      <dsp:nvSpPr>
        <dsp:cNvPr id="0" name=""/>
        <dsp:cNvSpPr/>
      </dsp:nvSpPr>
      <dsp:spPr>
        <a:xfrm>
          <a:off x="5577233" y="138352"/>
          <a:ext cx="1689664" cy="1013798"/>
        </a:xfrm>
        <a:prstGeom prst="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a:solidFill>
                <a:schemeClr val="bg2">
                  <a:lumMod val="10000"/>
                </a:schemeClr>
              </a:solidFill>
            </a:rPr>
            <a:t>Location</a:t>
          </a:r>
          <a:endParaRPr lang="en-MK" sz="2000" kern="1200" dirty="0">
            <a:solidFill>
              <a:schemeClr val="bg2">
                <a:lumMod val="10000"/>
              </a:schemeClr>
            </a:solidFill>
          </a:endParaRPr>
        </a:p>
      </dsp:txBody>
      <dsp:txXfrm>
        <a:off x="5577233" y="138352"/>
        <a:ext cx="1689664" cy="1013798"/>
      </dsp:txXfrm>
    </dsp:sp>
    <dsp:sp modelId="{3D665073-A436-214F-939E-F461E3C66C4F}">
      <dsp:nvSpPr>
        <dsp:cNvPr id="0" name=""/>
        <dsp:cNvSpPr/>
      </dsp:nvSpPr>
      <dsp:spPr>
        <a:xfrm>
          <a:off x="7435863" y="138352"/>
          <a:ext cx="1689664" cy="1013798"/>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bg1"/>
              </a:solidFill>
            </a:rPr>
            <a:t>Description</a:t>
          </a:r>
          <a:endParaRPr lang="en-MK" sz="2000" kern="1200" dirty="0">
            <a:solidFill>
              <a:schemeClr val="bg1"/>
            </a:solidFill>
          </a:endParaRPr>
        </a:p>
      </dsp:txBody>
      <dsp:txXfrm>
        <a:off x="7435863" y="138352"/>
        <a:ext cx="1689664" cy="1013798"/>
      </dsp:txXfrm>
    </dsp:sp>
    <dsp:sp modelId="{3C4CAD77-B80F-2040-881A-5A42D4E77167}">
      <dsp:nvSpPr>
        <dsp:cNvPr id="0" name=""/>
        <dsp:cNvSpPr/>
      </dsp:nvSpPr>
      <dsp:spPr>
        <a:xfrm>
          <a:off x="9294494" y="138352"/>
          <a:ext cx="1689664" cy="1013798"/>
        </a:xfrm>
        <a:prstGeom prst="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a:solidFill>
                <a:schemeClr val="tx1"/>
              </a:solidFill>
            </a:rPr>
            <a:t>Target audience</a:t>
          </a:r>
          <a:endParaRPr lang="en-MK" sz="2000" kern="1200" dirty="0">
            <a:solidFill>
              <a:schemeClr val="tx1"/>
            </a:solidFill>
          </a:endParaRPr>
        </a:p>
      </dsp:txBody>
      <dsp:txXfrm>
        <a:off x="9294494" y="138352"/>
        <a:ext cx="1689664" cy="1013798"/>
      </dsp:txXfrm>
    </dsp:sp>
    <dsp:sp modelId="{F9BC0883-5AC6-2447-914D-1F3A392BB60B}">
      <dsp:nvSpPr>
        <dsp:cNvPr id="0" name=""/>
        <dsp:cNvSpPr/>
      </dsp:nvSpPr>
      <dsp:spPr>
        <a:xfrm>
          <a:off x="1341" y="1321117"/>
          <a:ext cx="1689664" cy="1013798"/>
        </a:xfrm>
        <a:prstGeom prst="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a:solidFill>
                <a:schemeClr val="tx1"/>
              </a:solidFill>
            </a:rPr>
            <a:t>Expertise Level</a:t>
          </a:r>
          <a:endParaRPr lang="en-MK" sz="2000" kern="1200" dirty="0">
            <a:solidFill>
              <a:schemeClr val="tx1"/>
            </a:solidFill>
          </a:endParaRPr>
        </a:p>
      </dsp:txBody>
      <dsp:txXfrm>
        <a:off x="1341" y="1321117"/>
        <a:ext cx="1689664" cy="1013798"/>
      </dsp:txXfrm>
    </dsp:sp>
    <dsp:sp modelId="{F0EA58DE-7430-CC42-ABE6-AEC58989DFCB}">
      <dsp:nvSpPr>
        <dsp:cNvPr id="0" name=""/>
        <dsp:cNvSpPr/>
      </dsp:nvSpPr>
      <dsp:spPr>
        <a:xfrm>
          <a:off x="1859971" y="1321117"/>
          <a:ext cx="1689664" cy="1013798"/>
        </a:xfrm>
        <a:prstGeom prst="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bg2">
                  <a:lumMod val="10000"/>
                </a:schemeClr>
              </a:solidFill>
            </a:rPr>
            <a:t>Primary Language</a:t>
          </a:r>
          <a:endParaRPr lang="en-MK" sz="2000" kern="1200" dirty="0">
            <a:solidFill>
              <a:schemeClr val="bg2">
                <a:lumMod val="10000"/>
              </a:schemeClr>
            </a:solidFill>
          </a:endParaRPr>
        </a:p>
      </dsp:txBody>
      <dsp:txXfrm>
        <a:off x="1859971" y="1321117"/>
        <a:ext cx="1689664" cy="1013798"/>
      </dsp:txXfrm>
    </dsp:sp>
    <dsp:sp modelId="{86F20B7B-6140-D443-B707-54ED3D2B62EA}">
      <dsp:nvSpPr>
        <dsp:cNvPr id="0" name=""/>
        <dsp:cNvSpPr/>
      </dsp:nvSpPr>
      <dsp:spPr>
        <a:xfrm>
          <a:off x="3718602" y="1321117"/>
          <a:ext cx="1689664" cy="1013798"/>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a:solidFill>
                <a:schemeClr val="bg1"/>
              </a:solidFill>
            </a:rPr>
            <a:t>Access Cost</a:t>
          </a:r>
          <a:endParaRPr lang="en-MK" sz="2000" kern="1200" dirty="0">
            <a:solidFill>
              <a:schemeClr val="bg1"/>
            </a:solidFill>
          </a:endParaRPr>
        </a:p>
      </dsp:txBody>
      <dsp:txXfrm>
        <a:off x="3718602" y="1321117"/>
        <a:ext cx="1689664" cy="1013798"/>
      </dsp:txXfrm>
    </dsp:sp>
    <dsp:sp modelId="{DE85C723-EEC4-4F49-AADF-FF362DA2AD2F}">
      <dsp:nvSpPr>
        <dsp:cNvPr id="0" name=""/>
        <dsp:cNvSpPr/>
      </dsp:nvSpPr>
      <dsp:spPr>
        <a:xfrm>
          <a:off x="5577233" y="1321117"/>
          <a:ext cx="1689664" cy="1013798"/>
        </a:xfrm>
        <a:prstGeom prst="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Prerequisites?</a:t>
          </a:r>
          <a:endParaRPr lang="en-MK" sz="2000" kern="1200" dirty="0">
            <a:solidFill>
              <a:schemeClr val="tx1"/>
            </a:solidFill>
          </a:endParaRPr>
        </a:p>
      </dsp:txBody>
      <dsp:txXfrm>
        <a:off x="5577233" y="1321117"/>
        <a:ext cx="1689664" cy="1013798"/>
      </dsp:txXfrm>
    </dsp:sp>
    <dsp:sp modelId="{1ED7E3F8-9D30-FE4F-86FB-19389CDB5E76}">
      <dsp:nvSpPr>
        <dsp:cNvPr id="0" name=""/>
        <dsp:cNvSpPr/>
      </dsp:nvSpPr>
      <dsp:spPr>
        <a:xfrm>
          <a:off x="7435863" y="1321117"/>
          <a:ext cx="1689664" cy="1013798"/>
        </a:xfrm>
        <a:prstGeom prst="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a:solidFill>
                <a:schemeClr val="tx1"/>
              </a:solidFill>
            </a:rPr>
            <a:t>Duration</a:t>
          </a:r>
          <a:endParaRPr lang="en-MK" sz="2000" kern="1200" dirty="0">
            <a:solidFill>
              <a:schemeClr val="tx1"/>
            </a:solidFill>
          </a:endParaRPr>
        </a:p>
      </dsp:txBody>
      <dsp:txXfrm>
        <a:off x="7435863" y="1321117"/>
        <a:ext cx="1689664" cy="1013798"/>
      </dsp:txXfrm>
    </dsp:sp>
    <dsp:sp modelId="{CBCFD88C-55E9-E34A-8EA4-45D1DAA3F328}">
      <dsp:nvSpPr>
        <dsp:cNvPr id="0" name=""/>
        <dsp:cNvSpPr/>
      </dsp:nvSpPr>
      <dsp:spPr>
        <a:xfrm>
          <a:off x="9294494" y="1321117"/>
          <a:ext cx="1689664" cy="1013798"/>
        </a:xfrm>
        <a:prstGeom prst="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bg2">
                  <a:lumMod val="10000"/>
                </a:schemeClr>
              </a:solidFill>
            </a:rPr>
            <a:t>Learning objectives</a:t>
          </a:r>
          <a:endParaRPr lang="en-MK" sz="2000" kern="1200" dirty="0">
            <a:solidFill>
              <a:schemeClr val="bg2">
                <a:lumMod val="10000"/>
              </a:schemeClr>
            </a:solidFill>
          </a:endParaRPr>
        </a:p>
      </dsp:txBody>
      <dsp:txXfrm>
        <a:off x="9294494" y="1321117"/>
        <a:ext cx="1689664" cy="1013798"/>
      </dsp:txXfrm>
    </dsp:sp>
    <dsp:sp modelId="{42234C12-45F9-084D-A435-E798A95A8704}">
      <dsp:nvSpPr>
        <dsp:cNvPr id="0" name=""/>
        <dsp:cNvSpPr/>
      </dsp:nvSpPr>
      <dsp:spPr>
        <a:xfrm>
          <a:off x="1341" y="2503882"/>
          <a:ext cx="1689664" cy="1013798"/>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a:solidFill>
                <a:schemeClr val="bg1"/>
              </a:solidFill>
            </a:rPr>
            <a:t>Keywords</a:t>
          </a:r>
          <a:endParaRPr lang="en-MK" sz="2000" kern="1200" dirty="0">
            <a:solidFill>
              <a:schemeClr val="bg1"/>
            </a:solidFill>
          </a:endParaRPr>
        </a:p>
      </dsp:txBody>
      <dsp:txXfrm>
        <a:off x="1341" y="2503882"/>
        <a:ext cx="1689664" cy="1013798"/>
      </dsp:txXfrm>
    </dsp:sp>
    <dsp:sp modelId="{050E00D0-53DA-F846-A507-656EB97031AC}">
      <dsp:nvSpPr>
        <dsp:cNvPr id="0" name=""/>
        <dsp:cNvSpPr/>
      </dsp:nvSpPr>
      <dsp:spPr>
        <a:xfrm>
          <a:off x="1859971" y="2503882"/>
          <a:ext cx="1689664" cy="1013798"/>
        </a:xfrm>
        <a:prstGeom prst="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a:solidFill>
                <a:schemeClr val="tx1"/>
              </a:solidFill>
            </a:rPr>
            <a:t>Agenda</a:t>
          </a:r>
          <a:endParaRPr lang="en-MK" sz="2000" kern="1200" dirty="0">
            <a:solidFill>
              <a:schemeClr val="tx1"/>
            </a:solidFill>
          </a:endParaRPr>
        </a:p>
      </dsp:txBody>
      <dsp:txXfrm>
        <a:off x="1859971" y="2503882"/>
        <a:ext cx="1689664" cy="1013798"/>
      </dsp:txXfrm>
    </dsp:sp>
    <dsp:sp modelId="{1D0EF20B-CE2B-1C4A-8343-3B8329E71054}">
      <dsp:nvSpPr>
        <dsp:cNvPr id="0" name=""/>
        <dsp:cNvSpPr/>
      </dsp:nvSpPr>
      <dsp:spPr>
        <a:xfrm>
          <a:off x="3718602" y="2503882"/>
          <a:ext cx="1689664" cy="1013798"/>
        </a:xfrm>
        <a:prstGeom prst="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a:solidFill>
                <a:schemeClr val="tx1"/>
              </a:solidFill>
            </a:rPr>
            <a:t>Resources and Materials</a:t>
          </a:r>
          <a:endParaRPr lang="en-MK" sz="2000" kern="1200" dirty="0">
            <a:solidFill>
              <a:schemeClr val="tx1"/>
            </a:solidFill>
          </a:endParaRPr>
        </a:p>
      </dsp:txBody>
      <dsp:txXfrm>
        <a:off x="3718602" y="2503882"/>
        <a:ext cx="1689664" cy="1013798"/>
      </dsp:txXfrm>
    </dsp:sp>
    <dsp:sp modelId="{2D2FE784-4DFA-EC4B-A8FF-6B7F6A93166A}">
      <dsp:nvSpPr>
        <dsp:cNvPr id="0" name=""/>
        <dsp:cNvSpPr/>
      </dsp:nvSpPr>
      <dsp:spPr>
        <a:xfrm>
          <a:off x="5577233" y="2503882"/>
          <a:ext cx="1689664" cy="1013798"/>
        </a:xfrm>
        <a:prstGeom prst="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a:solidFill>
                <a:schemeClr val="bg2">
                  <a:lumMod val="10000"/>
                </a:schemeClr>
              </a:solidFill>
            </a:rPr>
            <a:t>Certification Information</a:t>
          </a:r>
          <a:endParaRPr lang="en-MK" sz="2000" kern="1200" dirty="0">
            <a:solidFill>
              <a:schemeClr val="bg2">
                <a:lumMod val="10000"/>
              </a:schemeClr>
            </a:solidFill>
          </a:endParaRPr>
        </a:p>
      </dsp:txBody>
      <dsp:txXfrm>
        <a:off x="5577233" y="2503882"/>
        <a:ext cx="1689664" cy="1013798"/>
      </dsp:txXfrm>
    </dsp:sp>
    <dsp:sp modelId="{53861F4A-EC7E-4A4D-9CBC-3D2BFF370F71}">
      <dsp:nvSpPr>
        <dsp:cNvPr id="0" name=""/>
        <dsp:cNvSpPr/>
      </dsp:nvSpPr>
      <dsp:spPr>
        <a:xfrm>
          <a:off x="7435863" y="2503882"/>
          <a:ext cx="1689664" cy="1013798"/>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a:solidFill>
                <a:schemeClr val="bg1"/>
              </a:solidFill>
            </a:rPr>
            <a:t>Author(s)</a:t>
          </a:r>
          <a:endParaRPr lang="en-MK" sz="2000" kern="1200" dirty="0">
            <a:solidFill>
              <a:schemeClr val="bg1"/>
            </a:solidFill>
          </a:endParaRPr>
        </a:p>
      </dsp:txBody>
      <dsp:txXfrm>
        <a:off x="7435863" y="2503882"/>
        <a:ext cx="1689664" cy="1013798"/>
      </dsp:txXfrm>
    </dsp:sp>
    <dsp:sp modelId="{829619E8-B3B3-5941-83E5-F22601230C9D}">
      <dsp:nvSpPr>
        <dsp:cNvPr id="0" name=""/>
        <dsp:cNvSpPr/>
      </dsp:nvSpPr>
      <dsp:spPr>
        <a:xfrm>
          <a:off x="9294494" y="2503882"/>
          <a:ext cx="1689664" cy="1013798"/>
        </a:xfrm>
        <a:prstGeom prst="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Trainer(s)?</a:t>
          </a:r>
          <a:endParaRPr lang="en-MK" sz="2000" kern="1200" dirty="0">
            <a:solidFill>
              <a:schemeClr val="tx1"/>
            </a:solidFill>
          </a:endParaRPr>
        </a:p>
      </dsp:txBody>
      <dsp:txXfrm>
        <a:off x="9294494" y="2503882"/>
        <a:ext cx="1689664" cy="1013798"/>
      </dsp:txXfrm>
    </dsp:sp>
    <dsp:sp modelId="{E09CCBEA-CD52-424D-8BDD-D86C883035D8}">
      <dsp:nvSpPr>
        <dsp:cNvPr id="0" name=""/>
        <dsp:cNvSpPr/>
      </dsp:nvSpPr>
      <dsp:spPr>
        <a:xfrm>
          <a:off x="1859971" y="3686647"/>
          <a:ext cx="1689664" cy="1013798"/>
        </a:xfrm>
        <a:prstGeom prst="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a:solidFill>
                <a:schemeClr val="tx1"/>
              </a:solidFill>
            </a:rPr>
            <a:t>Contact information</a:t>
          </a:r>
          <a:endParaRPr lang="en-MK" sz="2000" kern="1200" dirty="0">
            <a:solidFill>
              <a:schemeClr val="tx1"/>
            </a:solidFill>
          </a:endParaRPr>
        </a:p>
      </dsp:txBody>
      <dsp:txXfrm>
        <a:off x="1859971" y="3686647"/>
        <a:ext cx="1689664" cy="1013798"/>
      </dsp:txXfrm>
    </dsp:sp>
    <dsp:sp modelId="{CCE9D749-ACFC-6C4A-9B47-C0B2F66CD957}">
      <dsp:nvSpPr>
        <dsp:cNvPr id="0" name=""/>
        <dsp:cNvSpPr/>
      </dsp:nvSpPr>
      <dsp:spPr>
        <a:xfrm>
          <a:off x="3718602" y="3686647"/>
          <a:ext cx="1689664" cy="1013798"/>
        </a:xfrm>
        <a:prstGeom prst="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a:solidFill>
                <a:schemeClr val="bg2">
                  <a:lumMod val="10000"/>
                </a:schemeClr>
              </a:solidFill>
            </a:rPr>
            <a:t>License</a:t>
          </a:r>
          <a:endParaRPr lang="en-MK" sz="2000" kern="1200" dirty="0">
            <a:solidFill>
              <a:schemeClr val="bg2">
                <a:lumMod val="10000"/>
              </a:schemeClr>
            </a:solidFill>
          </a:endParaRPr>
        </a:p>
      </dsp:txBody>
      <dsp:txXfrm>
        <a:off x="3718602" y="3686647"/>
        <a:ext cx="1689664" cy="1013798"/>
      </dsp:txXfrm>
    </dsp:sp>
    <dsp:sp modelId="{46D47F76-0679-A24D-8C25-9E00A7ED1E43}">
      <dsp:nvSpPr>
        <dsp:cNvPr id="0" name=""/>
        <dsp:cNvSpPr/>
      </dsp:nvSpPr>
      <dsp:spPr>
        <a:xfrm>
          <a:off x="5577233" y="3686647"/>
          <a:ext cx="1689664" cy="1013798"/>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a:solidFill>
                <a:schemeClr val="bg1"/>
              </a:solidFill>
            </a:rPr>
            <a:t>PID</a:t>
          </a:r>
          <a:endParaRPr lang="en-MK" sz="2000" kern="1200" dirty="0">
            <a:solidFill>
              <a:schemeClr val="bg1"/>
            </a:solidFill>
          </a:endParaRPr>
        </a:p>
      </dsp:txBody>
      <dsp:txXfrm>
        <a:off x="5577233" y="3686647"/>
        <a:ext cx="1689664" cy="1013798"/>
      </dsp:txXfrm>
    </dsp:sp>
    <dsp:sp modelId="{FDCCCF00-282C-0042-9E63-149651D1ADFC}">
      <dsp:nvSpPr>
        <dsp:cNvPr id="0" name=""/>
        <dsp:cNvSpPr/>
      </dsp:nvSpPr>
      <dsp:spPr>
        <a:xfrm>
          <a:off x="7435863" y="3686647"/>
          <a:ext cx="1689664" cy="1013798"/>
        </a:xfrm>
        <a:prstGeom prst="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a:solidFill>
                <a:schemeClr val="tx1"/>
              </a:solidFill>
            </a:rPr>
            <a:t>Accessibility Mission</a:t>
          </a:r>
          <a:endParaRPr lang="en-MK" sz="2000" kern="1200" dirty="0">
            <a:solidFill>
              <a:schemeClr val="tx1"/>
            </a:solidFill>
          </a:endParaRPr>
        </a:p>
      </dsp:txBody>
      <dsp:txXfrm>
        <a:off x="7435863" y="3686647"/>
        <a:ext cx="1689664" cy="1013798"/>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8D1A6C-FCB8-BA41-A737-ADADF5212059}">
      <dsp:nvSpPr>
        <dsp:cNvPr id="0" name=""/>
        <dsp:cNvSpPr/>
      </dsp:nvSpPr>
      <dsp:spPr>
        <a:xfrm>
          <a:off x="0" y="14564"/>
          <a:ext cx="10985500" cy="11068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GB" sz="2800" b="0" i="0" kern="1200" dirty="0">
              <a:solidFill>
                <a:schemeClr val="tx1"/>
              </a:solidFill>
            </a:rPr>
            <a:t>Creating a single, comprehensive document or video covering all aspects of the topic. </a:t>
          </a:r>
          <a:endParaRPr lang="en-MK" sz="2800" kern="1200" dirty="0">
            <a:solidFill>
              <a:schemeClr val="tx1"/>
            </a:solidFill>
          </a:endParaRPr>
        </a:p>
      </dsp:txBody>
      <dsp:txXfrm>
        <a:off x="54030" y="68594"/>
        <a:ext cx="10877440" cy="998760"/>
      </dsp:txXfrm>
    </dsp:sp>
    <dsp:sp modelId="{DE967A9A-6D11-D04D-81BC-90A97B0371B0}">
      <dsp:nvSpPr>
        <dsp:cNvPr id="0" name=""/>
        <dsp:cNvSpPr/>
      </dsp:nvSpPr>
      <dsp:spPr>
        <a:xfrm>
          <a:off x="0" y="1153064"/>
          <a:ext cx="10985500" cy="11068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GB" sz="2800" b="0" i="0" kern="1200" dirty="0">
              <a:solidFill>
                <a:schemeClr val="tx1"/>
              </a:solidFill>
            </a:rPr>
            <a:t>Dividing the content into small, self-contained learning objects (e.g., microlearning modules) that can be easily rearranged and repurposed. </a:t>
          </a:r>
          <a:endParaRPr lang="en-MK" sz="2800" kern="1200" dirty="0">
            <a:solidFill>
              <a:schemeClr val="tx1"/>
            </a:solidFill>
          </a:endParaRPr>
        </a:p>
      </dsp:txBody>
      <dsp:txXfrm>
        <a:off x="54030" y="1207094"/>
        <a:ext cx="10877440" cy="998760"/>
      </dsp:txXfrm>
    </dsp:sp>
    <dsp:sp modelId="{4E9965B2-015D-234D-A63E-75229A5A7CB5}">
      <dsp:nvSpPr>
        <dsp:cNvPr id="0" name=""/>
        <dsp:cNvSpPr/>
      </dsp:nvSpPr>
      <dsp:spPr>
        <a:xfrm>
          <a:off x="0" y="2291565"/>
          <a:ext cx="10985500" cy="11068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GB" sz="2800" b="0" i="0" kern="1200" dirty="0">
              <a:solidFill>
                <a:schemeClr val="tx1"/>
              </a:solidFill>
            </a:rPr>
            <a:t>Organizing the material chronologically, following the historical development of the subject. </a:t>
          </a:r>
          <a:endParaRPr lang="en-MK" sz="2800" kern="1200" dirty="0">
            <a:solidFill>
              <a:schemeClr val="tx1"/>
            </a:solidFill>
          </a:endParaRPr>
        </a:p>
      </dsp:txBody>
      <dsp:txXfrm>
        <a:off x="54030" y="2345595"/>
        <a:ext cx="10877440" cy="998760"/>
      </dsp:txXfrm>
    </dsp:sp>
    <dsp:sp modelId="{57AA2A6F-763B-3C4F-9F73-DD2D27D092FC}">
      <dsp:nvSpPr>
        <dsp:cNvPr id="0" name=""/>
        <dsp:cNvSpPr/>
      </dsp:nvSpPr>
      <dsp:spPr>
        <a:xfrm>
          <a:off x="0" y="3430065"/>
          <a:ext cx="10985500" cy="11068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GB" sz="2800" b="0" i="0" kern="1200" dirty="0">
              <a:solidFill>
                <a:schemeClr val="tx1"/>
              </a:solidFill>
            </a:rPr>
            <a:t>Structuring the material based on the instructor's personal preferences and teaching style.</a:t>
          </a:r>
          <a:endParaRPr lang="en-MK" sz="2800" kern="1200" dirty="0">
            <a:solidFill>
              <a:schemeClr val="tx1"/>
            </a:solidFill>
          </a:endParaRPr>
        </a:p>
      </dsp:txBody>
      <dsp:txXfrm>
        <a:off x="54030" y="3484095"/>
        <a:ext cx="10877440" cy="99876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35C191-6C40-1042-A0E8-308F6B6980D4}">
      <dsp:nvSpPr>
        <dsp:cNvPr id="0" name=""/>
        <dsp:cNvSpPr/>
      </dsp:nvSpPr>
      <dsp:spPr>
        <a:xfrm>
          <a:off x="1511972" y="4611994"/>
          <a:ext cx="271717" cy="1169528"/>
        </a:xfrm>
        <a:custGeom>
          <a:avLst/>
          <a:gdLst/>
          <a:ahLst/>
          <a:cxnLst/>
          <a:rect l="0" t="0" r="0" b="0"/>
          <a:pathLst>
            <a:path>
              <a:moveTo>
                <a:pt x="0" y="0"/>
              </a:moveTo>
              <a:lnTo>
                <a:pt x="135726" y="0"/>
              </a:lnTo>
              <a:lnTo>
                <a:pt x="135726" y="1169528"/>
              </a:lnTo>
              <a:lnTo>
                <a:pt x="271717" y="1169528"/>
              </a:lnTo>
            </a:path>
          </a:pathLst>
        </a:custGeom>
        <a:noFill/>
        <a:ln w="25400" cap="flat" cmpd="sng" algn="ctr">
          <a:solidFill>
            <a:srgbClr val="0070C0"/>
          </a:solidFill>
          <a:prstDash val="solid"/>
        </a:ln>
        <a:effectLst/>
      </dsp:spPr>
      <dsp:style>
        <a:lnRef idx="2">
          <a:scrgbClr r="0" g="0" b="0"/>
        </a:lnRef>
        <a:fillRef idx="0">
          <a:scrgbClr r="0" g="0" b="0"/>
        </a:fillRef>
        <a:effectRef idx="0">
          <a:scrgbClr r="0" g="0" b="0"/>
        </a:effectRef>
        <a:fontRef idx="minor"/>
      </dsp:style>
    </dsp:sp>
    <dsp:sp modelId="{4AC3C9ED-4AEF-B347-9843-34CCA39BA2B1}">
      <dsp:nvSpPr>
        <dsp:cNvPr id="0" name=""/>
        <dsp:cNvSpPr/>
      </dsp:nvSpPr>
      <dsp:spPr>
        <a:xfrm>
          <a:off x="1511972" y="4611994"/>
          <a:ext cx="271717" cy="584764"/>
        </a:xfrm>
        <a:custGeom>
          <a:avLst/>
          <a:gdLst/>
          <a:ahLst/>
          <a:cxnLst/>
          <a:rect l="0" t="0" r="0" b="0"/>
          <a:pathLst>
            <a:path>
              <a:moveTo>
                <a:pt x="0" y="0"/>
              </a:moveTo>
              <a:lnTo>
                <a:pt x="135726" y="0"/>
              </a:lnTo>
              <a:lnTo>
                <a:pt x="135726" y="584764"/>
              </a:lnTo>
              <a:lnTo>
                <a:pt x="271717" y="584764"/>
              </a:lnTo>
            </a:path>
          </a:pathLst>
        </a:custGeom>
        <a:noFill/>
        <a:ln w="25400" cap="flat" cmpd="sng" algn="ctr">
          <a:solidFill>
            <a:srgbClr val="0070C0"/>
          </a:solidFill>
          <a:prstDash val="solid"/>
        </a:ln>
        <a:effectLst/>
      </dsp:spPr>
      <dsp:style>
        <a:lnRef idx="2">
          <a:scrgbClr r="0" g="0" b="0"/>
        </a:lnRef>
        <a:fillRef idx="0">
          <a:scrgbClr r="0" g="0" b="0"/>
        </a:fillRef>
        <a:effectRef idx="0">
          <a:scrgbClr r="0" g="0" b="0"/>
        </a:effectRef>
        <a:fontRef idx="minor"/>
      </dsp:style>
    </dsp:sp>
    <dsp:sp modelId="{184F8FE0-A8C3-F344-9A45-BF0638A3822C}">
      <dsp:nvSpPr>
        <dsp:cNvPr id="0" name=""/>
        <dsp:cNvSpPr/>
      </dsp:nvSpPr>
      <dsp:spPr>
        <a:xfrm>
          <a:off x="1511972" y="4566274"/>
          <a:ext cx="271717" cy="91440"/>
        </a:xfrm>
        <a:custGeom>
          <a:avLst/>
          <a:gdLst/>
          <a:ahLst/>
          <a:cxnLst/>
          <a:rect l="0" t="0" r="0" b="0"/>
          <a:pathLst>
            <a:path>
              <a:moveTo>
                <a:pt x="0" y="45720"/>
              </a:moveTo>
              <a:lnTo>
                <a:pt x="271717" y="45720"/>
              </a:lnTo>
            </a:path>
          </a:pathLst>
        </a:custGeom>
        <a:noFill/>
        <a:ln w="25400" cap="flat" cmpd="sng" algn="ctr">
          <a:solidFill>
            <a:srgbClr val="0070C0"/>
          </a:solidFill>
          <a:prstDash val="solid"/>
        </a:ln>
        <a:effectLst/>
      </dsp:spPr>
      <dsp:style>
        <a:lnRef idx="2">
          <a:scrgbClr r="0" g="0" b="0"/>
        </a:lnRef>
        <a:fillRef idx="0">
          <a:scrgbClr r="0" g="0" b="0"/>
        </a:fillRef>
        <a:effectRef idx="0">
          <a:scrgbClr r="0" g="0" b="0"/>
        </a:effectRef>
        <a:fontRef idx="minor"/>
      </dsp:style>
    </dsp:sp>
    <dsp:sp modelId="{05ECFE71-3C0B-FE4B-8FD4-C71A9A7EE6B8}">
      <dsp:nvSpPr>
        <dsp:cNvPr id="0" name=""/>
        <dsp:cNvSpPr/>
      </dsp:nvSpPr>
      <dsp:spPr>
        <a:xfrm>
          <a:off x="1511972" y="4027230"/>
          <a:ext cx="271717" cy="584764"/>
        </a:xfrm>
        <a:custGeom>
          <a:avLst/>
          <a:gdLst/>
          <a:ahLst/>
          <a:cxnLst/>
          <a:rect l="0" t="0" r="0" b="0"/>
          <a:pathLst>
            <a:path>
              <a:moveTo>
                <a:pt x="0" y="584764"/>
              </a:moveTo>
              <a:lnTo>
                <a:pt x="135726" y="584764"/>
              </a:lnTo>
              <a:lnTo>
                <a:pt x="135726" y="0"/>
              </a:lnTo>
              <a:lnTo>
                <a:pt x="271717" y="0"/>
              </a:lnTo>
            </a:path>
          </a:pathLst>
        </a:custGeom>
        <a:noFill/>
        <a:ln w="25400" cap="flat" cmpd="sng" algn="ctr">
          <a:solidFill>
            <a:srgbClr val="0070C0"/>
          </a:solidFill>
          <a:prstDash val="solid"/>
        </a:ln>
        <a:effectLst/>
      </dsp:spPr>
      <dsp:style>
        <a:lnRef idx="2">
          <a:scrgbClr r="0" g="0" b="0"/>
        </a:lnRef>
        <a:fillRef idx="0">
          <a:scrgbClr r="0" g="0" b="0"/>
        </a:fillRef>
        <a:effectRef idx="0">
          <a:scrgbClr r="0" g="0" b="0"/>
        </a:effectRef>
        <a:fontRef idx="minor"/>
      </dsp:style>
    </dsp:sp>
    <dsp:sp modelId="{2888006B-AF02-9041-9160-45554715131E}">
      <dsp:nvSpPr>
        <dsp:cNvPr id="0" name=""/>
        <dsp:cNvSpPr/>
      </dsp:nvSpPr>
      <dsp:spPr>
        <a:xfrm>
          <a:off x="3292123" y="3442466"/>
          <a:ext cx="271717" cy="877146"/>
        </a:xfrm>
        <a:custGeom>
          <a:avLst/>
          <a:gdLst/>
          <a:ahLst/>
          <a:cxnLst/>
          <a:rect l="0" t="0" r="0" b="0"/>
          <a:pathLst>
            <a:path>
              <a:moveTo>
                <a:pt x="0" y="0"/>
              </a:moveTo>
              <a:lnTo>
                <a:pt x="135726" y="0"/>
              </a:lnTo>
              <a:lnTo>
                <a:pt x="135726" y="877146"/>
              </a:lnTo>
              <a:lnTo>
                <a:pt x="271717" y="877146"/>
              </a:lnTo>
            </a:path>
          </a:pathLst>
        </a:custGeom>
        <a:noFill/>
        <a:ln w="25400" cap="flat" cmpd="sng" algn="ctr">
          <a:solidFill>
            <a:srgbClr val="92D050"/>
          </a:solidFill>
          <a:prstDash val="solid"/>
        </a:ln>
        <a:effectLst/>
      </dsp:spPr>
      <dsp:style>
        <a:lnRef idx="2">
          <a:scrgbClr r="0" g="0" b="0"/>
        </a:lnRef>
        <a:fillRef idx="0">
          <a:scrgbClr r="0" g="0" b="0"/>
        </a:fillRef>
        <a:effectRef idx="0">
          <a:scrgbClr r="0" g="0" b="0"/>
        </a:effectRef>
        <a:fontRef idx="minor"/>
      </dsp:style>
    </dsp:sp>
    <dsp:sp modelId="{29D3A6E5-A9D5-5A45-9A5B-1A3FC4B9D409}">
      <dsp:nvSpPr>
        <dsp:cNvPr id="0" name=""/>
        <dsp:cNvSpPr/>
      </dsp:nvSpPr>
      <dsp:spPr>
        <a:xfrm>
          <a:off x="3292123" y="3442466"/>
          <a:ext cx="271717" cy="292382"/>
        </a:xfrm>
        <a:custGeom>
          <a:avLst/>
          <a:gdLst/>
          <a:ahLst/>
          <a:cxnLst/>
          <a:rect l="0" t="0" r="0" b="0"/>
          <a:pathLst>
            <a:path>
              <a:moveTo>
                <a:pt x="0" y="0"/>
              </a:moveTo>
              <a:lnTo>
                <a:pt x="135726" y="0"/>
              </a:lnTo>
              <a:lnTo>
                <a:pt x="135726" y="292382"/>
              </a:lnTo>
              <a:lnTo>
                <a:pt x="271717" y="292382"/>
              </a:lnTo>
            </a:path>
          </a:pathLst>
        </a:custGeom>
        <a:noFill/>
        <a:ln w="25400" cap="flat" cmpd="sng" algn="ctr">
          <a:solidFill>
            <a:srgbClr val="92D050"/>
          </a:solidFill>
          <a:prstDash val="solid"/>
        </a:ln>
        <a:effectLst/>
      </dsp:spPr>
      <dsp:style>
        <a:lnRef idx="2">
          <a:scrgbClr r="0" g="0" b="0"/>
        </a:lnRef>
        <a:fillRef idx="0">
          <a:scrgbClr r="0" g="0" b="0"/>
        </a:fillRef>
        <a:effectRef idx="0">
          <a:scrgbClr r="0" g="0" b="0"/>
        </a:effectRef>
        <a:fontRef idx="minor"/>
      </dsp:style>
    </dsp:sp>
    <dsp:sp modelId="{73EE2003-9776-D345-B140-D85DB7D906FC}">
      <dsp:nvSpPr>
        <dsp:cNvPr id="0" name=""/>
        <dsp:cNvSpPr/>
      </dsp:nvSpPr>
      <dsp:spPr>
        <a:xfrm>
          <a:off x="6852426" y="3150084"/>
          <a:ext cx="271717" cy="584193"/>
        </a:xfrm>
        <a:custGeom>
          <a:avLst/>
          <a:gdLst/>
          <a:ahLst/>
          <a:cxnLst/>
          <a:rect l="0" t="0" r="0" b="0"/>
          <a:pathLst>
            <a:path>
              <a:moveTo>
                <a:pt x="0" y="0"/>
              </a:moveTo>
              <a:lnTo>
                <a:pt x="135726" y="0"/>
              </a:lnTo>
              <a:lnTo>
                <a:pt x="135726" y="584193"/>
              </a:lnTo>
              <a:lnTo>
                <a:pt x="271717" y="584193"/>
              </a:lnTo>
            </a:path>
          </a:pathLst>
        </a:custGeom>
        <a:noFill/>
        <a:ln w="25400" cap="flat" cmpd="sng" algn="ctr">
          <a:solidFill>
            <a:srgbClr val="FF9300"/>
          </a:solidFill>
          <a:prstDash val="solid"/>
        </a:ln>
        <a:effectLst/>
      </dsp:spPr>
      <dsp:style>
        <a:lnRef idx="2">
          <a:scrgbClr r="0" g="0" b="0"/>
        </a:lnRef>
        <a:fillRef idx="0">
          <a:scrgbClr r="0" g="0" b="0"/>
        </a:fillRef>
        <a:effectRef idx="0">
          <a:scrgbClr r="0" g="0" b="0"/>
        </a:effectRef>
        <a:fontRef idx="minor"/>
      </dsp:style>
    </dsp:sp>
    <dsp:sp modelId="{8EBA6214-13C4-1B42-AF30-6E7D67F9E307}">
      <dsp:nvSpPr>
        <dsp:cNvPr id="0" name=""/>
        <dsp:cNvSpPr/>
      </dsp:nvSpPr>
      <dsp:spPr>
        <a:xfrm>
          <a:off x="6852426" y="3104364"/>
          <a:ext cx="271717" cy="91440"/>
        </a:xfrm>
        <a:custGeom>
          <a:avLst/>
          <a:gdLst/>
          <a:ahLst/>
          <a:cxnLst/>
          <a:rect l="0" t="0" r="0" b="0"/>
          <a:pathLst>
            <a:path>
              <a:moveTo>
                <a:pt x="0" y="45720"/>
              </a:moveTo>
              <a:lnTo>
                <a:pt x="271717" y="45720"/>
              </a:lnTo>
            </a:path>
          </a:pathLst>
        </a:custGeom>
        <a:noFill/>
        <a:ln w="25400" cap="flat" cmpd="sng" algn="ctr">
          <a:solidFill>
            <a:srgbClr val="FF9300"/>
          </a:solidFill>
          <a:prstDash val="solid"/>
        </a:ln>
        <a:effectLst/>
      </dsp:spPr>
      <dsp:style>
        <a:lnRef idx="2">
          <a:scrgbClr r="0" g="0" b="0"/>
        </a:lnRef>
        <a:fillRef idx="0">
          <a:scrgbClr r="0" g="0" b="0"/>
        </a:fillRef>
        <a:effectRef idx="0">
          <a:scrgbClr r="0" g="0" b="0"/>
        </a:effectRef>
        <a:fontRef idx="minor"/>
      </dsp:style>
    </dsp:sp>
    <dsp:sp modelId="{DB6D226E-7C3F-9F44-88AF-F66B2A9B5296}">
      <dsp:nvSpPr>
        <dsp:cNvPr id="0" name=""/>
        <dsp:cNvSpPr/>
      </dsp:nvSpPr>
      <dsp:spPr>
        <a:xfrm>
          <a:off x="8631104" y="2565890"/>
          <a:ext cx="271717" cy="1606531"/>
        </a:xfrm>
        <a:custGeom>
          <a:avLst/>
          <a:gdLst/>
          <a:ahLst/>
          <a:cxnLst/>
          <a:rect l="0" t="0" r="0" b="0"/>
          <a:pathLst>
            <a:path>
              <a:moveTo>
                <a:pt x="0" y="0"/>
              </a:moveTo>
              <a:lnTo>
                <a:pt x="135858" y="0"/>
              </a:lnTo>
              <a:lnTo>
                <a:pt x="135858" y="1606531"/>
              </a:lnTo>
              <a:lnTo>
                <a:pt x="271717" y="1606531"/>
              </a:lnTo>
            </a:path>
          </a:pathLst>
        </a:custGeom>
        <a:noFill/>
        <a:ln w="25400" cap="flat" cmpd="sng" algn="ctr">
          <a:solidFill>
            <a:srgbClr val="FF40FF"/>
          </a:solidFill>
          <a:prstDash val="solid"/>
        </a:ln>
        <a:effectLst/>
      </dsp:spPr>
      <dsp:style>
        <a:lnRef idx="2">
          <a:scrgbClr r="0" g="0" b="0"/>
        </a:lnRef>
        <a:fillRef idx="0">
          <a:scrgbClr r="0" g="0" b="0"/>
        </a:fillRef>
        <a:effectRef idx="0">
          <a:scrgbClr r="0" g="0" b="0"/>
        </a:effectRef>
        <a:fontRef idx="minor"/>
      </dsp:style>
    </dsp:sp>
    <dsp:sp modelId="{A631E1C1-D8D2-1642-BD7C-F6D9463A0E1D}">
      <dsp:nvSpPr>
        <dsp:cNvPr id="0" name=""/>
        <dsp:cNvSpPr/>
      </dsp:nvSpPr>
      <dsp:spPr>
        <a:xfrm>
          <a:off x="8631104" y="2565890"/>
          <a:ext cx="271717" cy="1022338"/>
        </a:xfrm>
        <a:custGeom>
          <a:avLst/>
          <a:gdLst/>
          <a:ahLst/>
          <a:cxnLst/>
          <a:rect l="0" t="0" r="0" b="0"/>
          <a:pathLst>
            <a:path>
              <a:moveTo>
                <a:pt x="0" y="0"/>
              </a:moveTo>
              <a:lnTo>
                <a:pt x="135858" y="0"/>
              </a:lnTo>
              <a:lnTo>
                <a:pt x="135858" y="1022338"/>
              </a:lnTo>
              <a:lnTo>
                <a:pt x="271717" y="1022338"/>
              </a:lnTo>
            </a:path>
          </a:pathLst>
        </a:custGeom>
        <a:noFill/>
        <a:ln w="25400" cap="flat" cmpd="sng" algn="ctr">
          <a:solidFill>
            <a:srgbClr val="FF40FF"/>
          </a:solidFill>
          <a:prstDash val="solid"/>
        </a:ln>
        <a:effectLst/>
      </dsp:spPr>
      <dsp:style>
        <a:lnRef idx="2">
          <a:scrgbClr r="0" g="0" b="0"/>
        </a:lnRef>
        <a:fillRef idx="0">
          <a:scrgbClr r="0" g="0" b="0"/>
        </a:fillRef>
        <a:effectRef idx="0">
          <a:scrgbClr r="0" g="0" b="0"/>
        </a:effectRef>
        <a:fontRef idx="minor"/>
      </dsp:style>
    </dsp:sp>
    <dsp:sp modelId="{2679A54E-390A-CE48-829B-293C648E3478}">
      <dsp:nvSpPr>
        <dsp:cNvPr id="0" name=""/>
        <dsp:cNvSpPr/>
      </dsp:nvSpPr>
      <dsp:spPr>
        <a:xfrm>
          <a:off x="8631104" y="2565890"/>
          <a:ext cx="271717" cy="438144"/>
        </a:xfrm>
        <a:custGeom>
          <a:avLst/>
          <a:gdLst/>
          <a:ahLst/>
          <a:cxnLst/>
          <a:rect l="0" t="0" r="0" b="0"/>
          <a:pathLst>
            <a:path>
              <a:moveTo>
                <a:pt x="0" y="0"/>
              </a:moveTo>
              <a:lnTo>
                <a:pt x="135858" y="0"/>
              </a:lnTo>
              <a:lnTo>
                <a:pt x="135858" y="438144"/>
              </a:lnTo>
              <a:lnTo>
                <a:pt x="271717" y="438144"/>
              </a:lnTo>
            </a:path>
          </a:pathLst>
        </a:custGeom>
        <a:noFill/>
        <a:ln w="25400" cap="flat" cmpd="sng" algn="ctr">
          <a:solidFill>
            <a:srgbClr val="FF40FF"/>
          </a:solidFill>
          <a:prstDash val="solid"/>
        </a:ln>
        <a:effectLst/>
      </dsp:spPr>
      <dsp:style>
        <a:lnRef idx="2">
          <a:scrgbClr r="0" g="0" b="0"/>
        </a:lnRef>
        <a:fillRef idx="0">
          <a:scrgbClr r="0" g="0" b="0"/>
        </a:fillRef>
        <a:effectRef idx="0">
          <a:scrgbClr r="0" g="0" b="0"/>
        </a:effectRef>
        <a:fontRef idx="minor"/>
      </dsp:style>
    </dsp:sp>
    <dsp:sp modelId="{B2885F66-AED7-B64A-B3D5-4981DB240208}">
      <dsp:nvSpPr>
        <dsp:cNvPr id="0" name=""/>
        <dsp:cNvSpPr/>
      </dsp:nvSpPr>
      <dsp:spPr>
        <a:xfrm>
          <a:off x="10409782" y="2419842"/>
          <a:ext cx="271717" cy="292096"/>
        </a:xfrm>
        <a:custGeom>
          <a:avLst/>
          <a:gdLst/>
          <a:ahLst/>
          <a:cxnLst/>
          <a:rect l="0" t="0" r="0" b="0"/>
          <a:pathLst>
            <a:path>
              <a:moveTo>
                <a:pt x="0" y="0"/>
              </a:moveTo>
              <a:lnTo>
                <a:pt x="135858" y="0"/>
              </a:lnTo>
              <a:lnTo>
                <a:pt x="135858" y="292096"/>
              </a:lnTo>
              <a:lnTo>
                <a:pt x="271717" y="292096"/>
              </a:lnTo>
            </a:path>
          </a:pathLst>
        </a:custGeom>
        <a:noFill/>
        <a:ln w="25400" cap="flat" cmpd="sng" algn="ctr">
          <a:solidFill>
            <a:schemeClr val="tx1">
              <a:lumMod val="60000"/>
              <a:lumOff val="40000"/>
            </a:schemeClr>
          </a:solidFill>
          <a:prstDash val="solid"/>
        </a:ln>
        <a:effectLst/>
      </dsp:spPr>
      <dsp:style>
        <a:lnRef idx="2">
          <a:scrgbClr r="0" g="0" b="0"/>
        </a:lnRef>
        <a:fillRef idx="0">
          <a:scrgbClr r="0" g="0" b="0"/>
        </a:fillRef>
        <a:effectRef idx="0">
          <a:scrgbClr r="0" g="0" b="0"/>
        </a:effectRef>
        <a:fontRef idx="minor"/>
      </dsp:style>
    </dsp:sp>
    <dsp:sp modelId="{B6E197A1-DC59-984D-A4FF-C0B8269E0F95}">
      <dsp:nvSpPr>
        <dsp:cNvPr id="0" name=""/>
        <dsp:cNvSpPr/>
      </dsp:nvSpPr>
      <dsp:spPr>
        <a:xfrm>
          <a:off x="10409782" y="2127745"/>
          <a:ext cx="271717" cy="292096"/>
        </a:xfrm>
        <a:custGeom>
          <a:avLst/>
          <a:gdLst/>
          <a:ahLst/>
          <a:cxnLst/>
          <a:rect l="0" t="0" r="0" b="0"/>
          <a:pathLst>
            <a:path>
              <a:moveTo>
                <a:pt x="0" y="292096"/>
              </a:moveTo>
              <a:lnTo>
                <a:pt x="135858" y="292096"/>
              </a:lnTo>
              <a:lnTo>
                <a:pt x="135858" y="0"/>
              </a:lnTo>
              <a:lnTo>
                <a:pt x="271717" y="0"/>
              </a:lnTo>
            </a:path>
          </a:pathLst>
        </a:custGeom>
        <a:noFill/>
        <a:ln w="25400" cap="flat" cmpd="sng" algn="ctr">
          <a:solidFill>
            <a:schemeClr val="tx1">
              <a:lumMod val="60000"/>
              <a:lumOff val="40000"/>
            </a:schemeClr>
          </a:solidFill>
          <a:prstDash val="solid"/>
        </a:ln>
        <a:effectLst/>
      </dsp:spPr>
      <dsp:style>
        <a:lnRef idx="2">
          <a:scrgbClr r="0" g="0" b="0"/>
        </a:lnRef>
        <a:fillRef idx="0">
          <a:scrgbClr r="0" g="0" b="0"/>
        </a:fillRef>
        <a:effectRef idx="0">
          <a:scrgbClr r="0" g="0" b="0"/>
        </a:effectRef>
        <a:fontRef idx="minor"/>
      </dsp:style>
    </dsp:sp>
    <dsp:sp modelId="{6F779EF5-AAE1-F648-B41C-A74776958E53}">
      <dsp:nvSpPr>
        <dsp:cNvPr id="0" name=""/>
        <dsp:cNvSpPr/>
      </dsp:nvSpPr>
      <dsp:spPr>
        <a:xfrm>
          <a:off x="8631104" y="2419842"/>
          <a:ext cx="271717" cy="146048"/>
        </a:xfrm>
        <a:custGeom>
          <a:avLst/>
          <a:gdLst/>
          <a:ahLst/>
          <a:cxnLst/>
          <a:rect l="0" t="0" r="0" b="0"/>
          <a:pathLst>
            <a:path>
              <a:moveTo>
                <a:pt x="0" y="146048"/>
              </a:moveTo>
              <a:lnTo>
                <a:pt x="135858" y="146048"/>
              </a:lnTo>
              <a:lnTo>
                <a:pt x="135858" y="0"/>
              </a:lnTo>
              <a:lnTo>
                <a:pt x="271717" y="0"/>
              </a:lnTo>
            </a:path>
          </a:pathLst>
        </a:custGeom>
        <a:noFill/>
        <a:ln w="25400" cap="flat" cmpd="sng" algn="ctr">
          <a:solidFill>
            <a:srgbClr val="FF40FF"/>
          </a:solidFill>
          <a:prstDash val="solid"/>
        </a:ln>
        <a:effectLst/>
      </dsp:spPr>
      <dsp:style>
        <a:lnRef idx="2">
          <a:scrgbClr r="0" g="0" b="0"/>
        </a:lnRef>
        <a:fillRef idx="0">
          <a:scrgbClr r="0" g="0" b="0"/>
        </a:fillRef>
        <a:effectRef idx="0">
          <a:scrgbClr r="0" g="0" b="0"/>
        </a:effectRef>
        <a:fontRef idx="minor"/>
      </dsp:style>
    </dsp:sp>
    <dsp:sp modelId="{1D4352D2-A4C7-F94A-AA8E-BC426FC7EB29}">
      <dsp:nvSpPr>
        <dsp:cNvPr id="0" name=""/>
        <dsp:cNvSpPr/>
      </dsp:nvSpPr>
      <dsp:spPr>
        <a:xfrm>
          <a:off x="10409782" y="959359"/>
          <a:ext cx="271717" cy="584193"/>
        </a:xfrm>
        <a:custGeom>
          <a:avLst/>
          <a:gdLst/>
          <a:ahLst/>
          <a:cxnLst/>
          <a:rect l="0" t="0" r="0" b="0"/>
          <a:pathLst>
            <a:path>
              <a:moveTo>
                <a:pt x="0" y="0"/>
              </a:moveTo>
              <a:lnTo>
                <a:pt x="135858" y="0"/>
              </a:lnTo>
              <a:lnTo>
                <a:pt x="135858" y="584193"/>
              </a:lnTo>
              <a:lnTo>
                <a:pt x="271717" y="584193"/>
              </a:lnTo>
            </a:path>
          </a:pathLst>
        </a:custGeom>
        <a:noFill/>
        <a:ln w="25400" cap="flat" cmpd="sng" algn="ctr">
          <a:solidFill>
            <a:schemeClr val="tx1">
              <a:lumMod val="60000"/>
              <a:lumOff val="40000"/>
            </a:schemeClr>
          </a:solidFill>
          <a:prstDash val="solid"/>
        </a:ln>
        <a:effectLst/>
      </dsp:spPr>
      <dsp:style>
        <a:lnRef idx="2">
          <a:scrgbClr r="0" g="0" b="0"/>
        </a:lnRef>
        <a:fillRef idx="0">
          <a:scrgbClr r="0" g="0" b="0"/>
        </a:fillRef>
        <a:effectRef idx="0">
          <a:scrgbClr r="0" g="0" b="0"/>
        </a:effectRef>
        <a:fontRef idx="minor"/>
      </dsp:style>
    </dsp:sp>
    <dsp:sp modelId="{0B64F52A-E6A3-D541-B3FC-E45A6C5068AF}">
      <dsp:nvSpPr>
        <dsp:cNvPr id="0" name=""/>
        <dsp:cNvSpPr/>
      </dsp:nvSpPr>
      <dsp:spPr>
        <a:xfrm>
          <a:off x="10409782" y="913639"/>
          <a:ext cx="271717" cy="91440"/>
        </a:xfrm>
        <a:custGeom>
          <a:avLst/>
          <a:gdLst/>
          <a:ahLst/>
          <a:cxnLst/>
          <a:rect l="0" t="0" r="0" b="0"/>
          <a:pathLst>
            <a:path>
              <a:moveTo>
                <a:pt x="0" y="45720"/>
              </a:moveTo>
              <a:lnTo>
                <a:pt x="271717" y="45720"/>
              </a:lnTo>
            </a:path>
          </a:pathLst>
        </a:custGeom>
        <a:noFill/>
        <a:ln w="25400" cap="flat" cmpd="sng" algn="ctr">
          <a:solidFill>
            <a:schemeClr val="tx1">
              <a:lumMod val="60000"/>
              <a:lumOff val="40000"/>
            </a:schemeClr>
          </a:solidFill>
          <a:prstDash val="solid"/>
        </a:ln>
        <a:effectLst/>
      </dsp:spPr>
      <dsp:style>
        <a:lnRef idx="2">
          <a:scrgbClr r="0" g="0" b="0"/>
        </a:lnRef>
        <a:fillRef idx="0">
          <a:scrgbClr r="0" g="0" b="0"/>
        </a:fillRef>
        <a:effectRef idx="0">
          <a:scrgbClr r="0" g="0" b="0"/>
        </a:effectRef>
        <a:fontRef idx="minor"/>
      </dsp:style>
    </dsp:sp>
    <dsp:sp modelId="{CAC98345-8AC8-E04E-A625-EEAE92765CF4}">
      <dsp:nvSpPr>
        <dsp:cNvPr id="0" name=""/>
        <dsp:cNvSpPr/>
      </dsp:nvSpPr>
      <dsp:spPr>
        <a:xfrm>
          <a:off x="10409782" y="375166"/>
          <a:ext cx="271717" cy="584193"/>
        </a:xfrm>
        <a:custGeom>
          <a:avLst/>
          <a:gdLst/>
          <a:ahLst/>
          <a:cxnLst/>
          <a:rect l="0" t="0" r="0" b="0"/>
          <a:pathLst>
            <a:path>
              <a:moveTo>
                <a:pt x="0" y="584193"/>
              </a:moveTo>
              <a:lnTo>
                <a:pt x="135858" y="584193"/>
              </a:lnTo>
              <a:lnTo>
                <a:pt x="135858" y="0"/>
              </a:lnTo>
              <a:lnTo>
                <a:pt x="271717" y="0"/>
              </a:lnTo>
            </a:path>
          </a:pathLst>
        </a:custGeom>
        <a:noFill/>
        <a:ln w="25400" cap="flat" cmpd="sng" algn="ctr">
          <a:solidFill>
            <a:schemeClr val="tx1">
              <a:lumMod val="60000"/>
              <a:lumOff val="40000"/>
            </a:schemeClr>
          </a:solidFill>
          <a:prstDash val="solid"/>
        </a:ln>
        <a:effectLst/>
      </dsp:spPr>
      <dsp:style>
        <a:lnRef idx="2">
          <a:scrgbClr r="0" g="0" b="0"/>
        </a:lnRef>
        <a:fillRef idx="0">
          <a:scrgbClr r="0" g="0" b="0"/>
        </a:fillRef>
        <a:effectRef idx="0">
          <a:scrgbClr r="0" g="0" b="0"/>
        </a:effectRef>
        <a:fontRef idx="minor"/>
      </dsp:style>
    </dsp:sp>
    <dsp:sp modelId="{54C50811-ADBC-FF46-8BC8-F5E12DCCB034}">
      <dsp:nvSpPr>
        <dsp:cNvPr id="0" name=""/>
        <dsp:cNvSpPr/>
      </dsp:nvSpPr>
      <dsp:spPr>
        <a:xfrm>
          <a:off x="8631104" y="959359"/>
          <a:ext cx="271717" cy="1606531"/>
        </a:xfrm>
        <a:custGeom>
          <a:avLst/>
          <a:gdLst/>
          <a:ahLst/>
          <a:cxnLst/>
          <a:rect l="0" t="0" r="0" b="0"/>
          <a:pathLst>
            <a:path>
              <a:moveTo>
                <a:pt x="0" y="1606531"/>
              </a:moveTo>
              <a:lnTo>
                <a:pt x="135858" y="1606531"/>
              </a:lnTo>
              <a:lnTo>
                <a:pt x="135858" y="0"/>
              </a:lnTo>
              <a:lnTo>
                <a:pt x="271717" y="0"/>
              </a:lnTo>
            </a:path>
          </a:pathLst>
        </a:custGeom>
        <a:noFill/>
        <a:ln w="25400" cap="flat" cmpd="sng" algn="ctr">
          <a:solidFill>
            <a:srgbClr val="FF40FF"/>
          </a:solidFill>
          <a:prstDash val="solid"/>
        </a:ln>
        <a:effectLst/>
      </dsp:spPr>
      <dsp:style>
        <a:lnRef idx="2">
          <a:scrgbClr r="0" g="0" b="0"/>
        </a:lnRef>
        <a:fillRef idx="0">
          <a:scrgbClr r="0" g="0" b="0"/>
        </a:fillRef>
        <a:effectRef idx="0">
          <a:scrgbClr r="0" g="0" b="0"/>
        </a:effectRef>
        <a:fontRef idx="minor"/>
      </dsp:style>
    </dsp:sp>
    <dsp:sp modelId="{C14C504C-37C2-9742-87F3-CCE44C666D63}">
      <dsp:nvSpPr>
        <dsp:cNvPr id="0" name=""/>
        <dsp:cNvSpPr/>
      </dsp:nvSpPr>
      <dsp:spPr>
        <a:xfrm>
          <a:off x="6852426" y="2565890"/>
          <a:ext cx="271717" cy="584193"/>
        </a:xfrm>
        <a:custGeom>
          <a:avLst/>
          <a:gdLst/>
          <a:ahLst/>
          <a:cxnLst/>
          <a:rect l="0" t="0" r="0" b="0"/>
          <a:pathLst>
            <a:path>
              <a:moveTo>
                <a:pt x="0" y="584193"/>
              </a:moveTo>
              <a:lnTo>
                <a:pt x="135726" y="584193"/>
              </a:lnTo>
              <a:lnTo>
                <a:pt x="135726" y="0"/>
              </a:lnTo>
              <a:lnTo>
                <a:pt x="271717" y="0"/>
              </a:lnTo>
            </a:path>
          </a:pathLst>
        </a:custGeom>
        <a:noFill/>
        <a:ln w="25400" cap="flat" cmpd="sng" algn="ctr">
          <a:solidFill>
            <a:srgbClr val="FF9300"/>
          </a:solidFill>
          <a:prstDash val="solid"/>
        </a:ln>
        <a:effectLst/>
      </dsp:spPr>
      <dsp:style>
        <a:lnRef idx="2">
          <a:scrgbClr r="0" g="0" b="0"/>
        </a:lnRef>
        <a:fillRef idx="0">
          <a:scrgbClr r="0" g="0" b="0"/>
        </a:fillRef>
        <a:effectRef idx="0">
          <a:scrgbClr r="0" g="0" b="0"/>
        </a:effectRef>
        <a:fontRef idx="minor"/>
      </dsp:style>
    </dsp:sp>
    <dsp:sp modelId="{07FB4CF9-8CF5-9A44-A57B-9D0FB41C91A8}">
      <dsp:nvSpPr>
        <dsp:cNvPr id="0" name=""/>
        <dsp:cNvSpPr/>
      </dsp:nvSpPr>
      <dsp:spPr>
        <a:xfrm>
          <a:off x="5072275" y="3104364"/>
          <a:ext cx="271717" cy="91440"/>
        </a:xfrm>
        <a:custGeom>
          <a:avLst/>
          <a:gdLst/>
          <a:ahLst/>
          <a:cxnLst/>
          <a:rect l="0" t="0" r="0" b="0"/>
          <a:pathLst>
            <a:path>
              <a:moveTo>
                <a:pt x="0" y="45720"/>
              </a:moveTo>
              <a:lnTo>
                <a:pt x="271717" y="45720"/>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A3713A6-643A-FD42-85F7-52FF4CF129A0}">
      <dsp:nvSpPr>
        <dsp:cNvPr id="0" name=""/>
        <dsp:cNvSpPr/>
      </dsp:nvSpPr>
      <dsp:spPr>
        <a:xfrm>
          <a:off x="3292123" y="3150084"/>
          <a:ext cx="271717" cy="292382"/>
        </a:xfrm>
        <a:custGeom>
          <a:avLst/>
          <a:gdLst/>
          <a:ahLst/>
          <a:cxnLst/>
          <a:rect l="0" t="0" r="0" b="0"/>
          <a:pathLst>
            <a:path>
              <a:moveTo>
                <a:pt x="0" y="292382"/>
              </a:moveTo>
              <a:lnTo>
                <a:pt x="135726" y="292382"/>
              </a:lnTo>
              <a:lnTo>
                <a:pt x="135726" y="0"/>
              </a:lnTo>
              <a:lnTo>
                <a:pt x="271717" y="0"/>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2606F5-35D4-0647-9D3B-CA68360868F2}">
      <dsp:nvSpPr>
        <dsp:cNvPr id="0" name=""/>
        <dsp:cNvSpPr/>
      </dsp:nvSpPr>
      <dsp:spPr>
        <a:xfrm>
          <a:off x="5072275" y="2519599"/>
          <a:ext cx="271717" cy="91440"/>
        </a:xfrm>
        <a:custGeom>
          <a:avLst/>
          <a:gdLst/>
          <a:ahLst/>
          <a:cxnLst/>
          <a:rect l="0" t="0" r="0" b="0"/>
          <a:pathLst>
            <a:path>
              <a:moveTo>
                <a:pt x="0" y="45720"/>
              </a:moveTo>
              <a:lnTo>
                <a:pt x="271717" y="45720"/>
              </a:lnTo>
            </a:path>
          </a:pathLst>
        </a:custGeom>
        <a:noFill/>
        <a:ln w="25400" cap="flat" cmpd="sng" algn="ctr">
          <a:solidFill>
            <a:srgbClr val="92D050"/>
          </a:solidFill>
          <a:prstDash val="solid"/>
        </a:ln>
        <a:effectLst/>
      </dsp:spPr>
      <dsp:style>
        <a:lnRef idx="2">
          <a:scrgbClr r="0" g="0" b="0"/>
        </a:lnRef>
        <a:fillRef idx="0">
          <a:scrgbClr r="0" g="0" b="0"/>
        </a:fillRef>
        <a:effectRef idx="0">
          <a:scrgbClr r="0" g="0" b="0"/>
        </a:effectRef>
        <a:fontRef idx="minor"/>
      </dsp:style>
    </dsp:sp>
    <dsp:sp modelId="{B405B9F5-B9C6-6345-9553-67D1481197C9}">
      <dsp:nvSpPr>
        <dsp:cNvPr id="0" name=""/>
        <dsp:cNvSpPr/>
      </dsp:nvSpPr>
      <dsp:spPr>
        <a:xfrm>
          <a:off x="3292123" y="2565319"/>
          <a:ext cx="271717" cy="877146"/>
        </a:xfrm>
        <a:custGeom>
          <a:avLst/>
          <a:gdLst/>
          <a:ahLst/>
          <a:cxnLst/>
          <a:rect l="0" t="0" r="0" b="0"/>
          <a:pathLst>
            <a:path>
              <a:moveTo>
                <a:pt x="0" y="877146"/>
              </a:moveTo>
              <a:lnTo>
                <a:pt x="135726" y="877146"/>
              </a:lnTo>
              <a:lnTo>
                <a:pt x="135726" y="0"/>
              </a:lnTo>
              <a:lnTo>
                <a:pt x="271717" y="0"/>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77C0596-F824-9743-B148-D4F32B7A3129}">
      <dsp:nvSpPr>
        <dsp:cNvPr id="0" name=""/>
        <dsp:cNvSpPr/>
      </dsp:nvSpPr>
      <dsp:spPr>
        <a:xfrm>
          <a:off x="1511972" y="3442466"/>
          <a:ext cx="271717" cy="1169528"/>
        </a:xfrm>
        <a:custGeom>
          <a:avLst/>
          <a:gdLst/>
          <a:ahLst/>
          <a:cxnLst/>
          <a:rect l="0" t="0" r="0" b="0"/>
          <a:pathLst>
            <a:path>
              <a:moveTo>
                <a:pt x="0" y="1169528"/>
              </a:moveTo>
              <a:lnTo>
                <a:pt x="135726" y="1169528"/>
              </a:lnTo>
              <a:lnTo>
                <a:pt x="135726" y="0"/>
              </a:lnTo>
              <a:lnTo>
                <a:pt x="271717" y="0"/>
              </a:lnTo>
            </a:path>
          </a:pathLst>
        </a:custGeom>
        <a:noFill/>
        <a:ln w="25400" cap="flat" cmpd="sng" algn="ctr">
          <a:solidFill>
            <a:srgbClr val="0070C0"/>
          </a:solidFill>
          <a:prstDash val="solid"/>
        </a:ln>
        <a:effectLst/>
      </dsp:spPr>
      <dsp:style>
        <a:lnRef idx="2">
          <a:scrgbClr r="0" g="0" b="0"/>
        </a:lnRef>
        <a:fillRef idx="0">
          <a:scrgbClr r="0" g="0" b="0"/>
        </a:fillRef>
        <a:effectRef idx="0">
          <a:scrgbClr r="0" g="0" b="0"/>
        </a:effectRef>
        <a:fontRef idx="minor"/>
      </dsp:style>
    </dsp:sp>
    <dsp:sp modelId="{1EA41BF4-6885-5D49-A102-80A61E5595AE}">
      <dsp:nvSpPr>
        <dsp:cNvPr id="0" name=""/>
        <dsp:cNvSpPr/>
      </dsp:nvSpPr>
      <dsp:spPr>
        <a:xfrm>
          <a:off x="3538" y="4404607"/>
          <a:ext cx="1508433" cy="414774"/>
        </a:xfrm>
        <a:prstGeom prst="rect">
          <a:avLst/>
        </a:prstGeom>
        <a:solidFill>
          <a:schemeClr val="tx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bg1"/>
              </a:solidFill>
            </a:rPr>
            <a:t>Root</a:t>
          </a:r>
          <a:endParaRPr lang="en-MK" sz="1400" b="1" kern="1200" dirty="0">
            <a:solidFill>
              <a:schemeClr val="bg1"/>
            </a:solidFill>
          </a:endParaRPr>
        </a:p>
      </dsp:txBody>
      <dsp:txXfrm>
        <a:off x="3538" y="4404607"/>
        <a:ext cx="1508433" cy="414774"/>
      </dsp:txXfrm>
    </dsp:sp>
    <dsp:sp modelId="{30491DA2-1E15-3344-843A-E8628EDC2CE7}">
      <dsp:nvSpPr>
        <dsp:cNvPr id="0" name=""/>
        <dsp:cNvSpPr/>
      </dsp:nvSpPr>
      <dsp:spPr>
        <a:xfrm>
          <a:off x="1783690" y="3235078"/>
          <a:ext cx="1508433" cy="414774"/>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bg1"/>
              </a:solidFill>
            </a:rPr>
            <a:t>resources</a:t>
          </a:r>
          <a:endParaRPr lang="en-MK" sz="1400" b="1" kern="1200" dirty="0">
            <a:solidFill>
              <a:schemeClr val="bg1"/>
            </a:solidFill>
          </a:endParaRPr>
        </a:p>
      </dsp:txBody>
      <dsp:txXfrm>
        <a:off x="1783690" y="3235078"/>
        <a:ext cx="1508433" cy="414774"/>
      </dsp:txXfrm>
    </dsp:sp>
    <dsp:sp modelId="{1E71D345-4BDD-5946-9716-00F65ECEF7A5}">
      <dsp:nvSpPr>
        <dsp:cNvPr id="0" name=""/>
        <dsp:cNvSpPr/>
      </dsp:nvSpPr>
      <dsp:spPr>
        <a:xfrm>
          <a:off x="3563841" y="2357932"/>
          <a:ext cx="1508433" cy="414774"/>
        </a:xfrm>
        <a:prstGeom prst="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tx1"/>
              </a:solidFill>
            </a:rPr>
            <a:t>Feedback</a:t>
          </a:r>
          <a:endParaRPr lang="en-MK" sz="1400" b="1" kern="1200" dirty="0">
            <a:solidFill>
              <a:schemeClr val="tx1"/>
            </a:solidFill>
          </a:endParaRPr>
        </a:p>
      </dsp:txBody>
      <dsp:txXfrm>
        <a:off x="3563841" y="2357932"/>
        <a:ext cx="1508433" cy="414774"/>
      </dsp:txXfrm>
    </dsp:sp>
    <dsp:sp modelId="{E9833248-76E3-3F47-A529-91190B8774E6}">
      <dsp:nvSpPr>
        <dsp:cNvPr id="0" name=""/>
        <dsp:cNvSpPr/>
      </dsp:nvSpPr>
      <dsp:spPr>
        <a:xfrm>
          <a:off x="5343992" y="2357932"/>
          <a:ext cx="1508433" cy="414774"/>
        </a:xfrm>
        <a:prstGeom prst="rect">
          <a:avLst/>
        </a:prstGeom>
        <a:solidFill>
          <a:srgbClr val="92D050"/>
        </a:solidFill>
        <a:ln w="25400" cap="flat" cmpd="sng" algn="ctr">
          <a:solidFill>
            <a:srgbClr val="92D05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tx1"/>
              </a:solidFill>
            </a:rPr>
            <a:t>questions file</a:t>
          </a:r>
          <a:endParaRPr lang="en-MK" sz="1400" b="1" kern="1200" dirty="0">
            <a:solidFill>
              <a:schemeClr val="tx1"/>
            </a:solidFill>
          </a:endParaRPr>
        </a:p>
      </dsp:txBody>
      <dsp:txXfrm>
        <a:off x="5343992" y="2357932"/>
        <a:ext cx="1508433" cy="414774"/>
      </dsp:txXfrm>
    </dsp:sp>
    <dsp:sp modelId="{06487A0B-8F44-A046-89BC-49444E6953A6}">
      <dsp:nvSpPr>
        <dsp:cNvPr id="0" name=""/>
        <dsp:cNvSpPr/>
      </dsp:nvSpPr>
      <dsp:spPr>
        <a:xfrm>
          <a:off x="3563841" y="2942696"/>
          <a:ext cx="1508433" cy="414774"/>
        </a:xfrm>
        <a:prstGeom prst="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tx1"/>
              </a:solidFill>
            </a:rPr>
            <a:t>(opt) 01 Section</a:t>
          </a:r>
          <a:endParaRPr lang="en-MK" sz="1400" b="1" kern="1200" dirty="0">
            <a:solidFill>
              <a:schemeClr val="tx1"/>
            </a:solidFill>
          </a:endParaRPr>
        </a:p>
      </dsp:txBody>
      <dsp:txXfrm>
        <a:off x="3563841" y="2942696"/>
        <a:ext cx="1508433" cy="414774"/>
      </dsp:txXfrm>
    </dsp:sp>
    <dsp:sp modelId="{6FBB7094-C3C6-4646-A364-8F99ECAB2090}">
      <dsp:nvSpPr>
        <dsp:cNvPr id="0" name=""/>
        <dsp:cNvSpPr/>
      </dsp:nvSpPr>
      <dsp:spPr>
        <a:xfrm>
          <a:off x="5343992" y="2942696"/>
          <a:ext cx="1508433" cy="414774"/>
        </a:xfrm>
        <a:prstGeom prst="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tx1"/>
              </a:solidFill>
            </a:rPr>
            <a:t>(opt) 01 Module</a:t>
          </a:r>
          <a:endParaRPr lang="en-MK" sz="1400" b="1" kern="1200" dirty="0">
            <a:solidFill>
              <a:schemeClr val="tx1"/>
            </a:solidFill>
          </a:endParaRPr>
        </a:p>
      </dsp:txBody>
      <dsp:txXfrm>
        <a:off x="5343992" y="2942696"/>
        <a:ext cx="1508433" cy="414774"/>
      </dsp:txXfrm>
    </dsp:sp>
    <dsp:sp modelId="{15B7D702-FB7F-4244-AB69-0027B7063DEA}">
      <dsp:nvSpPr>
        <dsp:cNvPr id="0" name=""/>
        <dsp:cNvSpPr/>
      </dsp:nvSpPr>
      <dsp:spPr>
        <a:xfrm>
          <a:off x="7124144" y="2358705"/>
          <a:ext cx="1506960" cy="414369"/>
        </a:xfrm>
        <a:prstGeom prst="rect">
          <a:avLst/>
        </a:prstGeom>
        <a:solidFill>
          <a:srgbClr val="FF9300"/>
        </a:solidFill>
        <a:ln w="25400" cap="flat" cmpd="sng" algn="ctr">
          <a:solidFill>
            <a:srgbClr val="FF93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tx1"/>
              </a:solidFill>
            </a:rPr>
            <a:t>01 Learning Unit</a:t>
          </a:r>
          <a:endParaRPr lang="en-MK" sz="1400" b="1" kern="1200" dirty="0">
            <a:solidFill>
              <a:schemeClr val="tx1"/>
            </a:solidFill>
          </a:endParaRPr>
        </a:p>
      </dsp:txBody>
      <dsp:txXfrm>
        <a:off x="7124144" y="2358705"/>
        <a:ext cx="1506960" cy="414369"/>
      </dsp:txXfrm>
    </dsp:sp>
    <dsp:sp modelId="{A7D00A65-E191-D048-AA09-DC56E17E143F}">
      <dsp:nvSpPr>
        <dsp:cNvPr id="0" name=""/>
        <dsp:cNvSpPr/>
      </dsp:nvSpPr>
      <dsp:spPr>
        <a:xfrm>
          <a:off x="8902822" y="752174"/>
          <a:ext cx="1506960" cy="414369"/>
        </a:xfrm>
        <a:prstGeom prst="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bg2">
                  <a:lumMod val="10000"/>
                </a:schemeClr>
              </a:solidFill>
            </a:rPr>
            <a:t>Activities</a:t>
          </a:r>
          <a:endParaRPr lang="en-MK" sz="1400" b="1" kern="1200" dirty="0">
            <a:solidFill>
              <a:schemeClr val="bg2">
                <a:lumMod val="10000"/>
              </a:schemeClr>
            </a:solidFill>
          </a:endParaRPr>
        </a:p>
      </dsp:txBody>
      <dsp:txXfrm>
        <a:off x="8902822" y="752174"/>
        <a:ext cx="1506960" cy="414369"/>
      </dsp:txXfrm>
    </dsp:sp>
    <dsp:sp modelId="{AB9BEDBE-AEF8-C644-A997-39C531F46EDB}">
      <dsp:nvSpPr>
        <dsp:cNvPr id="0" name=""/>
        <dsp:cNvSpPr/>
      </dsp:nvSpPr>
      <dsp:spPr>
        <a:xfrm>
          <a:off x="10681500" y="167981"/>
          <a:ext cx="1506960" cy="414369"/>
        </a:xfrm>
        <a:prstGeom prst="rect">
          <a:avLst/>
        </a:prstGeom>
        <a:solidFill>
          <a:schemeClr val="tx1">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bg1"/>
              </a:solidFill>
            </a:rPr>
            <a:t>01 activity details</a:t>
          </a:r>
          <a:endParaRPr lang="en-MK" sz="1400" b="1" kern="1200" dirty="0">
            <a:solidFill>
              <a:schemeClr val="bg1"/>
            </a:solidFill>
          </a:endParaRPr>
        </a:p>
      </dsp:txBody>
      <dsp:txXfrm>
        <a:off x="10681500" y="167981"/>
        <a:ext cx="1506960" cy="414369"/>
      </dsp:txXfrm>
    </dsp:sp>
    <dsp:sp modelId="{4911CB2B-6E84-7E46-999C-8FE531A1548A}">
      <dsp:nvSpPr>
        <dsp:cNvPr id="0" name=""/>
        <dsp:cNvSpPr/>
      </dsp:nvSpPr>
      <dsp:spPr>
        <a:xfrm>
          <a:off x="10681500" y="752174"/>
          <a:ext cx="1506960" cy="414369"/>
        </a:xfrm>
        <a:prstGeom prst="rect">
          <a:avLst/>
        </a:prstGeom>
        <a:solidFill>
          <a:schemeClr val="tx1">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bg1"/>
              </a:solidFill>
            </a:rPr>
            <a:t>...</a:t>
          </a:r>
          <a:endParaRPr lang="en-MK" sz="1400" b="1" kern="1200" dirty="0">
            <a:solidFill>
              <a:schemeClr val="bg1"/>
            </a:solidFill>
          </a:endParaRPr>
        </a:p>
      </dsp:txBody>
      <dsp:txXfrm>
        <a:off x="10681500" y="752174"/>
        <a:ext cx="1506960" cy="414369"/>
      </dsp:txXfrm>
    </dsp:sp>
    <dsp:sp modelId="{66209CF4-5077-114D-820C-5FF1E6289B1D}">
      <dsp:nvSpPr>
        <dsp:cNvPr id="0" name=""/>
        <dsp:cNvSpPr/>
      </dsp:nvSpPr>
      <dsp:spPr>
        <a:xfrm>
          <a:off x="10681500" y="1336367"/>
          <a:ext cx="1506960" cy="414369"/>
        </a:xfrm>
        <a:prstGeom prst="rect">
          <a:avLst/>
        </a:prstGeom>
        <a:solidFill>
          <a:schemeClr val="tx1">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bg1"/>
              </a:solidFill>
            </a:rPr>
            <a:t>N activity details</a:t>
          </a:r>
          <a:endParaRPr lang="en-MK" sz="1400" b="1" kern="1200" dirty="0">
            <a:solidFill>
              <a:schemeClr val="bg1"/>
            </a:solidFill>
          </a:endParaRPr>
        </a:p>
      </dsp:txBody>
      <dsp:txXfrm>
        <a:off x="10681500" y="1336367"/>
        <a:ext cx="1506960" cy="414369"/>
      </dsp:txXfrm>
    </dsp:sp>
    <dsp:sp modelId="{6D5856A5-28A1-534E-AC3A-C356B9019E32}">
      <dsp:nvSpPr>
        <dsp:cNvPr id="0" name=""/>
        <dsp:cNvSpPr/>
      </dsp:nvSpPr>
      <dsp:spPr>
        <a:xfrm>
          <a:off x="8902822" y="2212657"/>
          <a:ext cx="1506960" cy="414369"/>
        </a:xfrm>
        <a:prstGeom prst="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bg2">
                  <a:lumMod val="10000"/>
                </a:schemeClr>
              </a:solidFill>
            </a:rPr>
            <a:t>Assessment</a:t>
          </a:r>
          <a:endParaRPr lang="en-MK" sz="1400" b="1" kern="1200" dirty="0">
            <a:solidFill>
              <a:schemeClr val="bg2">
                <a:lumMod val="10000"/>
              </a:schemeClr>
            </a:solidFill>
          </a:endParaRPr>
        </a:p>
      </dsp:txBody>
      <dsp:txXfrm>
        <a:off x="8902822" y="2212657"/>
        <a:ext cx="1506960" cy="414369"/>
      </dsp:txXfrm>
    </dsp:sp>
    <dsp:sp modelId="{04A66468-D2D2-024C-9E0D-2C1AC9085B36}">
      <dsp:nvSpPr>
        <dsp:cNvPr id="0" name=""/>
        <dsp:cNvSpPr/>
      </dsp:nvSpPr>
      <dsp:spPr>
        <a:xfrm>
          <a:off x="10681500" y="1920561"/>
          <a:ext cx="1506960" cy="414369"/>
        </a:xfrm>
        <a:prstGeom prst="rect">
          <a:avLst/>
        </a:prstGeom>
        <a:solidFill>
          <a:schemeClr val="tx1">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bg1"/>
              </a:solidFill>
            </a:rPr>
            <a:t>question bank</a:t>
          </a:r>
          <a:endParaRPr lang="en-MK" sz="1400" b="1" kern="1200" dirty="0">
            <a:solidFill>
              <a:schemeClr val="bg1"/>
            </a:solidFill>
          </a:endParaRPr>
        </a:p>
      </dsp:txBody>
      <dsp:txXfrm>
        <a:off x="10681500" y="1920561"/>
        <a:ext cx="1506960" cy="414369"/>
      </dsp:txXfrm>
    </dsp:sp>
    <dsp:sp modelId="{A57ACB15-3233-544D-A0C5-ADA7C93ECE32}">
      <dsp:nvSpPr>
        <dsp:cNvPr id="0" name=""/>
        <dsp:cNvSpPr/>
      </dsp:nvSpPr>
      <dsp:spPr>
        <a:xfrm>
          <a:off x="10681500" y="2504754"/>
          <a:ext cx="1506960" cy="414369"/>
        </a:xfrm>
        <a:prstGeom prst="rect">
          <a:avLst/>
        </a:prstGeom>
        <a:solidFill>
          <a:schemeClr val="tx1">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bg1"/>
              </a:solidFill>
            </a:rPr>
            <a:t>(opt) strategy</a:t>
          </a:r>
          <a:endParaRPr lang="en-MK" sz="1400" b="1" kern="1200" dirty="0">
            <a:solidFill>
              <a:schemeClr val="bg1"/>
            </a:solidFill>
          </a:endParaRPr>
        </a:p>
      </dsp:txBody>
      <dsp:txXfrm>
        <a:off x="10681500" y="2504754"/>
        <a:ext cx="1506960" cy="414369"/>
      </dsp:txXfrm>
    </dsp:sp>
    <dsp:sp modelId="{4391BBA2-F3D1-D449-B887-07E771CA0713}">
      <dsp:nvSpPr>
        <dsp:cNvPr id="0" name=""/>
        <dsp:cNvSpPr/>
      </dsp:nvSpPr>
      <dsp:spPr>
        <a:xfrm>
          <a:off x="8902822" y="2796850"/>
          <a:ext cx="1506960" cy="414369"/>
        </a:xfrm>
        <a:prstGeom prst="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bg2">
                  <a:lumMod val="10000"/>
                </a:schemeClr>
              </a:solidFill>
            </a:rPr>
            <a:t>Learning content</a:t>
          </a:r>
          <a:endParaRPr lang="en-MK" sz="1400" b="1" kern="1200" dirty="0">
            <a:solidFill>
              <a:schemeClr val="bg2">
                <a:lumMod val="10000"/>
              </a:schemeClr>
            </a:solidFill>
          </a:endParaRPr>
        </a:p>
      </dsp:txBody>
      <dsp:txXfrm>
        <a:off x="8902822" y="2796850"/>
        <a:ext cx="1506960" cy="414369"/>
      </dsp:txXfrm>
    </dsp:sp>
    <dsp:sp modelId="{DD8EA461-A2A6-F44E-92CA-9CC717E7082C}">
      <dsp:nvSpPr>
        <dsp:cNvPr id="0" name=""/>
        <dsp:cNvSpPr/>
      </dsp:nvSpPr>
      <dsp:spPr>
        <a:xfrm>
          <a:off x="8902822" y="3381044"/>
          <a:ext cx="1506960" cy="414369"/>
        </a:xfrm>
        <a:prstGeom prst="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bg2">
                  <a:lumMod val="10000"/>
                </a:schemeClr>
              </a:solidFill>
            </a:rPr>
            <a:t>Slide deck</a:t>
          </a:r>
          <a:endParaRPr lang="en-MK" sz="1400" b="1" kern="1200" dirty="0">
            <a:solidFill>
              <a:schemeClr val="bg2">
                <a:lumMod val="10000"/>
              </a:schemeClr>
            </a:solidFill>
          </a:endParaRPr>
        </a:p>
      </dsp:txBody>
      <dsp:txXfrm>
        <a:off x="8902822" y="3381044"/>
        <a:ext cx="1506960" cy="414369"/>
      </dsp:txXfrm>
    </dsp:sp>
    <dsp:sp modelId="{C4C712DB-08F9-A042-843E-F2483D49D67F}">
      <dsp:nvSpPr>
        <dsp:cNvPr id="0" name=""/>
        <dsp:cNvSpPr/>
      </dsp:nvSpPr>
      <dsp:spPr>
        <a:xfrm>
          <a:off x="8902822" y="3965237"/>
          <a:ext cx="1506960" cy="414369"/>
        </a:xfrm>
        <a:prstGeom prst="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bg2">
                  <a:lumMod val="10000"/>
                </a:schemeClr>
              </a:solidFill>
            </a:rPr>
            <a:t>Learning unit plan</a:t>
          </a:r>
          <a:endParaRPr lang="en-MK" sz="1400" b="1" kern="1200" dirty="0">
            <a:solidFill>
              <a:schemeClr val="bg2">
                <a:lumMod val="10000"/>
              </a:schemeClr>
            </a:solidFill>
          </a:endParaRPr>
        </a:p>
      </dsp:txBody>
      <dsp:txXfrm>
        <a:off x="8902822" y="3965237"/>
        <a:ext cx="1506960" cy="414369"/>
      </dsp:txXfrm>
    </dsp:sp>
    <dsp:sp modelId="{D9BBB7AE-3F82-7C41-96F4-D5A24B6EFE6D}">
      <dsp:nvSpPr>
        <dsp:cNvPr id="0" name=""/>
        <dsp:cNvSpPr/>
      </dsp:nvSpPr>
      <dsp:spPr>
        <a:xfrm>
          <a:off x="7124144" y="2942899"/>
          <a:ext cx="1506960" cy="414369"/>
        </a:xfrm>
        <a:prstGeom prst="rect">
          <a:avLst/>
        </a:prstGeom>
        <a:solidFill>
          <a:srgbClr val="FF9300"/>
        </a:solidFill>
        <a:ln w="25400" cap="flat" cmpd="sng" algn="ctr">
          <a:solidFill>
            <a:srgbClr val="FF93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tx1"/>
              </a:solidFill>
            </a:rPr>
            <a:t>...</a:t>
          </a:r>
          <a:endParaRPr lang="en-MK" sz="1400" b="1" kern="1200" dirty="0">
            <a:solidFill>
              <a:schemeClr val="tx1"/>
            </a:solidFill>
          </a:endParaRPr>
        </a:p>
      </dsp:txBody>
      <dsp:txXfrm>
        <a:off x="7124144" y="2942899"/>
        <a:ext cx="1506960" cy="414369"/>
      </dsp:txXfrm>
    </dsp:sp>
    <dsp:sp modelId="{549687FC-623D-2B4B-ABD4-336801926D96}">
      <dsp:nvSpPr>
        <dsp:cNvPr id="0" name=""/>
        <dsp:cNvSpPr/>
      </dsp:nvSpPr>
      <dsp:spPr>
        <a:xfrm>
          <a:off x="7124144" y="3527092"/>
          <a:ext cx="1506960" cy="414369"/>
        </a:xfrm>
        <a:prstGeom prst="rect">
          <a:avLst/>
        </a:prstGeom>
        <a:solidFill>
          <a:srgbClr val="FF9300"/>
        </a:solidFill>
        <a:ln w="25400" cap="flat" cmpd="sng" algn="ctr">
          <a:solidFill>
            <a:srgbClr val="FF93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tx1"/>
              </a:solidFill>
            </a:rPr>
            <a:t>N Learning Unit</a:t>
          </a:r>
          <a:endParaRPr lang="en-MK" sz="1400" b="1" kern="1200" dirty="0">
            <a:solidFill>
              <a:schemeClr val="tx1"/>
            </a:solidFill>
          </a:endParaRPr>
        </a:p>
      </dsp:txBody>
      <dsp:txXfrm>
        <a:off x="7124144" y="3527092"/>
        <a:ext cx="1506960" cy="414369"/>
      </dsp:txXfrm>
    </dsp:sp>
    <dsp:sp modelId="{E81F0564-7B1B-7341-8B75-2DA8E936FAF1}">
      <dsp:nvSpPr>
        <dsp:cNvPr id="0" name=""/>
        <dsp:cNvSpPr/>
      </dsp:nvSpPr>
      <dsp:spPr>
        <a:xfrm>
          <a:off x="3563841" y="3527460"/>
          <a:ext cx="1508433" cy="414774"/>
        </a:xfrm>
        <a:prstGeom prst="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tx1"/>
              </a:solidFill>
            </a:rPr>
            <a:t>syllabus</a:t>
          </a:r>
          <a:endParaRPr lang="en-MK" sz="1400" b="1" kern="1200" dirty="0">
            <a:solidFill>
              <a:schemeClr val="tx1"/>
            </a:solidFill>
          </a:endParaRPr>
        </a:p>
      </dsp:txBody>
      <dsp:txXfrm>
        <a:off x="3563841" y="3527460"/>
        <a:ext cx="1508433" cy="414774"/>
      </dsp:txXfrm>
    </dsp:sp>
    <dsp:sp modelId="{D7610AB8-98C4-2E4E-9749-286CFD159ED9}">
      <dsp:nvSpPr>
        <dsp:cNvPr id="0" name=""/>
        <dsp:cNvSpPr/>
      </dsp:nvSpPr>
      <dsp:spPr>
        <a:xfrm>
          <a:off x="3563841" y="4112225"/>
          <a:ext cx="1508433" cy="414774"/>
        </a:xfrm>
        <a:prstGeom prst="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tx1"/>
              </a:solidFill>
            </a:rPr>
            <a:t>facilitator guide</a:t>
          </a:r>
          <a:endParaRPr lang="en-MK" sz="1400" b="1" kern="1200" dirty="0">
            <a:solidFill>
              <a:schemeClr val="tx1"/>
            </a:solidFill>
          </a:endParaRPr>
        </a:p>
      </dsp:txBody>
      <dsp:txXfrm>
        <a:off x="3563841" y="4112225"/>
        <a:ext cx="1508433" cy="414774"/>
      </dsp:txXfrm>
    </dsp:sp>
    <dsp:sp modelId="{C2E71A89-B035-9F49-9F95-B7047C8107FE}">
      <dsp:nvSpPr>
        <dsp:cNvPr id="0" name=""/>
        <dsp:cNvSpPr/>
      </dsp:nvSpPr>
      <dsp:spPr>
        <a:xfrm>
          <a:off x="1783690" y="3819843"/>
          <a:ext cx="1508433" cy="414774"/>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bg1"/>
              </a:solidFill>
            </a:rPr>
            <a:t>README</a:t>
          </a:r>
          <a:endParaRPr lang="en-MK" sz="1400" b="1" kern="1200" dirty="0">
            <a:solidFill>
              <a:schemeClr val="bg1"/>
            </a:solidFill>
          </a:endParaRPr>
        </a:p>
      </dsp:txBody>
      <dsp:txXfrm>
        <a:off x="1783690" y="3819843"/>
        <a:ext cx="1508433" cy="414774"/>
      </dsp:txXfrm>
    </dsp:sp>
    <dsp:sp modelId="{DC1E33C3-CE42-0E4C-87A4-5388069EF6FD}">
      <dsp:nvSpPr>
        <dsp:cNvPr id="0" name=""/>
        <dsp:cNvSpPr/>
      </dsp:nvSpPr>
      <dsp:spPr>
        <a:xfrm>
          <a:off x="1783690" y="4404607"/>
          <a:ext cx="1508433" cy="414774"/>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bg1"/>
              </a:solidFill>
            </a:rPr>
            <a:t>LICENSE</a:t>
          </a:r>
          <a:endParaRPr lang="en-MK" sz="1400" b="1" kern="1200" dirty="0">
            <a:solidFill>
              <a:schemeClr val="bg1"/>
            </a:solidFill>
          </a:endParaRPr>
        </a:p>
      </dsp:txBody>
      <dsp:txXfrm>
        <a:off x="1783690" y="4404607"/>
        <a:ext cx="1508433" cy="414774"/>
      </dsp:txXfrm>
    </dsp:sp>
    <dsp:sp modelId="{67CE04AD-6A1A-954F-8FF8-438130364507}">
      <dsp:nvSpPr>
        <dsp:cNvPr id="0" name=""/>
        <dsp:cNvSpPr/>
      </dsp:nvSpPr>
      <dsp:spPr>
        <a:xfrm>
          <a:off x="1783690" y="4989371"/>
          <a:ext cx="1508433" cy="414774"/>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bg1"/>
              </a:solidFill>
            </a:rPr>
            <a:t>CITATION</a:t>
          </a:r>
          <a:endParaRPr lang="en-MK" sz="1400" b="1" kern="1200" dirty="0">
            <a:solidFill>
              <a:schemeClr val="bg1"/>
            </a:solidFill>
          </a:endParaRPr>
        </a:p>
      </dsp:txBody>
      <dsp:txXfrm>
        <a:off x="1783690" y="4989371"/>
        <a:ext cx="1508433" cy="414774"/>
      </dsp:txXfrm>
    </dsp:sp>
    <dsp:sp modelId="{F51530C5-CCF5-F54F-943D-C8A0250B4C18}">
      <dsp:nvSpPr>
        <dsp:cNvPr id="0" name=""/>
        <dsp:cNvSpPr/>
      </dsp:nvSpPr>
      <dsp:spPr>
        <a:xfrm>
          <a:off x="1783690" y="5574136"/>
          <a:ext cx="1721804" cy="414774"/>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bg1"/>
              </a:solidFill>
            </a:rPr>
            <a:t>CODE-OF-CONDUCT</a:t>
          </a:r>
          <a:endParaRPr lang="en-MK" sz="1400" b="1" kern="1200" dirty="0">
            <a:solidFill>
              <a:schemeClr val="bg1"/>
            </a:solidFill>
          </a:endParaRPr>
        </a:p>
      </dsp:txBody>
      <dsp:txXfrm>
        <a:off x="1783690" y="5574136"/>
        <a:ext cx="1721804" cy="414774"/>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252C72-A79F-034F-8005-E4040366283E}">
      <dsp:nvSpPr>
        <dsp:cNvPr id="0" name=""/>
        <dsp:cNvSpPr/>
      </dsp:nvSpPr>
      <dsp:spPr>
        <a:xfrm>
          <a:off x="0" y="7772"/>
          <a:ext cx="10985500" cy="96115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l" defTabSz="1778000">
            <a:lnSpc>
              <a:spcPct val="90000"/>
            </a:lnSpc>
            <a:spcBef>
              <a:spcPct val="0"/>
            </a:spcBef>
            <a:spcAft>
              <a:spcPct val="35000"/>
            </a:spcAft>
            <a:buNone/>
          </a:pPr>
          <a:r>
            <a:rPr lang="en-GB" sz="4000" b="0" i="0" kern="1200" dirty="0">
              <a:solidFill>
                <a:schemeClr val="tx1"/>
              </a:solidFill>
            </a:rPr>
            <a:t>CC BY </a:t>
          </a:r>
          <a:endParaRPr lang="en-MK" sz="4000" b="0" kern="1200" dirty="0">
            <a:solidFill>
              <a:schemeClr val="tx1"/>
            </a:solidFill>
          </a:endParaRPr>
        </a:p>
      </dsp:txBody>
      <dsp:txXfrm>
        <a:off x="46920" y="54692"/>
        <a:ext cx="10891660" cy="867315"/>
      </dsp:txXfrm>
    </dsp:sp>
    <dsp:sp modelId="{955C8633-4860-244B-9FCF-AD8FE0B30EAB}">
      <dsp:nvSpPr>
        <dsp:cNvPr id="0" name=""/>
        <dsp:cNvSpPr/>
      </dsp:nvSpPr>
      <dsp:spPr>
        <a:xfrm>
          <a:off x="0" y="1058208"/>
          <a:ext cx="10985500" cy="96115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l" defTabSz="1778000">
            <a:lnSpc>
              <a:spcPct val="90000"/>
            </a:lnSpc>
            <a:spcBef>
              <a:spcPct val="0"/>
            </a:spcBef>
            <a:spcAft>
              <a:spcPct val="35000"/>
            </a:spcAft>
            <a:buNone/>
          </a:pPr>
          <a:r>
            <a:rPr lang="en-GB" sz="4000" b="0" i="0" kern="1200" dirty="0">
              <a:solidFill>
                <a:schemeClr val="tx1"/>
              </a:solidFill>
            </a:rPr>
            <a:t>CC BY-NC </a:t>
          </a:r>
          <a:endParaRPr lang="en-MK" sz="4000" kern="1200" dirty="0">
            <a:solidFill>
              <a:schemeClr val="tx1"/>
            </a:solidFill>
          </a:endParaRPr>
        </a:p>
      </dsp:txBody>
      <dsp:txXfrm>
        <a:off x="46920" y="1105128"/>
        <a:ext cx="10891660" cy="867315"/>
      </dsp:txXfrm>
    </dsp:sp>
    <dsp:sp modelId="{4AB8967A-7FC2-9447-A1EB-A8B7157C0678}">
      <dsp:nvSpPr>
        <dsp:cNvPr id="0" name=""/>
        <dsp:cNvSpPr/>
      </dsp:nvSpPr>
      <dsp:spPr>
        <a:xfrm>
          <a:off x="0" y="2108642"/>
          <a:ext cx="10985500" cy="96115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l" defTabSz="1778000">
            <a:lnSpc>
              <a:spcPct val="90000"/>
            </a:lnSpc>
            <a:spcBef>
              <a:spcPct val="0"/>
            </a:spcBef>
            <a:spcAft>
              <a:spcPct val="35000"/>
            </a:spcAft>
            <a:buNone/>
          </a:pPr>
          <a:r>
            <a:rPr lang="en-GB" sz="4000" b="0" i="0" kern="1200" dirty="0">
              <a:solidFill>
                <a:schemeClr val="tx1"/>
              </a:solidFill>
            </a:rPr>
            <a:t>CC BY-SA </a:t>
          </a:r>
          <a:endParaRPr lang="en-MK" sz="4000" kern="1200" dirty="0">
            <a:solidFill>
              <a:schemeClr val="tx1"/>
            </a:solidFill>
          </a:endParaRPr>
        </a:p>
      </dsp:txBody>
      <dsp:txXfrm>
        <a:off x="46920" y="2155562"/>
        <a:ext cx="10891660" cy="867315"/>
      </dsp:txXfrm>
    </dsp:sp>
    <dsp:sp modelId="{61DD3F67-F921-1743-BDE1-B851D85A735F}">
      <dsp:nvSpPr>
        <dsp:cNvPr id="0" name=""/>
        <dsp:cNvSpPr/>
      </dsp:nvSpPr>
      <dsp:spPr>
        <a:xfrm>
          <a:off x="0" y="3159077"/>
          <a:ext cx="10985500" cy="96115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l" defTabSz="1778000">
            <a:lnSpc>
              <a:spcPct val="90000"/>
            </a:lnSpc>
            <a:spcBef>
              <a:spcPct val="0"/>
            </a:spcBef>
            <a:spcAft>
              <a:spcPct val="35000"/>
            </a:spcAft>
            <a:buNone/>
          </a:pPr>
          <a:r>
            <a:rPr lang="en-GB" sz="4000" b="0" i="0" kern="1200">
              <a:solidFill>
                <a:schemeClr val="tx1"/>
              </a:solidFill>
            </a:rPr>
            <a:t>CC0 </a:t>
          </a:r>
          <a:endParaRPr lang="en-MK" sz="4000" kern="1200">
            <a:solidFill>
              <a:schemeClr val="tx1"/>
            </a:solidFill>
          </a:endParaRPr>
        </a:p>
      </dsp:txBody>
      <dsp:txXfrm>
        <a:off x="46920" y="3205997"/>
        <a:ext cx="10891660" cy="867315"/>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E4FB93-8F45-4769-91E0-61E0258C20CD}">
      <dsp:nvSpPr>
        <dsp:cNvPr id="0" name=""/>
        <dsp:cNvSpPr/>
      </dsp:nvSpPr>
      <dsp:spPr>
        <a:xfrm>
          <a:off x="564387" y="0"/>
          <a:ext cx="1510523" cy="131164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F5CE0A1-DD6B-48D8-9CC7-071BD2727A26}">
      <dsp:nvSpPr>
        <dsp:cNvPr id="0" name=""/>
        <dsp:cNvSpPr/>
      </dsp:nvSpPr>
      <dsp:spPr>
        <a:xfrm>
          <a:off x="564387" y="1474120"/>
          <a:ext cx="4315781" cy="5621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600200">
            <a:lnSpc>
              <a:spcPct val="100000"/>
            </a:lnSpc>
            <a:spcBef>
              <a:spcPct val="0"/>
            </a:spcBef>
            <a:spcAft>
              <a:spcPct val="35000"/>
            </a:spcAft>
            <a:buNone/>
            <a:defRPr b="1"/>
          </a:pPr>
          <a:r>
            <a:rPr lang="en-GB" sz="3600" b="1" kern="1200"/>
            <a:t>When to Use CC-BY:</a:t>
          </a:r>
          <a:endParaRPr lang="en-US" sz="3600" kern="1200"/>
        </a:p>
      </dsp:txBody>
      <dsp:txXfrm>
        <a:off x="564387" y="1474120"/>
        <a:ext cx="4315781" cy="562134"/>
      </dsp:txXfrm>
    </dsp:sp>
    <dsp:sp modelId="{070F7977-8886-47DA-AEEB-E73C8C28BD73}">
      <dsp:nvSpPr>
        <dsp:cNvPr id="0" name=""/>
        <dsp:cNvSpPr/>
      </dsp:nvSpPr>
      <dsp:spPr>
        <a:xfrm>
          <a:off x="564387" y="2111823"/>
          <a:ext cx="4315781" cy="2239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100000"/>
            </a:lnSpc>
            <a:spcBef>
              <a:spcPct val="0"/>
            </a:spcBef>
            <a:spcAft>
              <a:spcPct val="35000"/>
            </a:spcAft>
            <a:buNone/>
          </a:pPr>
          <a:r>
            <a:rPr lang="en-GB" sz="1700" b="1" kern="1200" dirty="0"/>
            <a:t>Academic Research</a:t>
          </a:r>
          <a:r>
            <a:rPr lang="en-GB" sz="1700" kern="1200" dirty="0"/>
            <a:t>: When you want your work to be widely shared and used but still retain credit for your contributions.</a:t>
          </a:r>
          <a:endParaRPr lang="en-US" sz="1700" kern="1200" dirty="0"/>
        </a:p>
        <a:p>
          <a:pPr marL="0" lvl="0" indent="0" algn="l" defTabSz="755650">
            <a:lnSpc>
              <a:spcPct val="100000"/>
            </a:lnSpc>
            <a:spcBef>
              <a:spcPct val="0"/>
            </a:spcBef>
            <a:spcAft>
              <a:spcPct val="35000"/>
            </a:spcAft>
            <a:buNone/>
          </a:pPr>
          <a:r>
            <a:rPr lang="en-GB" sz="1700" b="1" kern="1200" dirty="0"/>
            <a:t>Creative Works</a:t>
          </a:r>
          <a:r>
            <a:rPr lang="en-GB" sz="1700" kern="1200" dirty="0"/>
            <a:t>: If you want to allow others to remix or build on your work but insist they give you proper credit.</a:t>
          </a:r>
          <a:endParaRPr lang="en-US" sz="1700" kern="1200" dirty="0"/>
        </a:p>
        <a:p>
          <a:pPr marL="0" lvl="0" indent="0" algn="l" defTabSz="755650">
            <a:lnSpc>
              <a:spcPct val="100000"/>
            </a:lnSpc>
            <a:spcBef>
              <a:spcPct val="0"/>
            </a:spcBef>
            <a:spcAft>
              <a:spcPct val="35000"/>
            </a:spcAft>
            <a:buNone/>
          </a:pPr>
          <a:r>
            <a:rPr lang="en-GB" sz="1700" b="1" kern="1200"/>
            <a:t>Publicity/Recognition</a:t>
          </a:r>
          <a:r>
            <a:rPr lang="en-GB" sz="1700" kern="1200"/>
            <a:t>: If you want your work to be shared freely but want to ensure your authorship is always acknowledged.</a:t>
          </a:r>
          <a:endParaRPr lang="en-US" sz="1700" kern="1200"/>
        </a:p>
      </dsp:txBody>
      <dsp:txXfrm>
        <a:off x="564387" y="2111823"/>
        <a:ext cx="4315781" cy="2239514"/>
      </dsp:txXfrm>
    </dsp:sp>
    <dsp:sp modelId="{1C368577-17FD-4034-9610-49730BBDC3C1}">
      <dsp:nvSpPr>
        <dsp:cNvPr id="0" name=""/>
        <dsp:cNvSpPr/>
      </dsp:nvSpPr>
      <dsp:spPr>
        <a:xfrm>
          <a:off x="5635430" y="0"/>
          <a:ext cx="1510523" cy="131164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78D1C50-27DE-4096-BA15-74FC2B608D8E}">
      <dsp:nvSpPr>
        <dsp:cNvPr id="0" name=""/>
        <dsp:cNvSpPr/>
      </dsp:nvSpPr>
      <dsp:spPr>
        <a:xfrm>
          <a:off x="5635430" y="1474120"/>
          <a:ext cx="4315781" cy="5621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600200">
            <a:lnSpc>
              <a:spcPct val="100000"/>
            </a:lnSpc>
            <a:spcBef>
              <a:spcPct val="0"/>
            </a:spcBef>
            <a:spcAft>
              <a:spcPct val="35000"/>
            </a:spcAft>
            <a:buNone/>
            <a:defRPr b="1"/>
          </a:pPr>
          <a:r>
            <a:rPr lang="en-GB" sz="3600" b="1" kern="1200"/>
            <a:t>When to Use CC0:</a:t>
          </a:r>
          <a:endParaRPr lang="en-US" sz="3600" kern="1200"/>
        </a:p>
      </dsp:txBody>
      <dsp:txXfrm>
        <a:off x="5635430" y="1474120"/>
        <a:ext cx="4315781" cy="562134"/>
      </dsp:txXfrm>
    </dsp:sp>
    <dsp:sp modelId="{9DE944DD-1D99-4DD0-A36E-64DA1BF06689}">
      <dsp:nvSpPr>
        <dsp:cNvPr id="0" name=""/>
        <dsp:cNvSpPr/>
      </dsp:nvSpPr>
      <dsp:spPr>
        <a:xfrm>
          <a:off x="5635430" y="2111823"/>
          <a:ext cx="4315781" cy="2239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100000"/>
            </a:lnSpc>
            <a:spcBef>
              <a:spcPct val="0"/>
            </a:spcBef>
            <a:spcAft>
              <a:spcPct val="35000"/>
            </a:spcAft>
            <a:buNone/>
          </a:pPr>
          <a:r>
            <a:rPr lang="en-GB" sz="1700" b="1" kern="1200"/>
            <a:t>Maximize Sharing and Usage</a:t>
          </a:r>
          <a:r>
            <a:rPr lang="en-GB" sz="1700" kern="1200"/>
            <a:t>: If your goal is to contribute to the public domain and have your work freely used without any limitations or obligations (including attribution).</a:t>
          </a:r>
          <a:endParaRPr lang="en-US" sz="1700" kern="1200"/>
        </a:p>
        <a:p>
          <a:pPr marL="0" lvl="0" indent="0" algn="l" defTabSz="755650">
            <a:lnSpc>
              <a:spcPct val="100000"/>
            </a:lnSpc>
            <a:spcBef>
              <a:spcPct val="0"/>
            </a:spcBef>
            <a:spcAft>
              <a:spcPct val="35000"/>
            </a:spcAft>
            <a:buNone/>
          </a:pPr>
          <a:r>
            <a:rPr lang="en-GB" sz="1700" b="1" kern="1200" dirty="0"/>
            <a:t>Creative Commons for the Public Good</a:t>
          </a:r>
          <a:r>
            <a:rPr lang="en-GB" sz="1700" kern="1200" dirty="0"/>
            <a:t>: When you want your work to be adopted or reused without concern for attribution (e.g., educational content, artworks, software).</a:t>
          </a:r>
          <a:endParaRPr lang="en-US" sz="1700" kern="1200" dirty="0"/>
        </a:p>
      </dsp:txBody>
      <dsp:txXfrm>
        <a:off x="5635430" y="2111823"/>
        <a:ext cx="4315781" cy="2239514"/>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43C95B-75D4-9140-BBC4-AD886F8A16A1}">
      <dsp:nvSpPr>
        <dsp:cNvPr id="0" name=""/>
        <dsp:cNvSpPr/>
      </dsp:nvSpPr>
      <dsp:spPr>
        <a:xfrm>
          <a:off x="0" y="8059"/>
          <a:ext cx="10985500" cy="1113840"/>
        </a:xfrm>
        <a:prstGeom prst="round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GB" sz="2800" kern="1200" dirty="0">
              <a:solidFill>
                <a:schemeClr val="bg1"/>
              </a:solidFill>
            </a:rPr>
            <a:t>Combining = combine learning materials from different sources available under different licenses</a:t>
          </a:r>
          <a:endParaRPr lang="en-MK" sz="2800" kern="1200" dirty="0">
            <a:solidFill>
              <a:schemeClr val="bg1"/>
            </a:solidFill>
          </a:endParaRPr>
        </a:p>
      </dsp:txBody>
      <dsp:txXfrm>
        <a:off x="54373" y="62432"/>
        <a:ext cx="10876754" cy="1005094"/>
      </dsp:txXfrm>
    </dsp:sp>
    <dsp:sp modelId="{352EA55E-699D-1C4B-BC8B-D2765CFCFD13}">
      <dsp:nvSpPr>
        <dsp:cNvPr id="0" name=""/>
        <dsp:cNvSpPr/>
      </dsp:nvSpPr>
      <dsp:spPr>
        <a:xfrm>
          <a:off x="0" y="1121899"/>
          <a:ext cx="10985500" cy="11302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8790"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GB" sz="2200" kern="1200" dirty="0">
              <a:solidFill>
                <a:schemeClr val="tx1"/>
              </a:solidFill>
            </a:rPr>
            <a:t>you may combine </a:t>
          </a:r>
          <a:r>
            <a:rPr lang="en-GB" sz="2200" b="1" kern="1200" dirty="0">
              <a:solidFill>
                <a:schemeClr val="tx1"/>
              </a:solidFill>
            </a:rPr>
            <a:t>any CC-licensed content </a:t>
          </a:r>
          <a:r>
            <a:rPr lang="en-GB" sz="2200" kern="1200" dirty="0">
              <a:solidFill>
                <a:schemeClr val="tx1"/>
              </a:solidFill>
            </a:rPr>
            <a:t>as long as you provide attribution and</a:t>
          </a:r>
          <a:endParaRPr lang="en-MK" sz="2200" kern="1200" dirty="0">
            <a:solidFill>
              <a:schemeClr val="tx1"/>
            </a:solidFill>
          </a:endParaRPr>
        </a:p>
        <a:p>
          <a:pPr marL="457200" lvl="2" indent="-228600" algn="l" defTabSz="977900">
            <a:lnSpc>
              <a:spcPct val="90000"/>
            </a:lnSpc>
            <a:spcBef>
              <a:spcPct val="0"/>
            </a:spcBef>
            <a:spcAft>
              <a:spcPct val="20000"/>
            </a:spcAft>
            <a:buChar char="•"/>
          </a:pPr>
          <a:r>
            <a:rPr lang="en-GB" sz="2200" kern="1200" dirty="0">
              <a:solidFill>
                <a:schemeClr val="tx1"/>
              </a:solidFill>
            </a:rPr>
            <a:t>comply with the </a:t>
          </a:r>
          <a:r>
            <a:rPr lang="en-GB" sz="2200" kern="1200" dirty="0" err="1">
              <a:solidFill>
                <a:schemeClr val="tx1"/>
              </a:solidFill>
            </a:rPr>
            <a:t>NonCommercial</a:t>
          </a:r>
          <a:r>
            <a:rPr lang="en-GB" sz="2200" kern="1200" dirty="0">
              <a:solidFill>
                <a:schemeClr val="tx1"/>
              </a:solidFill>
            </a:rPr>
            <a:t> restriction if it applies</a:t>
          </a:r>
          <a:endParaRPr lang="en-MK" sz="2200" kern="1200" dirty="0">
            <a:solidFill>
              <a:schemeClr val="tx1"/>
            </a:solidFill>
          </a:endParaRPr>
        </a:p>
        <a:p>
          <a:pPr marL="457200" lvl="2" indent="-228600" algn="l" defTabSz="977900">
            <a:lnSpc>
              <a:spcPct val="90000"/>
            </a:lnSpc>
            <a:spcBef>
              <a:spcPct val="0"/>
            </a:spcBef>
            <a:spcAft>
              <a:spcPct val="20000"/>
            </a:spcAft>
            <a:buChar char="•"/>
          </a:pPr>
          <a:r>
            <a:rPr lang="en-GB" sz="2200" kern="1200" dirty="0">
              <a:solidFill>
                <a:schemeClr val="tx1"/>
              </a:solidFill>
            </a:rPr>
            <a:t>comply with the </a:t>
          </a:r>
          <a:r>
            <a:rPr lang="en-GB" sz="2200" kern="1200" dirty="0" err="1">
              <a:solidFill>
                <a:schemeClr val="tx1"/>
              </a:solidFill>
            </a:rPr>
            <a:t>NoDerivatives</a:t>
          </a:r>
          <a:r>
            <a:rPr lang="en-GB" sz="2200" kern="1200" dirty="0">
              <a:solidFill>
                <a:schemeClr val="tx1"/>
              </a:solidFill>
            </a:rPr>
            <a:t> restriction if it applies</a:t>
          </a:r>
          <a:endParaRPr lang="en-MK" sz="2200" kern="1200" dirty="0">
            <a:solidFill>
              <a:schemeClr val="tx1"/>
            </a:solidFill>
          </a:endParaRPr>
        </a:p>
      </dsp:txBody>
      <dsp:txXfrm>
        <a:off x="0" y="1121899"/>
        <a:ext cx="10985500" cy="1130220"/>
      </dsp:txXfrm>
    </dsp:sp>
    <dsp:sp modelId="{7C84ECB0-D4BB-CB4C-AA0C-2FDA0E823211}">
      <dsp:nvSpPr>
        <dsp:cNvPr id="0" name=""/>
        <dsp:cNvSpPr/>
      </dsp:nvSpPr>
      <dsp:spPr>
        <a:xfrm>
          <a:off x="0" y="2252119"/>
          <a:ext cx="10985500" cy="1113840"/>
        </a:xfrm>
        <a:prstGeom prst="round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GB" sz="2800" kern="1200" dirty="0">
              <a:solidFill>
                <a:schemeClr val="tx1"/>
              </a:solidFill>
            </a:rPr>
            <a:t>Remixing = derivative = adaptation =&gt; when the modified work manifests sufficient new creativity to be copyrightable</a:t>
          </a:r>
          <a:endParaRPr lang="en-MK" sz="2800" kern="1200" dirty="0">
            <a:solidFill>
              <a:schemeClr val="tx1"/>
            </a:solidFill>
          </a:endParaRPr>
        </a:p>
      </dsp:txBody>
      <dsp:txXfrm>
        <a:off x="54373" y="2306492"/>
        <a:ext cx="10876754" cy="1005094"/>
      </dsp:txXfrm>
    </dsp:sp>
    <dsp:sp modelId="{C00C43FD-4AE0-2148-B3E0-70BA71C9CFEC}">
      <dsp:nvSpPr>
        <dsp:cNvPr id="0" name=""/>
        <dsp:cNvSpPr/>
      </dsp:nvSpPr>
      <dsp:spPr>
        <a:xfrm>
          <a:off x="0" y="3365960"/>
          <a:ext cx="10985500" cy="753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8790"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GB" sz="2200" b="1" kern="1200" dirty="0">
              <a:solidFill>
                <a:srgbClr val="FF9300"/>
              </a:solidFill>
            </a:rPr>
            <a:t>Adaptation</a:t>
          </a:r>
          <a:r>
            <a:rPr lang="en-GB" sz="2200" kern="1200" dirty="0">
              <a:solidFill>
                <a:schemeClr val="tx1"/>
              </a:solidFill>
            </a:rPr>
            <a:t> creates some new version of the original form</a:t>
          </a:r>
          <a:endParaRPr lang="en-MK" sz="2200" kern="1200" dirty="0">
            <a:solidFill>
              <a:schemeClr val="tx1"/>
            </a:solidFill>
          </a:endParaRPr>
        </a:p>
        <a:p>
          <a:pPr marL="228600" lvl="1" indent="-228600" algn="l" defTabSz="977900">
            <a:lnSpc>
              <a:spcPct val="90000"/>
            </a:lnSpc>
            <a:spcBef>
              <a:spcPct val="0"/>
            </a:spcBef>
            <a:spcAft>
              <a:spcPct val="20000"/>
            </a:spcAft>
            <a:buChar char="•"/>
          </a:pPr>
          <a:r>
            <a:rPr lang="en-MK" sz="2200" kern="1200" dirty="0">
              <a:solidFill>
                <a:schemeClr val="tx1"/>
              </a:solidFill>
            </a:rPr>
            <a:t>Check for license compatibility and make sure you define a correct adapter license</a:t>
          </a:r>
        </a:p>
      </dsp:txBody>
      <dsp:txXfrm>
        <a:off x="0" y="3365960"/>
        <a:ext cx="10985500" cy="753480"/>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649828-45D0-3E4C-B809-B935040907A6}">
      <dsp:nvSpPr>
        <dsp:cNvPr id="0" name=""/>
        <dsp:cNvSpPr/>
      </dsp:nvSpPr>
      <dsp:spPr>
        <a:xfrm>
          <a:off x="0" y="32197"/>
          <a:ext cx="10985500" cy="9734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solidFill>
            </a:rPr>
            <a:t>A detailed subject matter expert biography and a list of recommended readings. </a:t>
          </a:r>
          <a:endParaRPr lang="en-MK" sz="2400" kern="1200" dirty="0">
            <a:solidFill>
              <a:schemeClr val="tx1"/>
            </a:solidFill>
          </a:endParaRPr>
        </a:p>
      </dsp:txBody>
      <dsp:txXfrm>
        <a:off x="47519" y="79716"/>
        <a:ext cx="10890462" cy="878402"/>
      </dsp:txXfrm>
    </dsp:sp>
    <dsp:sp modelId="{7532A66D-1E3B-6C42-B4B4-B31D7B2165D6}">
      <dsp:nvSpPr>
        <dsp:cNvPr id="0" name=""/>
        <dsp:cNvSpPr/>
      </dsp:nvSpPr>
      <dsp:spPr>
        <a:xfrm>
          <a:off x="0" y="1155397"/>
          <a:ext cx="10985500" cy="9734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solidFill>
            </a:rPr>
            <a:t>A collection of PowerPoint slides and a set of pre-recorded lecture videos. </a:t>
          </a:r>
          <a:endParaRPr lang="en-MK" sz="2400" kern="1200" dirty="0">
            <a:solidFill>
              <a:schemeClr val="tx1"/>
            </a:solidFill>
          </a:endParaRPr>
        </a:p>
      </dsp:txBody>
      <dsp:txXfrm>
        <a:off x="47519" y="1202916"/>
        <a:ext cx="10890462" cy="878402"/>
      </dsp:txXfrm>
    </dsp:sp>
    <dsp:sp modelId="{890DE106-5127-A543-A1C7-171D23C11C4A}">
      <dsp:nvSpPr>
        <dsp:cNvPr id="0" name=""/>
        <dsp:cNvSpPr/>
      </dsp:nvSpPr>
      <dsp:spPr>
        <a:xfrm>
          <a:off x="0" y="2278597"/>
          <a:ext cx="10985500" cy="9734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solidFill>
            </a:rPr>
            <a:t>A comprehensive instructor kit including a lesson plan, activity descriptions, assessment strategies, facilitation guide, and feedback questions. </a:t>
          </a:r>
          <a:endParaRPr lang="en-MK" sz="2400" kern="1200" dirty="0">
            <a:solidFill>
              <a:schemeClr val="tx1"/>
            </a:solidFill>
          </a:endParaRPr>
        </a:p>
      </dsp:txBody>
      <dsp:txXfrm>
        <a:off x="47519" y="2326116"/>
        <a:ext cx="10890462" cy="878402"/>
      </dsp:txXfrm>
    </dsp:sp>
    <dsp:sp modelId="{C455B3A9-592F-E540-ABBB-E0E6C95FFDD0}">
      <dsp:nvSpPr>
        <dsp:cNvPr id="0" name=""/>
        <dsp:cNvSpPr/>
      </dsp:nvSpPr>
      <dsp:spPr>
        <a:xfrm>
          <a:off x="0" y="3401797"/>
          <a:ext cx="10985500" cy="9734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solidFill>
            </a:rPr>
            <a:t>A learner feedback form and a list of frequently asked questions.</a:t>
          </a:r>
          <a:endParaRPr lang="en-MK" sz="2400" kern="1200" dirty="0">
            <a:solidFill>
              <a:schemeClr val="tx1"/>
            </a:solidFill>
          </a:endParaRPr>
        </a:p>
      </dsp:txBody>
      <dsp:txXfrm>
        <a:off x="47519" y="3449316"/>
        <a:ext cx="10890462" cy="87840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154B12-FFDD-7841-88C5-E5721F923E86}">
      <dsp:nvSpPr>
        <dsp:cNvPr id="0" name=""/>
        <dsp:cNvSpPr/>
      </dsp:nvSpPr>
      <dsp:spPr>
        <a:xfrm>
          <a:off x="0" y="2093"/>
          <a:ext cx="10985500" cy="116329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solidFill>
            </a:rPr>
            <a:t>Materials are easily discoverable through general search engines, available in a variety of file formats, and licensed for free distribution. </a:t>
          </a:r>
          <a:endParaRPr lang="en-MK" sz="2400" kern="1200" dirty="0">
            <a:solidFill>
              <a:schemeClr val="tx1"/>
            </a:solidFill>
          </a:endParaRPr>
        </a:p>
      </dsp:txBody>
      <dsp:txXfrm>
        <a:off x="56787" y="58880"/>
        <a:ext cx="10871926" cy="1049721"/>
      </dsp:txXfrm>
    </dsp:sp>
    <dsp:sp modelId="{89E41C17-5B3D-B149-BDAE-71277C8E7C6E}">
      <dsp:nvSpPr>
        <dsp:cNvPr id="0" name=""/>
        <dsp:cNvSpPr/>
      </dsp:nvSpPr>
      <dsp:spPr>
        <a:xfrm>
          <a:off x="0" y="1178087"/>
          <a:ext cx="10985500" cy="116329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solidFill>
            </a:rPr>
            <a:t>Materials are assigned unique, persistent identifiers; accompanied by rich, machine-readable metadata; compatible with diverse educational platforms; and licensed to allow for adaptations and reuse. </a:t>
          </a:r>
          <a:endParaRPr lang="en-MK" sz="2400" kern="1200" dirty="0">
            <a:solidFill>
              <a:schemeClr val="tx1"/>
            </a:solidFill>
          </a:endParaRPr>
        </a:p>
      </dsp:txBody>
      <dsp:txXfrm>
        <a:off x="56787" y="1234874"/>
        <a:ext cx="10871926" cy="1049721"/>
      </dsp:txXfrm>
    </dsp:sp>
    <dsp:sp modelId="{3B954F8F-2B9A-204C-83BA-820691024B83}">
      <dsp:nvSpPr>
        <dsp:cNvPr id="0" name=""/>
        <dsp:cNvSpPr/>
      </dsp:nvSpPr>
      <dsp:spPr>
        <a:xfrm>
          <a:off x="0" y="2354082"/>
          <a:ext cx="10985500" cy="116329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b="0" i="0" kern="1200">
              <a:solidFill>
                <a:schemeClr val="tx1"/>
              </a:solidFill>
            </a:rPr>
            <a:t>Materials are stored in a centralized online repository, accessible to registered users, and periodically updated by the original author. </a:t>
          </a:r>
          <a:endParaRPr lang="en-MK" sz="2400" kern="1200">
            <a:solidFill>
              <a:schemeClr val="tx1"/>
            </a:solidFill>
          </a:endParaRPr>
        </a:p>
      </dsp:txBody>
      <dsp:txXfrm>
        <a:off x="56787" y="2410869"/>
        <a:ext cx="10871926" cy="1049721"/>
      </dsp:txXfrm>
    </dsp:sp>
    <dsp:sp modelId="{9E810CC6-6108-E24A-9E38-34631DB89615}">
      <dsp:nvSpPr>
        <dsp:cNvPr id="0" name=""/>
        <dsp:cNvSpPr/>
      </dsp:nvSpPr>
      <dsp:spPr>
        <a:xfrm>
          <a:off x="0" y="3530076"/>
          <a:ext cx="10985500" cy="116329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b="0" i="0" kern="1200">
              <a:solidFill>
                <a:schemeClr val="tx1"/>
              </a:solidFill>
            </a:rPr>
            <a:t>Materials are formatted in a standard document type, include a detailed table of contents, and are accompanied by user feedback forms.</a:t>
          </a:r>
          <a:endParaRPr lang="en-MK" sz="2400" kern="1200">
            <a:solidFill>
              <a:schemeClr val="tx1"/>
            </a:solidFill>
          </a:endParaRPr>
        </a:p>
      </dsp:txBody>
      <dsp:txXfrm>
        <a:off x="56787" y="3586863"/>
        <a:ext cx="10871926" cy="1049721"/>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1BB6D3-01D6-0E4F-BEC5-7EDD4FE4EB1A}">
      <dsp:nvSpPr>
        <dsp:cNvPr id="0" name=""/>
        <dsp:cNvSpPr/>
      </dsp:nvSpPr>
      <dsp:spPr>
        <a:xfrm>
          <a:off x="420538" y="3164"/>
          <a:ext cx="3170132" cy="1902079"/>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Font typeface="Arial" panose="020B0604020202020204" pitchFamily="34" charset="0"/>
            <a:buNone/>
          </a:pPr>
          <a:r>
            <a:rPr lang="en-GB" sz="4700" b="0" i="0" u="none" kern="1200" dirty="0">
              <a:solidFill>
                <a:schemeClr val="bg1"/>
              </a:solidFill>
            </a:rPr>
            <a:t>learning unit plan</a:t>
          </a:r>
          <a:endParaRPr lang="en-GB" sz="4700" kern="1200" dirty="0">
            <a:solidFill>
              <a:schemeClr val="bg1"/>
            </a:solidFill>
          </a:endParaRPr>
        </a:p>
      </dsp:txBody>
      <dsp:txXfrm>
        <a:off x="420538" y="3164"/>
        <a:ext cx="3170132" cy="1902079"/>
      </dsp:txXfrm>
    </dsp:sp>
    <dsp:sp modelId="{BD9101BE-8CE5-AB47-94C8-52AA52FDF152}">
      <dsp:nvSpPr>
        <dsp:cNvPr id="0" name=""/>
        <dsp:cNvSpPr/>
      </dsp:nvSpPr>
      <dsp:spPr>
        <a:xfrm>
          <a:off x="3907683" y="3164"/>
          <a:ext cx="3170132" cy="1902079"/>
        </a:xfrm>
        <a:prstGeom prst="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Font typeface="Arial" panose="020B0604020202020204" pitchFamily="34" charset="0"/>
            <a:buNone/>
          </a:pPr>
          <a:r>
            <a:rPr lang="en-GB" sz="4700" b="0" i="0" u="none" kern="1200" dirty="0">
              <a:solidFill>
                <a:schemeClr val="tx1"/>
              </a:solidFill>
            </a:rPr>
            <a:t>activity details</a:t>
          </a:r>
        </a:p>
      </dsp:txBody>
      <dsp:txXfrm>
        <a:off x="3907683" y="3164"/>
        <a:ext cx="3170132" cy="1902079"/>
      </dsp:txXfrm>
    </dsp:sp>
    <dsp:sp modelId="{F6665A2B-8F8A-F64A-8490-8335846BC1B6}">
      <dsp:nvSpPr>
        <dsp:cNvPr id="0" name=""/>
        <dsp:cNvSpPr/>
      </dsp:nvSpPr>
      <dsp:spPr>
        <a:xfrm>
          <a:off x="7394829" y="3164"/>
          <a:ext cx="3170132" cy="1902079"/>
        </a:xfrm>
        <a:prstGeom prst="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Font typeface="Arial" panose="020B0604020202020204" pitchFamily="34" charset="0"/>
            <a:buNone/>
          </a:pPr>
          <a:r>
            <a:rPr lang="en-GB" sz="4700" b="0" i="0" u="none" kern="1200" dirty="0">
              <a:solidFill>
                <a:schemeClr val="tx1"/>
              </a:solidFill>
            </a:rPr>
            <a:t>assessment</a:t>
          </a:r>
        </a:p>
      </dsp:txBody>
      <dsp:txXfrm>
        <a:off x="7394829" y="3164"/>
        <a:ext cx="3170132" cy="1902079"/>
      </dsp:txXfrm>
    </dsp:sp>
    <dsp:sp modelId="{7E19C720-55C1-1D40-9F7B-3CC539C3592D}">
      <dsp:nvSpPr>
        <dsp:cNvPr id="0" name=""/>
        <dsp:cNvSpPr/>
      </dsp:nvSpPr>
      <dsp:spPr>
        <a:xfrm>
          <a:off x="2164111" y="2222256"/>
          <a:ext cx="3170132" cy="1902079"/>
        </a:xfrm>
        <a:prstGeom prst="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Font typeface="Arial" panose="020B0604020202020204" pitchFamily="34" charset="0"/>
            <a:buNone/>
          </a:pPr>
          <a:r>
            <a:rPr lang="en-GB" sz="4700" b="0" i="0" u="none" kern="1200" dirty="0">
              <a:solidFill>
                <a:schemeClr val="bg2">
                  <a:lumMod val="10000"/>
                </a:schemeClr>
              </a:solidFill>
            </a:rPr>
            <a:t>facilitation guide</a:t>
          </a:r>
        </a:p>
      </dsp:txBody>
      <dsp:txXfrm>
        <a:off x="2164111" y="2222256"/>
        <a:ext cx="3170132" cy="1902079"/>
      </dsp:txXfrm>
    </dsp:sp>
    <dsp:sp modelId="{7D9E1005-0206-9444-AD14-3C720608735C}">
      <dsp:nvSpPr>
        <dsp:cNvPr id="0" name=""/>
        <dsp:cNvSpPr/>
      </dsp:nvSpPr>
      <dsp:spPr>
        <a:xfrm>
          <a:off x="5651256" y="2222256"/>
          <a:ext cx="3170132" cy="1902079"/>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Font typeface="Arial" panose="020B0604020202020204" pitchFamily="34" charset="0"/>
            <a:buNone/>
          </a:pPr>
          <a:r>
            <a:rPr lang="en-GB" sz="4700" b="0" i="0" u="none" kern="1200" dirty="0">
              <a:solidFill>
                <a:schemeClr val="bg1"/>
              </a:solidFill>
            </a:rPr>
            <a:t>feedback questions</a:t>
          </a:r>
        </a:p>
      </dsp:txBody>
      <dsp:txXfrm>
        <a:off x="5651256" y="2222256"/>
        <a:ext cx="3170132" cy="1902079"/>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961887-A3D3-4C41-A7F0-DE3011384882}">
      <dsp:nvSpPr>
        <dsp:cNvPr id="0" name=""/>
        <dsp:cNvSpPr/>
      </dsp:nvSpPr>
      <dsp:spPr>
        <a:xfrm>
          <a:off x="1313235" y="161"/>
          <a:ext cx="2458591" cy="1475154"/>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bg1"/>
              </a:solidFill>
            </a:rPr>
            <a:t>Unit Name</a:t>
          </a:r>
          <a:endParaRPr lang="en-MK" sz="2400" kern="1200" dirty="0">
            <a:solidFill>
              <a:schemeClr val="bg1"/>
            </a:solidFill>
          </a:endParaRPr>
        </a:p>
      </dsp:txBody>
      <dsp:txXfrm>
        <a:off x="1313235" y="161"/>
        <a:ext cx="2458591" cy="1475154"/>
      </dsp:txXfrm>
    </dsp:sp>
    <dsp:sp modelId="{2C584966-3E6A-864E-A743-EF03AA585817}">
      <dsp:nvSpPr>
        <dsp:cNvPr id="0" name=""/>
        <dsp:cNvSpPr/>
      </dsp:nvSpPr>
      <dsp:spPr>
        <a:xfrm>
          <a:off x="4017686" y="161"/>
          <a:ext cx="2458591" cy="1475154"/>
        </a:xfrm>
        <a:prstGeom prst="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solidFill>
            </a:rPr>
            <a:t>Purpose</a:t>
          </a:r>
          <a:endParaRPr lang="en-MK" sz="2400" kern="1200" dirty="0">
            <a:solidFill>
              <a:schemeClr val="tx1"/>
            </a:solidFill>
          </a:endParaRPr>
        </a:p>
      </dsp:txBody>
      <dsp:txXfrm>
        <a:off x="4017686" y="161"/>
        <a:ext cx="2458591" cy="1475154"/>
      </dsp:txXfrm>
    </dsp:sp>
    <dsp:sp modelId="{E37175D0-4AA6-E740-9A3C-EBE9F2065CF1}">
      <dsp:nvSpPr>
        <dsp:cNvPr id="0" name=""/>
        <dsp:cNvSpPr/>
      </dsp:nvSpPr>
      <dsp:spPr>
        <a:xfrm>
          <a:off x="6722136" y="161"/>
          <a:ext cx="2458591" cy="1475154"/>
        </a:xfrm>
        <a:prstGeom prst="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Location</a:t>
          </a:r>
          <a:endParaRPr lang="en-MK" sz="2400" kern="1200">
            <a:solidFill>
              <a:schemeClr val="tx1"/>
            </a:solidFill>
          </a:endParaRPr>
        </a:p>
      </dsp:txBody>
      <dsp:txXfrm>
        <a:off x="6722136" y="161"/>
        <a:ext cx="2458591" cy="1475154"/>
      </dsp:txXfrm>
    </dsp:sp>
    <dsp:sp modelId="{FC5EDF33-DC98-C54D-9EA2-1FA7A73C9720}">
      <dsp:nvSpPr>
        <dsp:cNvPr id="0" name=""/>
        <dsp:cNvSpPr/>
      </dsp:nvSpPr>
      <dsp:spPr>
        <a:xfrm>
          <a:off x="9426586" y="161"/>
          <a:ext cx="2458591" cy="1475154"/>
        </a:xfrm>
        <a:prstGeom prst="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bg2">
                  <a:lumMod val="10000"/>
                </a:schemeClr>
              </a:solidFill>
            </a:rPr>
            <a:t>Duration</a:t>
          </a:r>
          <a:endParaRPr lang="en-MK" sz="2400" kern="1200">
            <a:solidFill>
              <a:schemeClr val="bg2">
                <a:lumMod val="10000"/>
              </a:schemeClr>
            </a:solidFill>
          </a:endParaRPr>
        </a:p>
      </dsp:txBody>
      <dsp:txXfrm>
        <a:off x="9426586" y="161"/>
        <a:ext cx="2458591" cy="1475154"/>
      </dsp:txXfrm>
    </dsp:sp>
    <dsp:sp modelId="{C0B4F3B8-642E-7C44-AFEA-4E6057AD4780}">
      <dsp:nvSpPr>
        <dsp:cNvPr id="0" name=""/>
        <dsp:cNvSpPr/>
      </dsp:nvSpPr>
      <dsp:spPr>
        <a:xfrm>
          <a:off x="1313235" y="1721175"/>
          <a:ext cx="2458591" cy="1475154"/>
        </a:xfrm>
        <a:prstGeom prst="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bg2">
                  <a:lumMod val="10000"/>
                </a:schemeClr>
              </a:solidFill>
            </a:rPr>
            <a:t>Number of attendees</a:t>
          </a:r>
          <a:endParaRPr lang="en-MK" sz="2400" kern="1200">
            <a:solidFill>
              <a:schemeClr val="bg2">
                <a:lumMod val="10000"/>
              </a:schemeClr>
            </a:solidFill>
          </a:endParaRPr>
        </a:p>
      </dsp:txBody>
      <dsp:txXfrm>
        <a:off x="1313235" y="1721175"/>
        <a:ext cx="2458591" cy="1475154"/>
      </dsp:txXfrm>
    </dsp:sp>
    <dsp:sp modelId="{B091C212-76D8-E849-8AE2-071445F5BB7C}">
      <dsp:nvSpPr>
        <dsp:cNvPr id="0" name=""/>
        <dsp:cNvSpPr/>
      </dsp:nvSpPr>
      <dsp:spPr>
        <a:xfrm>
          <a:off x="4017686" y="1721175"/>
          <a:ext cx="2458591" cy="1475154"/>
        </a:xfrm>
        <a:prstGeom prst="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Learning objectives</a:t>
          </a:r>
          <a:endParaRPr lang="en-MK" sz="2400" kern="1200">
            <a:solidFill>
              <a:schemeClr val="tx1"/>
            </a:solidFill>
          </a:endParaRPr>
        </a:p>
      </dsp:txBody>
      <dsp:txXfrm>
        <a:off x="4017686" y="1721175"/>
        <a:ext cx="2458591" cy="1475154"/>
      </dsp:txXfrm>
    </dsp:sp>
    <dsp:sp modelId="{B2EC8C02-D73C-E543-94EA-4A7EBA6EE61F}">
      <dsp:nvSpPr>
        <dsp:cNvPr id="0" name=""/>
        <dsp:cNvSpPr/>
      </dsp:nvSpPr>
      <dsp:spPr>
        <a:xfrm>
          <a:off x="6722136" y="1721175"/>
          <a:ext cx="2458591" cy="1475154"/>
        </a:xfrm>
        <a:prstGeom prst="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GB" sz="2400" kern="1200" dirty="0">
              <a:solidFill>
                <a:schemeClr val="tx1"/>
              </a:solidFill>
            </a:rPr>
            <a:t>Plan </a:t>
          </a:r>
          <a:endParaRPr lang="en-MK" sz="240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topic, duration, key points, teaching methods, activities and resources</a:t>
          </a:r>
          <a:endParaRPr lang="en-MK" sz="1600" kern="1200" dirty="0">
            <a:solidFill>
              <a:schemeClr val="tx1"/>
            </a:solidFill>
          </a:endParaRPr>
        </a:p>
      </dsp:txBody>
      <dsp:txXfrm>
        <a:off x="6722136" y="1721175"/>
        <a:ext cx="2458591" cy="1475154"/>
      </dsp:txXfrm>
    </dsp:sp>
    <dsp:sp modelId="{1D225168-3874-0445-ADB9-C8663AE7604F}">
      <dsp:nvSpPr>
        <dsp:cNvPr id="0" name=""/>
        <dsp:cNvSpPr/>
      </dsp:nvSpPr>
      <dsp:spPr>
        <a:xfrm>
          <a:off x="9426586" y="1721175"/>
          <a:ext cx="2458591" cy="1475154"/>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bg1"/>
              </a:solidFill>
            </a:rPr>
            <a:t>How to perform assessment</a:t>
          </a:r>
          <a:endParaRPr lang="en-MK" sz="2400" kern="1200" dirty="0">
            <a:solidFill>
              <a:schemeClr val="bg1"/>
            </a:solidFill>
          </a:endParaRPr>
        </a:p>
      </dsp:txBody>
      <dsp:txXfrm>
        <a:off x="9426586" y="1721175"/>
        <a:ext cx="2458591" cy="1475154"/>
      </dsp:txXfrm>
    </dsp:sp>
    <dsp:sp modelId="{971A675A-E986-3E48-AEF0-5FF5D350238A}">
      <dsp:nvSpPr>
        <dsp:cNvPr id="0" name=""/>
        <dsp:cNvSpPr/>
      </dsp:nvSpPr>
      <dsp:spPr>
        <a:xfrm>
          <a:off x="4017686" y="3442189"/>
          <a:ext cx="2458591" cy="1475154"/>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bg1"/>
              </a:solidFill>
            </a:rPr>
            <a:t>Available certification</a:t>
          </a:r>
          <a:endParaRPr lang="en-MK" sz="2400" kern="1200" dirty="0">
            <a:solidFill>
              <a:schemeClr val="bg1"/>
            </a:solidFill>
          </a:endParaRPr>
        </a:p>
      </dsp:txBody>
      <dsp:txXfrm>
        <a:off x="4017686" y="3442189"/>
        <a:ext cx="2458591" cy="1475154"/>
      </dsp:txXfrm>
    </dsp:sp>
    <dsp:sp modelId="{6A176370-603D-4E43-A8F5-635C521839FC}">
      <dsp:nvSpPr>
        <dsp:cNvPr id="0" name=""/>
        <dsp:cNvSpPr/>
      </dsp:nvSpPr>
      <dsp:spPr>
        <a:xfrm>
          <a:off x="6722136" y="3442189"/>
          <a:ext cx="2458591" cy="1475154"/>
        </a:xfrm>
        <a:prstGeom prst="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Reflection</a:t>
          </a:r>
          <a:endParaRPr lang="en-MK" sz="2400" kern="1200">
            <a:solidFill>
              <a:schemeClr val="tx1"/>
            </a:solidFill>
          </a:endParaRPr>
        </a:p>
      </dsp:txBody>
      <dsp:txXfrm>
        <a:off x="6722136" y="3442189"/>
        <a:ext cx="2458591" cy="1475154"/>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1759F0-1B4F-DB42-B3DC-EC98532F7DC0}">
      <dsp:nvSpPr>
        <dsp:cNvPr id="0" name=""/>
        <dsp:cNvSpPr/>
      </dsp:nvSpPr>
      <dsp:spPr>
        <a:xfrm>
          <a:off x="1220390" y="3695"/>
          <a:ext cx="1875234" cy="1125140"/>
        </a:xfrm>
        <a:prstGeom prst="roundRect">
          <a:avLst>
            <a:gd name="adj" fmla="val 10000"/>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bg1"/>
              </a:solidFill>
            </a:rPr>
            <a:t>Set learning objectives</a:t>
          </a:r>
          <a:endParaRPr lang="en-MK" sz="2800" kern="1200" dirty="0">
            <a:solidFill>
              <a:schemeClr val="bg1"/>
            </a:solidFill>
          </a:endParaRPr>
        </a:p>
      </dsp:txBody>
      <dsp:txXfrm>
        <a:off x="1253344" y="36649"/>
        <a:ext cx="1809326" cy="1059232"/>
      </dsp:txXfrm>
    </dsp:sp>
    <dsp:sp modelId="{1851B7D0-31D2-FC4B-9729-2FA4041156CD}">
      <dsp:nvSpPr>
        <dsp:cNvPr id="0" name=""/>
        <dsp:cNvSpPr/>
      </dsp:nvSpPr>
      <dsp:spPr>
        <a:xfrm>
          <a:off x="3260645" y="333737"/>
          <a:ext cx="397549" cy="465058"/>
        </a:xfrm>
        <a:prstGeom prst="rightArrow">
          <a:avLst>
            <a:gd name="adj1" fmla="val 60000"/>
            <a:gd name="adj2" fmla="val 50000"/>
          </a:avLst>
        </a:prstGeom>
        <a:solidFill>
          <a:srgbClr val="0070C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a:off x="3260645" y="426749"/>
        <a:ext cx="278284" cy="279034"/>
      </dsp:txXfrm>
    </dsp:sp>
    <dsp:sp modelId="{CD052AFE-0000-D44F-8132-60DBB5384FD4}">
      <dsp:nvSpPr>
        <dsp:cNvPr id="0" name=""/>
        <dsp:cNvSpPr/>
      </dsp:nvSpPr>
      <dsp:spPr>
        <a:xfrm>
          <a:off x="3845718" y="3695"/>
          <a:ext cx="1875234" cy="1125140"/>
        </a:xfrm>
        <a:prstGeom prst="roundRect">
          <a:avLst>
            <a:gd name="adj" fmla="val 10000"/>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Identify needs</a:t>
          </a:r>
          <a:endParaRPr lang="en-MK" sz="2800" kern="1200" dirty="0">
            <a:solidFill>
              <a:schemeClr val="tx1"/>
            </a:solidFill>
          </a:endParaRPr>
        </a:p>
      </dsp:txBody>
      <dsp:txXfrm>
        <a:off x="3878672" y="36649"/>
        <a:ext cx="1809326" cy="1059232"/>
      </dsp:txXfrm>
    </dsp:sp>
    <dsp:sp modelId="{D9A180B7-3670-2E4D-AE50-840EA7364C7A}">
      <dsp:nvSpPr>
        <dsp:cNvPr id="0" name=""/>
        <dsp:cNvSpPr/>
      </dsp:nvSpPr>
      <dsp:spPr>
        <a:xfrm>
          <a:off x="5885973" y="333737"/>
          <a:ext cx="397549" cy="465058"/>
        </a:xfrm>
        <a:prstGeom prst="rightArrow">
          <a:avLst>
            <a:gd name="adj1" fmla="val 60000"/>
            <a:gd name="adj2" fmla="val 50000"/>
          </a:avLst>
        </a:prstGeom>
        <a:solidFill>
          <a:srgbClr val="FF930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a:off x="5885973" y="426749"/>
        <a:ext cx="278284" cy="279034"/>
      </dsp:txXfrm>
    </dsp:sp>
    <dsp:sp modelId="{8D97C14D-8714-F14B-AD25-3EF73D441E1A}">
      <dsp:nvSpPr>
        <dsp:cNvPr id="0" name=""/>
        <dsp:cNvSpPr/>
      </dsp:nvSpPr>
      <dsp:spPr>
        <a:xfrm>
          <a:off x="6471046" y="3695"/>
          <a:ext cx="1875234" cy="1125140"/>
        </a:xfrm>
        <a:prstGeom prst="roundRect">
          <a:avLst>
            <a:gd name="adj" fmla="val 10000"/>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Introduce plan</a:t>
          </a:r>
          <a:endParaRPr lang="en-MK" sz="2800" kern="1200" dirty="0">
            <a:solidFill>
              <a:schemeClr val="tx1"/>
            </a:solidFill>
          </a:endParaRPr>
        </a:p>
      </dsp:txBody>
      <dsp:txXfrm>
        <a:off x="6504000" y="36649"/>
        <a:ext cx="1809326" cy="1059232"/>
      </dsp:txXfrm>
    </dsp:sp>
    <dsp:sp modelId="{EFE68888-9189-BE43-8CF8-243C534EC10A}">
      <dsp:nvSpPr>
        <dsp:cNvPr id="0" name=""/>
        <dsp:cNvSpPr/>
      </dsp:nvSpPr>
      <dsp:spPr>
        <a:xfrm>
          <a:off x="8511301" y="333737"/>
          <a:ext cx="397549" cy="465058"/>
        </a:xfrm>
        <a:prstGeom prst="rightArrow">
          <a:avLst>
            <a:gd name="adj1" fmla="val 60000"/>
            <a:gd name="adj2" fmla="val 50000"/>
          </a:avLst>
        </a:prstGeom>
        <a:solidFill>
          <a:srgbClr val="92D05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a:off x="8511301" y="426749"/>
        <a:ext cx="278284" cy="279034"/>
      </dsp:txXfrm>
    </dsp:sp>
    <dsp:sp modelId="{F6185E44-12DA-3B46-AE76-4D2B0DD26288}">
      <dsp:nvSpPr>
        <dsp:cNvPr id="0" name=""/>
        <dsp:cNvSpPr/>
      </dsp:nvSpPr>
      <dsp:spPr>
        <a:xfrm>
          <a:off x="9096375" y="3695"/>
          <a:ext cx="1875234" cy="1125140"/>
        </a:xfrm>
        <a:prstGeom prst="roundRect">
          <a:avLst>
            <a:gd name="adj" fmla="val 10000"/>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bg2">
                  <a:lumMod val="10000"/>
                </a:schemeClr>
              </a:solidFill>
            </a:rPr>
            <a:t>Hook</a:t>
          </a:r>
          <a:endParaRPr lang="en-MK" sz="2800" kern="1200" dirty="0">
            <a:solidFill>
              <a:schemeClr val="bg2">
                <a:lumMod val="10000"/>
              </a:schemeClr>
            </a:solidFill>
          </a:endParaRPr>
        </a:p>
      </dsp:txBody>
      <dsp:txXfrm>
        <a:off x="9129329" y="36649"/>
        <a:ext cx="1809326" cy="1059232"/>
      </dsp:txXfrm>
    </dsp:sp>
    <dsp:sp modelId="{1B4FE710-3BE2-DC42-88BA-B24DBB2AE783}">
      <dsp:nvSpPr>
        <dsp:cNvPr id="0" name=""/>
        <dsp:cNvSpPr/>
      </dsp:nvSpPr>
      <dsp:spPr>
        <a:xfrm rot="5400000">
          <a:off x="9835217" y="1260102"/>
          <a:ext cx="397549" cy="465058"/>
        </a:xfrm>
        <a:prstGeom prst="rightArrow">
          <a:avLst>
            <a:gd name="adj1" fmla="val 60000"/>
            <a:gd name="adj2" fmla="val 50000"/>
          </a:avLst>
        </a:prstGeom>
        <a:solidFill>
          <a:srgbClr val="FF40FF"/>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bg2">
                <a:lumMod val="10000"/>
              </a:schemeClr>
            </a:solidFill>
          </a:endParaRPr>
        </a:p>
      </dsp:txBody>
      <dsp:txXfrm rot="-5400000">
        <a:off x="9894475" y="1293857"/>
        <a:ext cx="279034" cy="278284"/>
      </dsp:txXfrm>
    </dsp:sp>
    <dsp:sp modelId="{297C1E3A-F20F-F24C-BC89-97408F5D5C0F}">
      <dsp:nvSpPr>
        <dsp:cNvPr id="0" name=""/>
        <dsp:cNvSpPr/>
      </dsp:nvSpPr>
      <dsp:spPr>
        <a:xfrm>
          <a:off x="9096375" y="1878930"/>
          <a:ext cx="1875234" cy="1125140"/>
        </a:xfrm>
        <a:prstGeom prst="roundRect">
          <a:avLst>
            <a:gd name="adj" fmla="val 10000"/>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bg1"/>
              </a:solidFill>
            </a:rPr>
            <a:t>Instruct</a:t>
          </a:r>
          <a:endParaRPr lang="en-MK" sz="2800" kern="1200" dirty="0">
            <a:solidFill>
              <a:schemeClr val="bg1"/>
            </a:solidFill>
          </a:endParaRPr>
        </a:p>
      </dsp:txBody>
      <dsp:txXfrm>
        <a:off x="9129329" y="1911884"/>
        <a:ext cx="1809326" cy="1059232"/>
      </dsp:txXfrm>
    </dsp:sp>
    <dsp:sp modelId="{29293024-0C00-2145-99D3-2658A83BA007}">
      <dsp:nvSpPr>
        <dsp:cNvPr id="0" name=""/>
        <dsp:cNvSpPr/>
      </dsp:nvSpPr>
      <dsp:spPr>
        <a:xfrm rot="10800000">
          <a:off x="8533804" y="2208971"/>
          <a:ext cx="397549" cy="465058"/>
        </a:xfrm>
        <a:prstGeom prst="rightArrow">
          <a:avLst>
            <a:gd name="adj1" fmla="val 60000"/>
            <a:gd name="adj2" fmla="val 50000"/>
          </a:avLst>
        </a:prstGeom>
        <a:solidFill>
          <a:srgbClr val="0070C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bg1"/>
            </a:solidFill>
          </a:endParaRPr>
        </a:p>
      </dsp:txBody>
      <dsp:txXfrm rot="10800000">
        <a:off x="8653069" y="2301983"/>
        <a:ext cx="278284" cy="279034"/>
      </dsp:txXfrm>
    </dsp:sp>
    <dsp:sp modelId="{79D1015E-A7C0-C94A-95BB-04DEC3299A4D}">
      <dsp:nvSpPr>
        <dsp:cNvPr id="0" name=""/>
        <dsp:cNvSpPr/>
      </dsp:nvSpPr>
      <dsp:spPr>
        <a:xfrm>
          <a:off x="6471046" y="1878930"/>
          <a:ext cx="1875234" cy="1125140"/>
        </a:xfrm>
        <a:prstGeom prst="roundRect">
          <a:avLst>
            <a:gd name="adj" fmla="val 10000"/>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Practice</a:t>
          </a:r>
          <a:endParaRPr lang="en-MK" sz="2800" kern="1200" dirty="0">
            <a:solidFill>
              <a:schemeClr val="tx1"/>
            </a:solidFill>
          </a:endParaRPr>
        </a:p>
      </dsp:txBody>
      <dsp:txXfrm>
        <a:off x="6504000" y="1911884"/>
        <a:ext cx="1809326" cy="1059232"/>
      </dsp:txXfrm>
    </dsp:sp>
    <dsp:sp modelId="{A953811E-AC51-444B-B461-0B7B4804B661}">
      <dsp:nvSpPr>
        <dsp:cNvPr id="0" name=""/>
        <dsp:cNvSpPr/>
      </dsp:nvSpPr>
      <dsp:spPr>
        <a:xfrm rot="10800000">
          <a:off x="5908476" y="2208971"/>
          <a:ext cx="397549" cy="465058"/>
        </a:xfrm>
        <a:prstGeom prst="rightArrow">
          <a:avLst>
            <a:gd name="adj1" fmla="val 60000"/>
            <a:gd name="adj2" fmla="val 50000"/>
          </a:avLst>
        </a:prstGeom>
        <a:solidFill>
          <a:srgbClr val="FF930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10800000">
        <a:off x="6027741" y="2301983"/>
        <a:ext cx="278284" cy="279034"/>
      </dsp:txXfrm>
    </dsp:sp>
    <dsp:sp modelId="{3CF1780A-72BB-0A41-960A-127643EB8836}">
      <dsp:nvSpPr>
        <dsp:cNvPr id="0" name=""/>
        <dsp:cNvSpPr/>
      </dsp:nvSpPr>
      <dsp:spPr>
        <a:xfrm>
          <a:off x="3845718" y="1878930"/>
          <a:ext cx="1875234" cy="1125140"/>
        </a:xfrm>
        <a:prstGeom prst="roundRect">
          <a:avLst>
            <a:gd name="adj" fmla="val 10000"/>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Wrap-up</a:t>
          </a:r>
          <a:endParaRPr lang="en-MK" sz="2800" kern="1200">
            <a:solidFill>
              <a:schemeClr val="tx1"/>
            </a:solidFill>
          </a:endParaRPr>
        </a:p>
      </dsp:txBody>
      <dsp:txXfrm>
        <a:off x="3878672" y="1911884"/>
        <a:ext cx="1809326" cy="1059232"/>
      </dsp:txXfrm>
    </dsp:sp>
    <dsp:sp modelId="{48AD1F03-AC76-A748-A09C-CF47B100210E}">
      <dsp:nvSpPr>
        <dsp:cNvPr id="0" name=""/>
        <dsp:cNvSpPr/>
      </dsp:nvSpPr>
      <dsp:spPr>
        <a:xfrm rot="10800000">
          <a:off x="3283148" y="2208971"/>
          <a:ext cx="397549" cy="465058"/>
        </a:xfrm>
        <a:prstGeom prst="rightArrow">
          <a:avLst>
            <a:gd name="adj1" fmla="val 60000"/>
            <a:gd name="adj2" fmla="val 50000"/>
          </a:avLst>
        </a:prstGeom>
        <a:solidFill>
          <a:srgbClr val="92D05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10800000">
        <a:off x="3402413" y="2301983"/>
        <a:ext cx="278284" cy="279034"/>
      </dsp:txXfrm>
    </dsp:sp>
    <dsp:sp modelId="{51F5D914-8153-904F-B52A-AFFB394C0FE2}">
      <dsp:nvSpPr>
        <dsp:cNvPr id="0" name=""/>
        <dsp:cNvSpPr/>
      </dsp:nvSpPr>
      <dsp:spPr>
        <a:xfrm>
          <a:off x="1220390" y="1878930"/>
          <a:ext cx="1875234" cy="1125140"/>
        </a:xfrm>
        <a:prstGeom prst="roundRect">
          <a:avLst>
            <a:gd name="adj" fmla="val 10000"/>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bg1"/>
              </a:solidFill>
            </a:rPr>
            <a:t>Evaluate</a:t>
          </a:r>
          <a:endParaRPr lang="en-MK" sz="2800" kern="1200">
            <a:solidFill>
              <a:schemeClr val="bg1"/>
            </a:solidFill>
          </a:endParaRPr>
        </a:p>
      </dsp:txBody>
      <dsp:txXfrm>
        <a:off x="1253344" y="1911884"/>
        <a:ext cx="1809326" cy="1059232"/>
      </dsp:txXfrm>
    </dsp:sp>
    <dsp:sp modelId="{851B9D34-B37E-CC42-8F2E-5DBBC6074746}">
      <dsp:nvSpPr>
        <dsp:cNvPr id="0" name=""/>
        <dsp:cNvSpPr/>
      </dsp:nvSpPr>
      <dsp:spPr>
        <a:xfrm rot="5400000">
          <a:off x="1959232" y="3135337"/>
          <a:ext cx="397549" cy="465058"/>
        </a:xfrm>
        <a:prstGeom prst="rightArrow">
          <a:avLst>
            <a:gd name="adj1" fmla="val 60000"/>
            <a:gd name="adj2" fmla="val 50000"/>
          </a:avLst>
        </a:prstGeom>
        <a:solidFill>
          <a:srgbClr val="0070C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5400000">
        <a:off x="2018490" y="3169092"/>
        <a:ext cx="279034" cy="278284"/>
      </dsp:txXfrm>
    </dsp:sp>
    <dsp:sp modelId="{ED811EAD-07B5-034B-8EAE-64D47B2F5FA1}">
      <dsp:nvSpPr>
        <dsp:cNvPr id="0" name=""/>
        <dsp:cNvSpPr/>
      </dsp:nvSpPr>
      <dsp:spPr>
        <a:xfrm>
          <a:off x="1220390" y="3754164"/>
          <a:ext cx="1875234" cy="1125140"/>
        </a:xfrm>
        <a:prstGeom prst="roundRect">
          <a:avLst>
            <a:gd name="adj" fmla="val 10000"/>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bg2">
                  <a:lumMod val="10000"/>
                </a:schemeClr>
              </a:solidFill>
            </a:rPr>
            <a:t>Reflection</a:t>
          </a:r>
          <a:endParaRPr lang="en-MK" sz="2800" kern="1200">
            <a:solidFill>
              <a:schemeClr val="bg2">
                <a:lumMod val="10000"/>
              </a:schemeClr>
            </a:solidFill>
          </a:endParaRPr>
        </a:p>
      </dsp:txBody>
      <dsp:txXfrm>
        <a:off x="1253344" y="3787118"/>
        <a:ext cx="1809326" cy="1059232"/>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079C2D-1128-C14E-A48E-E761BFB72A4B}">
      <dsp:nvSpPr>
        <dsp:cNvPr id="0" name=""/>
        <dsp:cNvSpPr/>
      </dsp:nvSpPr>
      <dsp:spPr>
        <a:xfrm>
          <a:off x="0" y="58840"/>
          <a:ext cx="10985500" cy="10342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b="0" i="0" kern="1200" dirty="0">
              <a:solidFill>
                <a:schemeClr val="tx1"/>
              </a:solidFill>
            </a:rPr>
            <a:t>Providing downloadable lecture transcripts and a comprehensive glossary of terms. </a:t>
          </a:r>
          <a:endParaRPr lang="en-MK" sz="2600" kern="1200" dirty="0">
            <a:solidFill>
              <a:schemeClr val="tx1"/>
            </a:solidFill>
          </a:endParaRPr>
        </a:p>
      </dsp:txBody>
      <dsp:txXfrm>
        <a:off x="50489" y="109329"/>
        <a:ext cx="10884522" cy="933302"/>
      </dsp:txXfrm>
    </dsp:sp>
    <dsp:sp modelId="{937FE78B-AD43-CC47-B770-3EBD0C754F27}">
      <dsp:nvSpPr>
        <dsp:cNvPr id="0" name=""/>
        <dsp:cNvSpPr/>
      </dsp:nvSpPr>
      <dsp:spPr>
        <a:xfrm>
          <a:off x="0" y="1168000"/>
          <a:ext cx="10985500" cy="10342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b="0" i="0" kern="1200" dirty="0">
              <a:solidFill>
                <a:schemeClr val="tx1"/>
              </a:solidFill>
            </a:rPr>
            <a:t>Assigning a series of automated quizzes with immediate feedback on factual recall. </a:t>
          </a:r>
          <a:endParaRPr lang="en-MK" sz="2600" kern="1200" dirty="0">
            <a:solidFill>
              <a:schemeClr val="tx1"/>
            </a:solidFill>
          </a:endParaRPr>
        </a:p>
      </dsp:txBody>
      <dsp:txXfrm>
        <a:off x="50489" y="1218489"/>
        <a:ext cx="10884522" cy="933302"/>
      </dsp:txXfrm>
    </dsp:sp>
    <dsp:sp modelId="{5F53E799-B4D6-9144-A45F-98E94EB5559D}">
      <dsp:nvSpPr>
        <dsp:cNvPr id="0" name=""/>
        <dsp:cNvSpPr/>
      </dsp:nvSpPr>
      <dsp:spPr>
        <a:xfrm>
          <a:off x="0" y="2277161"/>
          <a:ext cx="10985500" cy="10342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b="0" i="0" kern="1200" dirty="0">
              <a:solidFill>
                <a:schemeClr val="tx1"/>
              </a:solidFill>
            </a:rPr>
            <a:t>Incorporating interactive simulations or case studies where learners apply concepts to solve realistic problems and receive personalized feedback. </a:t>
          </a:r>
          <a:endParaRPr lang="en-MK" sz="2600" kern="1200" dirty="0">
            <a:solidFill>
              <a:schemeClr val="tx1"/>
            </a:solidFill>
          </a:endParaRPr>
        </a:p>
      </dsp:txBody>
      <dsp:txXfrm>
        <a:off x="50489" y="2327650"/>
        <a:ext cx="10884522" cy="933302"/>
      </dsp:txXfrm>
    </dsp:sp>
    <dsp:sp modelId="{F8437E67-E6D5-4442-BCDE-8E6531E45941}">
      <dsp:nvSpPr>
        <dsp:cNvPr id="0" name=""/>
        <dsp:cNvSpPr/>
      </dsp:nvSpPr>
      <dsp:spPr>
        <a:xfrm>
          <a:off x="0" y="3386321"/>
          <a:ext cx="10985500" cy="10342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b="0" i="0" kern="1200" dirty="0">
              <a:solidFill>
                <a:schemeClr val="tx1"/>
              </a:solidFill>
            </a:rPr>
            <a:t>Offering a forum for learners to ask questions and receive answers from the instructor within a 24-hour timeframe.</a:t>
          </a:r>
          <a:endParaRPr lang="en-MK" sz="2600" kern="1200" dirty="0">
            <a:solidFill>
              <a:schemeClr val="tx1"/>
            </a:solidFill>
          </a:endParaRPr>
        </a:p>
      </dsp:txBody>
      <dsp:txXfrm>
        <a:off x="50489" y="3436810"/>
        <a:ext cx="10884522" cy="933302"/>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3695BB-4AEC-8E46-A186-C66718B9926F}">
      <dsp:nvSpPr>
        <dsp:cNvPr id="0" name=""/>
        <dsp:cNvSpPr/>
      </dsp:nvSpPr>
      <dsp:spPr>
        <a:xfrm rot="5400000">
          <a:off x="7086175" y="-3033209"/>
          <a:ext cx="767928" cy="7030720"/>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40005" rIns="80010" bIns="40005" numCol="1" spcCol="1270" anchor="ctr" anchorCtr="0">
          <a:noAutofit/>
        </a:bodyPr>
        <a:lstStyle/>
        <a:p>
          <a:pPr marL="228600" lvl="1" indent="-228600" algn="l" defTabSz="933450">
            <a:lnSpc>
              <a:spcPct val="90000"/>
            </a:lnSpc>
            <a:spcBef>
              <a:spcPct val="0"/>
            </a:spcBef>
            <a:spcAft>
              <a:spcPct val="15000"/>
            </a:spcAft>
            <a:buChar char="•"/>
          </a:pPr>
          <a:r>
            <a:rPr lang="en-GB" sz="2100" b="0" i="0" kern="1200" dirty="0">
              <a:solidFill>
                <a:schemeClr val="tx1"/>
              </a:solidFill>
            </a:rPr>
            <a:t>Simulations and case studies require learners to actively apply their knowledge, not just passively absorb it. </a:t>
          </a:r>
          <a:endParaRPr lang="en-MK" sz="2100" kern="1200" dirty="0">
            <a:solidFill>
              <a:schemeClr val="tx1"/>
            </a:solidFill>
          </a:endParaRPr>
        </a:p>
      </dsp:txBody>
      <dsp:txXfrm rot="-5400000">
        <a:off x="3954780" y="135673"/>
        <a:ext cx="6993233" cy="692954"/>
      </dsp:txXfrm>
    </dsp:sp>
    <dsp:sp modelId="{E8DF589C-2897-0D45-9967-959148AA03CE}">
      <dsp:nvSpPr>
        <dsp:cNvPr id="0" name=""/>
        <dsp:cNvSpPr/>
      </dsp:nvSpPr>
      <dsp:spPr>
        <a:xfrm>
          <a:off x="0" y="2195"/>
          <a:ext cx="3954780" cy="95991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51435" rIns="102870" bIns="51435" numCol="1" spcCol="1270" anchor="ctr" anchorCtr="0">
          <a:noAutofit/>
        </a:bodyPr>
        <a:lstStyle/>
        <a:p>
          <a:pPr marL="0" lvl="0" indent="0" algn="ctr" defTabSz="1200150">
            <a:lnSpc>
              <a:spcPct val="90000"/>
            </a:lnSpc>
            <a:spcBef>
              <a:spcPct val="0"/>
            </a:spcBef>
            <a:spcAft>
              <a:spcPct val="35000"/>
            </a:spcAft>
            <a:buNone/>
          </a:pPr>
          <a:r>
            <a:rPr lang="en-GB" sz="2700" b="1" i="0" kern="1200">
              <a:solidFill>
                <a:schemeClr val="tx1"/>
              </a:solidFill>
            </a:rPr>
            <a:t>Active Application</a:t>
          </a:r>
          <a:endParaRPr lang="en-MK" sz="2700" kern="1200">
            <a:solidFill>
              <a:schemeClr val="tx1"/>
            </a:solidFill>
          </a:endParaRPr>
        </a:p>
      </dsp:txBody>
      <dsp:txXfrm>
        <a:off x="46859" y="49054"/>
        <a:ext cx="3861062" cy="866192"/>
      </dsp:txXfrm>
    </dsp:sp>
    <dsp:sp modelId="{9D173AB2-7E48-FF44-A07D-2476CAD2A749}">
      <dsp:nvSpPr>
        <dsp:cNvPr id="0" name=""/>
        <dsp:cNvSpPr/>
      </dsp:nvSpPr>
      <dsp:spPr>
        <a:xfrm rot="5400000">
          <a:off x="7086175" y="-2025303"/>
          <a:ext cx="767928" cy="7030720"/>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40005" rIns="80010" bIns="40005" numCol="1" spcCol="1270" anchor="ctr" anchorCtr="0">
          <a:noAutofit/>
        </a:bodyPr>
        <a:lstStyle/>
        <a:p>
          <a:pPr marL="228600" lvl="1" indent="-228600" algn="l" defTabSz="933450">
            <a:lnSpc>
              <a:spcPct val="90000"/>
            </a:lnSpc>
            <a:spcBef>
              <a:spcPct val="0"/>
            </a:spcBef>
            <a:spcAft>
              <a:spcPct val="15000"/>
            </a:spcAft>
            <a:buChar char="•"/>
          </a:pPr>
          <a:r>
            <a:rPr lang="en-GB" sz="2100" b="0" i="0" kern="1200">
              <a:solidFill>
                <a:schemeClr val="tx1"/>
              </a:solidFill>
            </a:rPr>
            <a:t>Applying concepts to realistic problems increases engagement and relevance. </a:t>
          </a:r>
          <a:endParaRPr lang="en-MK" sz="2100" kern="1200">
            <a:solidFill>
              <a:schemeClr val="tx1"/>
            </a:solidFill>
          </a:endParaRPr>
        </a:p>
      </dsp:txBody>
      <dsp:txXfrm rot="-5400000">
        <a:off x="3954780" y="1143579"/>
        <a:ext cx="6993233" cy="692954"/>
      </dsp:txXfrm>
    </dsp:sp>
    <dsp:sp modelId="{FF8B2ECE-CFEC-3841-908F-9C5DAFC02728}">
      <dsp:nvSpPr>
        <dsp:cNvPr id="0" name=""/>
        <dsp:cNvSpPr/>
      </dsp:nvSpPr>
      <dsp:spPr>
        <a:xfrm>
          <a:off x="0" y="1010101"/>
          <a:ext cx="3954780" cy="95991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51435" rIns="102870" bIns="51435" numCol="1" spcCol="1270" anchor="ctr" anchorCtr="0">
          <a:noAutofit/>
        </a:bodyPr>
        <a:lstStyle/>
        <a:p>
          <a:pPr marL="0" lvl="0" indent="0" algn="ctr" defTabSz="1200150">
            <a:lnSpc>
              <a:spcPct val="90000"/>
            </a:lnSpc>
            <a:spcBef>
              <a:spcPct val="0"/>
            </a:spcBef>
            <a:spcAft>
              <a:spcPct val="35000"/>
            </a:spcAft>
            <a:buNone/>
          </a:pPr>
          <a:r>
            <a:rPr lang="en-GB" sz="2700" b="1" i="0" kern="1200">
              <a:solidFill>
                <a:schemeClr val="tx1"/>
              </a:solidFill>
            </a:rPr>
            <a:t>Realistic Problem-Solving</a:t>
          </a:r>
          <a:endParaRPr lang="en-MK" sz="2700" kern="1200">
            <a:solidFill>
              <a:schemeClr val="tx1"/>
            </a:solidFill>
          </a:endParaRPr>
        </a:p>
      </dsp:txBody>
      <dsp:txXfrm>
        <a:off x="46859" y="1056960"/>
        <a:ext cx="3861062" cy="866192"/>
      </dsp:txXfrm>
    </dsp:sp>
    <dsp:sp modelId="{E5656F03-B64F-174D-AFC2-9A028BA1439E}">
      <dsp:nvSpPr>
        <dsp:cNvPr id="0" name=""/>
        <dsp:cNvSpPr/>
      </dsp:nvSpPr>
      <dsp:spPr>
        <a:xfrm rot="5400000">
          <a:off x="7086175" y="-1017397"/>
          <a:ext cx="767928" cy="7030720"/>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40005" rIns="80010" bIns="40005" numCol="1" spcCol="1270" anchor="ctr" anchorCtr="0">
          <a:noAutofit/>
        </a:bodyPr>
        <a:lstStyle/>
        <a:p>
          <a:pPr marL="228600" lvl="1" indent="-228600" algn="l" defTabSz="933450">
            <a:lnSpc>
              <a:spcPct val="90000"/>
            </a:lnSpc>
            <a:spcBef>
              <a:spcPct val="0"/>
            </a:spcBef>
            <a:spcAft>
              <a:spcPct val="15000"/>
            </a:spcAft>
            <a:buChar char="•"/>
          </a:pPr>
          <a:r>
            <a:rPr lang="en-GB" sz="2100" b="0" i="0" kern="1200">
              <a:solidFill>
                <a:schemeClr val="tx1"/>
              </a:solidFill>
            </a:rPr>
            <a:t>Immediate, personalized feedback helps learners identify and correct misconceptions. </a:t>
          </a:r>
          <a:endParaRPr lang="en-MK" sz="2100" kern="1200">
            <a:solidFill>
              <a:schemeClr val="tx1"/>
            </a:solidFill>
          </a:endParaRPr>
        </a:p>
      </dsp:txBody>
      <dsp:txXfrm rot="-5400000">
        <a:off x="3954780" y="2151485"/>
        <a:ext cx="6993233" cy="692954"/>
      </dsp:txXfrm>
    </dsp:sp>
    <dsp:sp modelId="{5881950F-2A0C-3749-A687-005BC2B5E08F}">
      <dsp:nvSpPr>
        <dsp:cNvPr id="0" name=""/>
        <dsp:cNvSpPr/>
      </dsp:nvSpPr>
      <dsp:spPr>
        <a:xfrm>
          <a:off x="0" y="2018007"/>
          <a:ext cx="3954780" cy="95991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51435" rIns="102870" bIns="51435" numCol="1" spcCol="1270" anchor="ctr" anchorCtr="0">
          <a:noAutofit/>
        </a:bodyPr>
        <a:lstStyle/>
        <a:p>
          <a:pPr marL="0" lvl="0" indent="0" algn="ctr" defTabSz="1200150">
            <a:lnSpc>
              <a:spcPct val="90000"/>
            </a:lnSpc>
            <a:spcBef>
              <a:spcPct val="0"/>
            </a:spcBef>
            <a:spcAft>
              <a:spcPct val="35000"/>
            </a:spcAft>
            <a:buNone/>
          </a:pPr>
          <a:r>
            <a:rPr lang="en-GB" sz="2700" b="1" i="0" kern="1200">
              <a:solidFill>
                <a:schemeClr val="tx1"/>
              </a:solidFill>
            </a:rPr>
            <a:t>Personalized Feedback</a:t>
          </a:r>
          <a:endParaRPr lang="en-MK" sz="2700" kern="1200">
            <a:solidFill>
              <a:schemeClr val="tx1"/>
            </a:solidFill>
          </a:endParaRPr>
        </a:p>
      </dsp:txBody>
      <dsp:txXfrm>
        <a:off x="46859" y="2064866"/>
        <a:ext cx="3861062" cy="866192"/>
      </dsp:txXfrm>
    </dsp:sp>
    <dsp:sp modelId="{1BEB4F04-2598-F941-ABBB-5EC81AED1293}">
      <dsp:nvSpPr>
        <dsp:cNvPr id="0" name=""/>
        <dsp:cNvSpPr/>
      </dsp:nvSpPr>
      <dsp:spPr>
        <a:xfrm rot="5400000">
          <a:off x="7086175" y="-9490"/>
          <a:ext cx="767928" cy="7030720"/>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40005" rIns="80010" bIns="40005" numCol="1" spcCol="1270" anchor="ctr" anchorCtr="0">
          <a:noAutofit/>
        </a:bodyPr>
        <a:lstStyle/>
        <a:p>
          <a:pPr marL="228600" lvl="1" indent="-228600" algn="l" defTabSz="933450">
            <a:lnSpc>
              <a:spcPct val="90000"/>
            </a:lnSpc>
            <a:spcBef>
              <a:spcPct val="0"/>
            </a:spcBef>
            <a:spcAft>
              <a:spcPct val="15000"/>
            </a:spcAft>
            <a:buChar char="•"/>
          </a:pPr>
          <a:r>
            <a:rPr lang="en-GB" sz="2100" b="0" i="0" kern="1200">
              <a:solidFill>
                <a:schemeClr val="tx1"/>
              </a:solidFill>
            </a:rPr>
            <a:t>Simulations and case studies can be completed at the learner's own pace. </a:t>
          </a:r>
          <a:endParaRPr lang="en-MK" sz="2100" kern="1200">
            <a:solidFill>
              <a:schemeClr val="tx1"/>
            </a:solidFill>
          </a:endParaRPr>
        </a:p>
      </dsp:txBody>
      <dsp:txXfrm rot="-5400000">
        <a:off x="3954780" y="3159393"/>
        <a:ext cx="6993233" cy="692954"/>
      </dsp:txXfrm>
    </dsp:sp>
    <dsp:sp modelId="{73B2304B-CFBE-1343-B8FC-91B23E4C7C09}">
      <dsp:nvSpPr>
        <dsp:cNvPr id="0" name=""/>
        <dsp:cNvSpPr/>
      </dsp:nvSpPr>
      <dsp:spPr>
        <a:xfrm>
          <a:off x="0" y="3025913"/>
          <a:ext cx="3954780" cy="95991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51435" rIns="102870" bIns="51435" numCol="1" spcCol="1270" anchor="ctr" anchorCtr="0">
          <a:noAutofit/>
        </a:bodyPr>
        <a:lstStyle/>
        <a:p>
          <a:pPr marL="0" lvl="0" indent="0" algn="ctr" defTabSz="1200150">
            <a:lnSpc>
              <a:spcPct val="90000"/>
            </a:lnSpc>
            <a:spcBef>
              <a:spcPct val="0"/>
            </a:spcBef>
            <a:spcAft>
              <a:spcPct val="35000"/>
            </a:spcAft>
            <a:buNone/>
          </a:pPr>
          <a:r>
            <a:rPr lang="en-GB" sz="2700" b="1" i="0" kern="1200">
              <a:solidFill>
                <a:schemeClr val="tx1"/>
              </a:solidFill>
            </a:rPr>
            <a:t>Self-Direction</a:t>
          </a:r>
          <a:endParaRPr lang="en-MK" sz="2700" kern="1200">
            <a:solidFill>
              <a:schemeClr val="tx1"/>
            </a:solidFill>
          </a:endParaRPr>
        </a:p>
      </dsp:txBody>
      <dsp:txXfrm>
        <a:off x="46859" y="3072772"/>
        <a:ext cx="3861062" cy="866192"/>
      </dsp:txXfrm>
    </dsp:sp>
    <dsp:sp modelId="{14C75B5A-E3D6-5440-A558-465C83385B7B}">
      <dsp:nvSpPr>
        <dsp:cNvPr id="0" name=""/>
        <dsp:cNvSpPr/>
      </dsp:nvSpPr>
      <dsp:spPr>
        <a:xfrm rot="5400000">
          <a:off x="7086175" y="998415"/>
          <a:ext cx="767928" cy="7030720"/>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40005" rIns="80010" bIns="40005" numCol="1" spcCol="1270" anchor="ctr" anchorCtr="0">
          <a:noAutofit/>
        </a:bodyPr>
        <a:lstStyle/>
        <a:p>
          <a:pPr marL="228600" lvl="1" indent="-228600" algn="l" defTabSz="933450">
            <a:lnSpc>
              <a:spcPct val="90000"/>
            </a:lnSpc>
            <a:spcBef>
              <a:spcPct val="0"/>
            </a:spcBef>
            <a:spcAft>
              <a:spcPct val="15000"/>
            </a:spcAft>
            <a:buChar char="•"/>
          </a:pPr>
          <a:r>
            <a:rPr lang="en-GB" sz="2100" b="0" i="0" kern="1200" dirty="0">
              <a:solidFill>
                <a:schemeClr val="tx1"/>
              </a:solidFill>
            </a:rPr>
            <a:t>The simulations and case studies can be designed to require critical thinking.</a:t>
          </a:r>
          <a:endParaRPr lang="en-MK" sz="2100" kern="1200" dirty="0">
            <a:solidFill>
              <a:schemeClr val="tx1"/>
            </a:solidFill>
          </a:endParaRPr>
        </a:p>
      </dsp:txBody>
      <dsp:txXfrm rot="-5400000">
        <a:off x="3954780" y="4167298"/>
        <a:ext cx="6993233" cy="692954"/>
      </dsp:txXfrm>
    </dsp:sp>
    <dsp:sp modelId="{1247A707-729E-664A-97F1-350BCAF1F03F}">
      <dsp:nvSpPr>
        <dsp:cNvPr id="0" name=""/>
        <dsp:cNvSpPr/>
      </dsp:nvSpPr>
      <dsp:spPr>
        <a:xfrm>
          <a:off x="0" y="4033819"/>
          <a:ext cx="3954780" cy="95991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51435" rIns="102870" bIns="51435" numCol="1" spcCol="1270" anchor="ctr" anchorCtr="0">
          <a:noAutofit/>
        </a:bodyPr>
        <a:lstStyle/>
        <a:p>
          <a:pPr marL="0" lvl="0" indent="0" algn="ctr" defTabSz="1200150">
            <a:lnSpc>
              <a:spcPct val="90000"/>
            </a:lnSpc>
            <a:spcBef>
              <a:spcPct val="0"/>
            </a:spcBef>
            <a:spcAft>
              <a:spcPct val="35000"/>
            </a:spcAft>
            <a:buNone/>
          </a:pPr>
          <a:r>
            <a:rPr lang="en-GB" sz="2700" b="1" i="0" kern="1200">
              <a:solidFill>
                <a:schemeClr val="tx1"/>
              </a:solidFill>
            </a:rPr>
            <a:t>Critical thinking</a:t>
          </a:r>
          <a:endParaRPr lang="en-MK" sz="2700" kern="1200">
            <a:solidFill>
              <a:schemeClr val="tx1"/>
            </a:solidFill>
          </a:endParaRPr>
        </a:p>
      </dsp:txBody>
      <dsp:txXfrm>
        <a:off x="46859" y="4080678"/>
        <a:ext cx="3861062" cy="866192"/>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2C3BE0-E0B5-9643-BEDA-AE362BFEAAEB}">
      <dsp:nvSpPr>
        <dsp:cNvPr id="0" name=""/>
        <dsp:cNvSpPr/>
      </dsp:nvSpPr>
      <dsp:spPr>
        <a:xfrm>
          <a:off x="912192" y="798"/>
          <a:ext cx="2242339" cy="134540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dirty="0">
              <a:solidFill>
                <a:schemeClr val="bg1"/>
              </a:solidFill>
            </a:rPr>
            <a:t>activity name</a:t>
          </a:r>
          <a:endParaRPr lang="en-MK" sz="3200" kern="1200" dirty="0">
            <a:solidFill>
              <a:schemeClr val="bg1"/>
            </a:solidFill>
          </a:endParaRPr>
        </a:p>
      </dsp:txBody>
      <dsp:txXfrm>
        <a:off x="912192" y="798"/>
        <a:ext cx="2242339" cy="1345403"/>
      </dsp:txXfrm>
    </dsp:sp>
    <dsp:sp modelId="{9706CC65-E2E6-474F-A86C-21513000591C}">
      <dsp:nvSpPr>
        <dsp:cNvPr id="0" name=""/>
        <dsp:cNvSpPr/>
      </dsp:nvSpPr>
      <dsp:spPr>
        <a:xfrm>
          <a:off x="3378766" y="798"/>
          <a:ext cx="2242339" cy="1345403"/>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dirty="0">
              <a:solidFill>
                <a:schemeClr val="tx1"/>
              </a:solidFill>
            </a:rPr>
            <a:t>short description</a:t>
          </a:r>
          <a:endParaRPr lang="en-MK" sz="3200" kern="1200" dirty="0">
            <a:solidFill>
              <a:schemeClr val="tx1"/>
            </a:solidFill>
          </a:endParaRPr>
        </a:p>
      </dsp:txBody>
      <dsp:txXfrm>
        <a:off x="3378766" y="798"/>
        <a:ext cx="2242339" cy="1345403"/>
      </dsp:txXfrm>
    </dsp:sp>
    <dsp:sp modelId="{77017FF9-9405-0344-BFEF-317CC41F832E}">
      <dsp:nvSpPr>
        <dsp:cNvPr id="0" name=""/>
        <dsp:cNvSpPr/>
      </dsp:nvSpPr>
      <dsp:spPr>
        <a:xfrm>
          <a:off x="5845339" y="798"/>
          <a:ext cx="2242339" cy="1345403"/>
        </a:xfrm>
        <a:prstGeom prst="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a:solidFill>
                <a:schemeClr val="tx1"/>
              </a:solidFill>
            </a:rPr>
            <a:t>duration</a:t>
          </a:r>
          <a:endParaRPr lang="en-MK" sz="3200" kern="1200">
            <a:solidFill>
              <a:schemeClr val="tx1"/>
            </a:solidFill>
          </a:endParaRPr>
        </a:p>
      </dsp:txBody>
      <dsp:txXfrm>
        <a:off x="5845339" y="798"/>
        <a:ext cx="2242339" cy="1345403"/>
      </dsp:txXfrm>
    </dsp:sp>
    <dsp:sp modelId="{DB860FD0-3742-9646-85AE-F02F56D30DD4}">
      <dsp:nvSpPr>
        <dsp:cNvPr id="0" name=""/>
        <dsp:cNvSpPr/>
      </dsp:nvSpPr>
      <dsp:spPr>
        <a:xfrm>
          <a:off x="8311912" y="798"/>
          <a:ext cx="2242339" cy="1345403"/>
        </a:xfrm>
        <a:prstGeom prst="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dirty="0">
              <a:solidFill>
                <a:schemeClr val="bg2">
                  <a:lumMod val="10000"/>
                </a:schemeClr>
              </a:solidFill>
            </a:rPr>
            <a:t>number of people</a:t>
          </a:r>
          <a:endParaRPr lang="en-MK" sz="3200" kern="1200" dirty="0">
            <a:solidFill>
              <a:schemeClr val="bg2">
                <a:lumMod val="10000"/>
              </a:schemeClr>
            </a:solidFill>
          </a:endParaRPr>
        </a:p>
      </dsp:txBody>
      <dsp:txXfrm>
        <a:off x="8311912" y="798"/>
        <a:ext cx="2242339" cy="1345403"/>
      </dsp:txXfrm>
    </dsp:sp>
    <dsp:sp modelId="{BBF9989A-A48B-8142-9BF1-A765B733643F}">
      <dsp:nvSpPr>
        <dsp:cNvPr id="0" name=""/>
        <dsp:cNvSpPr/>
      </dsp:nvSpPr>
      <dsp:spPr>
        <a:xfrm>
          <a:off x="912192" y="1570435"/>
          <a:ext cx="2242339" cy="1345403"/>
        </a:xfrm>
        <a:prstGeom prst="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a:solidFill>
                <a:schemeClr val="bg2">
                  <a:lumMod val="10000"/>
                </a:schemeClr>
              </a:solidFill>
            </a:rPr>
            <a:t>goal</a:t>
          </a:r>
          <a:endParaRPr lang="en-MK" sz="3200" kern="1200">
            <a:solidFill>
              <a:schemeClr val="bg2">
                <a:lumMod val="10000"/>
              </a:schemeClr>
            </a:solidFill>
          </a:endParaRPr>
        </a:p>
      </dsp:txBody>
      <dsp:txXfrm>
        <a:off x="912192" y="1570435"/>
        <a:ext cx="2242339" cy="1345403"/>
      </dsp:txXfrm>
    </dsp:sp>
    <dsp:sp modelId="{2853F741-D898-1246-BDB0-D4D9526E1479}">
      <dsp:nvSpPr>
        <dsp:cNvPr id="0" name=""/>
        <dsp:cNvSpPr/>
      </dsp:nvSpPr>
      <dsp:spPr>
        <a:xfrm>
          <a:off x="3378766" y="1570435"/>
          <a:ext cx="2242339" cy="1345403"/>
        </a:xfrm>
        <a:prstGeom prst="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a:solidFill>
                <a:schemeClr val="tx1"/>
              </a:solidFill>
            </a:rPr>
            <a:t>materials</a:t>
          </a:r>
          <a:endParaRPr lang="en-MK" sz="3200" kern="1200">
            <a:solidFill>
              <a:schemeClr val="tx1"/>
            </a:solidFill>
          </a:endParaRPr>
        </a:p>
      </dsp:txBody>
      <dsp:txXfrm>
        <a:off x="3378766" y="1570435"/>
        <a:ext cx="2242339" cy="1345403"/>
      </dsp:txXfrm>
    </dsp:sp>
    <dsp:sp modelId="{4946B6CE-AC94-1642-A354-5BB5D3E94292}">
      <dsp:nvSpPr>
        <dsp:cNvPr id="0" name=""/>
        <dsp:cNvSpPr/>
      </dsp:nvSpPr>
      <dsp:spPr>
        <a:xfrm>
          <a:off x="5845339" y="1570435"/>
          <a:ext cx="2242339" cy="1345403"/>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a:solidFill>
                <a:schemeClr val="tx1"/>
              </a:solidFill>
            </a:rPr>
            <a:t>instructions</a:t>
          </a:r>
          <a:endParaRPr lang="en-MK" sz="3200" kern="1200">
            <a:solidFill>
              <a:schemeClr val="tx1"/>
            </a:solidFill>
          </a:endParaRPr>
        </a:p>
      </dsp:txBody>
      <dsp:txXfrm>
        <a:off x="5845339" y="1570435"/>
        <a:ext cx="2242339" cy="1345403"/>
      </dsp:txXfrm>
    </dsp:sp>
    <dsp:sp modelId="{20F2158D-B4FD-A045-AD0D-E3ACC04FEAB9}">
      <dsp:nvSpPr>
        <dsp:cNvPr id="0" name=""/>
        <dsp:cNvSpPr/>
      </dsp:nvSpPr>
      <dsp:spPr>
        <a:xfrm>
          <a:off x="8311912" y="1570435"/>
          <a:ext cx="2242339" cy="134540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dirty="0">
              <a:solidFill>
                <a:schemeClr val="bg1"/>
              </a:solidFill>
            </a:rPr>
            <a:t>tips and tricks</a:t>
          </a:r>
          <a:endParaRPr lang="en-MK" sz="3200" kern="1200" dirty="0">
            <a:solidFill>
              <a:schemeClr val="bg1"/>
            </a:solidFill>
          </a:endParaRPr>
        </a:p>
      </dsp:txBody>
      <dsp:txXfrm>
        <a:off x="8311912" y="1570435"/>
        <a:ext cx="2242339" cy="1345403"/>
      </dsp:txXfrm>
    </dsp:sp>
    <dsp:sp modelId="{50700826-8F6E-4A48-9D1C-4442DAF5050A}">
      <dsp:nvSpPr>
        <dsp:cNvPr id="0" name=""/>
        <dsp:cNvSpPr/>
      </dsp:nvSpPr>
      <dsp:spPr>
        <a:xfrm>
          <a:off x="3378766" y="3140073"/>
          <a:ext cx="2242339" cy="134540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dirty="0">
              <a:solidFill>
                <a:schemeClr val="bg1"/>
              </a:solidFill>
            </a:rPr>
            <a:t>related sources</a:t>
          </a:r>
          <a:endParaRPr lang="en-MK" sz="3200" kern="1200" dirty="0">
            <a:solidFill>
              <a:schemeClr val="bg1"/>
            </a:solidFill>
          </a:endParaRPr>
        </a:p>
      </dsp:txBody>
      <dsp:txXfrm>
        <a:off x="3378766" y="3140073"/>
        <a:ext cx="2242339" cy="1345403"/>
      </dsp:txXfrm>
    </dsp:sp>
    <dsp:sp modelId="{A6494F03-2234-284A-B1DF-DD6301932785}">
      <dsp:nvSpPr>
        <dsp:cNvPr id="0" name=""/>
        <dsp:cNvSpPr/>
      </dsp:nvSpPr>
      <dsp:spPr>
        <a:xfrm>
          <a:off x="5845339" y="3140073"/>
          <a:ext cx="2242339" cy="1345403"/>
        </a:xfrm>
        <a:prstGeom prst="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a:solidFill>
                <a:schemeClr val="tx1"/>
              </a:solidFill>
            </a:rPr>
            <a:t>comments</a:t>
          </a:r>
          <a:endParaRPr lang="en-MK" sz="3200" kern="1200">
            <a:solidFill>
              <a:schemeClr val="tx1"/>
            </a:solidFill>
          </a:endParaRPr>
        </a:p>
      </dsp:txBody>
      <dsp:txXfrm>
        <a:off x="5845339" y="3140073"/>
        <a:ext cx="2242339" cy="1345403"/>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7C4A34-63D3-438D-9968-C6241117FB0A}">
      <dsp:nvSpPr>
        <dsp:cNvPr id="0" name=""/>
        <dsp:cNvSpPr/>
      </dsp:nvSpPr>
      <dsp:spPr>
        <a:xfrm>
          <a:off x="0" y="502"/>
          <a:ext cx="7783583" cy="69150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73327D1-FAFE-44C7-A881-CB5E1BF43EF5}">
      <dsp:nvSpPr>
        <dsp:cNvPr id="0" name=""/>
        <dsp:cNvSpPr/>
      </dsp:nvSpPr>
      <dsp:spPr>
        <a:xfrm>
          <a:off x="209180" y="156091"/>
          <a:ext cx="380328" cy="38032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EAC080C-6594-4130-A739-DDADE7C50A41}">
      <dsp:nvSpPr>
        <dsp:cNvPr id="0" name=""/>
        <dsp:cNvSpPr/>
      </dsp:nvSpPr>
      <dsp:spPr>
        <a:xfrm>
          <a:off x="798689" y="502"/>
          <a:ext cx="6984893" cy="6915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184" tIns="73184" rIns="73184" bIns="73184" numCol="1" spcCol="1270" anchor="ctr" anchorCtr="0">
          <a:noAutofit/>
        </a:bodyPr>
        <a:lstStyle/>
        <a:p>
          <a:pPr marL="0" lvl="0" indent="0" algn="l" defTabSz="1244600">
            <a:lnSpc>
              <a:spcPct val="100000"/>
            </a:lnSpc>
            <a:spcBef>
              <a:spcPct val="0"/>
            </a:spcBef>
            <a:spcAft>
              <a:spcPct val="35000"/>
            </a:spcAft>
            <a:buNone/>
          </a:pPr>
          <a:r>
            <a:rPr lang="en-GB" sz="2800" kern="1200"/>
            <a:t>Knowledge Checks and Quizzes</a:t>
          </a:r>
          <a:endParaRPr lang="en-US" sz="2800" kern="1200" dirty="0"/>
        </a:p>
      </dsp:txBody>
      <dsp:txXfrm>
        <a:off x="798689" y="502"/>
        <a:ext cx="6984893" cy="691506"/>
      </dsp:txXfrm>
    </dsp:sp>
    <dsp:sp modelId="{804C0EE8-2F54-4893-A302-E9DD2B33DBFB}">
      <dsp:nvSpPr>
        <dsp:cNvPr id="0" name=""/>
        <dsp:cNvSpPr/>
      </dsp:nvSpPr>
      <dsp:spPr>
        <a:xfrm>
          <a:off x="0" y="864885"/>
          <a:ext cx="7783583" cy="69150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742D529-96EF-4E76-AEE7-4869DECA1E1D}">
      <dsp:nvSpPr>
        <dsp:cNvPr id="0" name=""/>
        <dsp:cNvSpPr/>
      </dsp:nvSpPr>
      <dsp:spPr>
        <a:xfrm>
          <a:off x="209180" y="1020474"/>
          <a:ext cx="380328" cy="38032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411991E-22AB-4C50-918A-0D5630BAA961}">
      <dsp:nvSpPr>
        <dsp:cNvPr id="0" name=""/>
        <dsp:cNvSpPr/>
      </dsp:nvSpPr>
      <dsp:spPr>
        <a:xfrm>
          <a:off x="798689" y="864885"/>
          <a:ext cx="6984893" cy="6915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184" tIns="73184" rIns="73184" bIns="73184" numCol="1" spcCol="1270" anchor="ctr" anchorCtr="0">
          <a:noAutofit/>
        </a:bodyPr>
        <a:lstStyle/>
        <a:p>
          <a:pPr marL="0" lvl="0" indent="0" algn="l" defTabSz="1244600">
            <a:lnSpc>
              <a:spcPct val="100000"/>
            </a:lnSpc>
            <a:spcBef>
              <a:spcPct val="0"/>
            </a:spcBef>
            <a:spcAft>
              <a:spcPct val="35000"/>
            </a:spcAft>
            <a:buNone/>
          </a:pPr>
          <a:r>
            <a:rPr lang="en-GB" sz="2800" kern="1200"/>
            <a:t>Practical Exercises and Hands-On Tasks</a:t>
          </a:r>
          <a:endParaRPr lang="en-US" sz="2800" kern="1200"/>
        </a:p>
      </dsp:txBody>
      <dsp:txXfrm>
        <a:off x="798689" y="864885"/>
        <a:ext cx="6984893" cy="691506"/>
      </dsp:txXfrm>
    </dsp:sp>
    <dsp:sp modelId="{53FBE7D2-6DE1-4BDF-BE6F-E7B68DC15F50}">
      <dsp:nvSpPr>
        <dsp:cNvPr id="0" name=""/>
        <dsp:cNvSpPr/>
      </dsp:nvSpPr>
      <dsp:spPr>
        <a:xfrm>
          <a:off x="0" y="1729268"/>
          <a:ext cx="7783583" cy="69150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D903F13-7675-42B1-9580-CE0611C09EB3}">
      <dsp:nvSpPr>
        <dsp:cNvPr id="0" name=""/>
        <dsp:cNvSpPr/>
      </dsp:nvSpPr>
      <dsp:spPr>
        <a:xfrm>
          <a:off x="209180" y="1884857"/>
          <a:ext cx="380328" cy="38032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024876D-41B1-4531-B8CA-5B17A94C4188}">
      <dsp:nvSpPr>
        <dsp:cNvPr id="0" name=""/>
        <dsp:cNvSpPr/>
      </dsp:nvSpPr>
      <dsp:spPr>
        <a:xfrm>
          <a:off x="798689" y="1729268"/>
          <a:ext cx="6984893" cy="6915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184" tIns="73184" rIns="73184" bIns="73184" numCol="1" spcCol="1270" anchor="ctr" anchorCtr="0">
          <a:noAutofit/>
        </a:bodyPr>
        <a:lstStyle/>
        <a:p>
          <a:pPr marL="0" lvl="0" indent="0" algn="l" defTabSz="1244600">
            <a:lnSpc>
              <a:spcPct val="100000"/>
            </a:lnSpc>
            <a:spcBef>
              <a:spcPct val="0"/>
            </a:spcBef>
            <a:spcAft>
              <a:spcPct val="35000"/>
            </a:spcAft>
            <a:buNone/>
          </a:pPr>
          <a:r>
            <a:rPr lang="en-GB" sz="2800" kern="1200"/>
            <a:t>Case Studies and Problem-Solving Scenarios</a:t>
          </a:r>
          <a:endParaRPr lang="en-US" sz="2800" kern="1200"/>
        </a:p>
      </dsp:txBody>
      <dsp:txXfrm>
        <a:off x="798689" y="1729268"/>
        <a:ext cx="6984893" cy="691506"/>
      </dsp:txXfrm>
    </dsp:sp>
    <dsp:sp modelId="{B1873147-3B73-4F6B-8583-222C70A8723D}">
      <dsp:nvSpPr>
        <dsp:cNvPr id="0" name=""/>
        <dsp:cNvSpPr/>
      </dsp:nvSpPr>
      <dsp:spPr>
        <a:xfrm>
          <a:off x="0" y="2593651"/>
          <a:ext cx="7783583" cy="69150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6275B67-9CD4-48E2-BD36-FB17BC2C0FC2}">
      <dsp:nvSpPr>
        <dsp:cNvPr id="0" name=""/>
        <dsp:cNvSpPr/>
      </dsp:nvSpPr>
      <dsp:spPr>
        <a:xfrm>
          <a:off x="209180" y="2749240"/>
          <a:ext cx="380328" cy="380328"/>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4AE02A7-591E-4A2F-8096-BED959922148}">
      <dsp:nvSpPr>
        <dsp:cNvPr id="0" name=""/>
        <dsp:cNvSpPr/>
      </dsp:nvSpPr>
      <dsp:spPr>
        <a:xfrm>
          <a:off x="798689" y="2593651"/>
          <a:ext cx="6984893" cy="6915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184" tIns="73184" rIns="73184" bIns="73184" numCol="1" spcCol="1270" anchor="ctr" anchorCtr="0">
          <a:noAutofit/>
        </a:bodyPr>
        <a:lstStyle/>
        <a:p>
          <a:pPr marL="0" lvl="0" indent="0" algn="l" defTabSz="1244600">
            <a:lnSpc>
              <a:spcPct val="100000"/>
            </a:lnSpc>
            <a:spcBef>
              <a:spcPct val="0"/>
            </a:spcBef>
            <a:spcAft>
              <a:spcPct val="35000"/>
            </a:spcAft>
            <a:buNone/>
          </a:pPr>
          <a:r>
            <a:rPr lang="en-GB" sz="2800" kern="1200"/>
            <a:t>Peer Review and Reflection</a:t>
          </a:r>
          <a:endParaRPr lang="en-US" sz="2800" kern="1200"/>
        </a:p>
      </dsp:txBody>
      <dsp:txXfrm>
        <a:off x="798689" y="2593651"/>
        <a:ext cx="6984893" cy="691506"/>
      </dsp:txXfrm>
    </dsp:sp>
    <dsp:sp modelId="{1896B2EC-0905-4F20-A2BF-1EA54D81B1C0}">
      <dsp:nvSpPr>
        <dsp:cNvPr id="0" name=""/>
        <dsp:cNvSpPr/>
      </dsp:nvSpPr>
      <dsp:spPr>
        <a:xfrm>
          <a:off x="0" y="3458034"/>
          <a:ext cx="7783583" cy="69150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C1C24F0-2382-4417-B376-EE73001D5B77}">
      <dsp:nvSpPr>
        <dsp:cNvPr id="0" name=""/>
        <dsp:cNvSpPr/>
      </dsp:nvSpPr>
      <dsp:spPr>
        <a:xfrm>
          <a:off x="209180" y="3613623"/>
          <a:ext cx="380328" cy="380328"/>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ED01FBD-890B-46FD-A652-9BB5D6EDF536}">
      <dsp:nvSpPr>
        <dsp:cNvPr id="0" name=""/>
        <dsp:cNvSpPr/>
      </dsp:nvSpPr>
      <dsp:spPr>
        <a:xfrm>
          <a:off x="798689" y="3458034"/>
          <a:ext cx="6984893" cy="6915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184" tIns="73184" rIns="73184" bIns="73184" numCol="1" spcCol="1270" anchor="ctr" anchorCtr="0">
          <a:noAutofit/>
        </a:bodyPr>
        <a:lstStyle/>
        <a:p>
          <a:pPr marL="0" lvl="0" indent="0" algn="l" defTabSz="1244600">
            <a:lnSpc>
              <a:spcPct val="100000"/>
            </a:lnSpc>
            <a:spcBef>
              <a:spcPct val="0"/>
            </a:spcBef>
            <a:spcAft>
              <a:spcPct val="35000"/>
            </a:spcAft>
            <a:buNone/>
          </a:pPr>
          <a:r>
            <a:rPr lang="en-GB" sz="2800" kern="1200" dirty="0"/>
            <a:t>Project-Based Assessment</a:t>
          </a:r>
          <a:endParaRPr lang="en-US" sz="2800" kern="1200" dirty="0"/>
        </a:p>
      </dsp:txBody>
      <dsp:txXfrm>
        <a:off x="798689" y="3458034"/>
        <a:ext cx="6984893" cy="691506"/>
      </dsp:txXfrm>
    </dsp:sp>
    <dsp:sp modelId="{217A77B1-E084-432D-9F78-3B440F7C475B}">
      <dsp:nvSpPr>
        <dsp:cNvPr id="0" name=""/>
        <dsp:cNvSpPr/>
      </dsp:nvSpPr>
      <dsp:spPr>
        <a:xfrm>
          <a:off x="0" y="4322417"/>
          <a:ext cx="7783583" cy="69150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8E0FD8B-3308-4690-8033-FA879013656E}">
      <dsp:nvSpPr>
        <dsp:cNvPr id="0" name=""/>
        <dsp:cNvSpPr/>
      </dsp:nvSpPr>
      <dsp:spPr>
        <a:xfrm>
          <a:off x="209180" y="4478006"/>
          <a:ext cx="380328" cy="380328"/>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1F2DD76-2E84-4BD6-BC2A-304D6AF42523}">
      <dsp:nvSpPr>
        <dsp:cNvPr id="0" name=""/>
        <dsp:cNvSpPr/>
      </dsp:nvSpPr>
      <dsp:spPr>
        <a:xfrm>
          <a:off x="798689" y="4322417"/>
          <a:ext cx="6984893" cy="6915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184" tIns="73184" rIns="73184" bIns="73184" numCol="1" spcCol="1270" anchor="ctr" anchorCtr="0">
          <a:noAutofit/>
        </a:bodyPr>
        <a:lstStyle/>
        <a:p>
          <a:pPr marL="0" lvl="0" indent="0" algn="l" defTabSz="1244600">
            <a:lnSpc>
              <a:spcPct val="100000"/>
            </a:lnSpc>
            <a:spcBef>
              <a:spcPct val="0"/>
            </a:spcBef>
            <a:spcAft>
              <a:spcPct val="35000"/>
            </a:spcAft>
            <a:buNone/>
          </a:pPr>
          <a:r>
            <a:rPr lang="en-GB" sz="2800" kern="1200"/>
            <a:t>Surveys and Concept Maps</a:t>
          </a:r>
          <a:endParaRPr lang="en-US" sz="2800" kern="1200"/>
        </a:p>
      </dsp:txBody>
      <dsp:txXfrm>
        <a:off x="798689" y="4322417"/>
        <a:ext cx="6984893" cy="691506"/>
      </dsp:txXfrm>
    </dsp:sp>
    <dsp:sp modelId="{05BA82E6-3E65-4CE6-BB46-CAE66671E962}">
      <dsp:nvSpPr>
        <dsp:cNvPr id="0" name=""/>
        <dsp:cNvSpPr/>
      </dsp:nvSpPr>
      <dsp:spPr>
        <a:xfrm>
          <a:off x="0" y="5186800"/>
          <a:ext cx="7783583" cy="69150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768B976-4F2E-4943-919C-F311EC10CB1C}">
      <dsp:nvSpPr>
        <dsp:cNvPr id="0" name=""/>
        <dsp:cNvSpPr/>
      </dsp:nvSpPr>
      <dsp:spPr>
        <a:xfrm>
          <a:off x="209180" y="5342389"/>
          <a:ext cx="380328" cy="380328"/>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ADB97FD-1685-455E-A3CD-CED40FA6086E}">
      <dsp:nvSpPr>
        <dsp:cNvPr id="0" name=""/>
        <dsp:cNvSpPr/>
      </dsp:nvSpPr>
      <dsp:spPr>
        <a:xfrm>
          <a:off x="798689" y="5186800"/>
          <a:ext cx="6984893" cy="6915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184" tIns="73184" rIns="73184" bIns="73184" numCol="1" spcCol="1270" anchor="ctr" anchorCtr="0">
          <a:noAutofit/>
        </a:bodyPr>
        <a:lstStyle/>
        <a:p>
          <a:pPr marL="0" lvl="0" indent="0" algn="l" defTabSz="1244600">
            <a:lnSpc>
              <a:spcPct val="100000"/>
            </a:lnSpc>
            <a:spcBef>
              <a:spcPct val="0"/>
            </a:spcBef>
            <a:spcAft>
              <a:spcPct val="35000"/>
            </a:spcAft>
            <a:buNone/>
          </a:pPr>
          <a:r>
            <a:rPr lang="en-GB" sz="2800" kern="1200" dirty="0"/>
            <a:t>Performance-Based Assessment</a:t>
          </a:r>
          <a:endParaRPr lang="en-US" sz="2800" kern="1200" dirty="0"/>
        </a:p>
      </dsp:txBody>
      <dsp:txXfrm>
        <a:off x="798689" y="5186800"/>
        <a:ext cx="6984893" cy="691506"/>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7D9EC6-DE2D-E947-8632-66C392E92D01}">
      <dsp:nvSpPr>
        <dsp:cNvPr id="0" name=""/>
        <dsp:cNvSpPr/>
      </dsp:nvSpPr>
      <dsp:spPr>
        <a:xfrm>
          <a:off x="0" y="543"/>
          <a:ext cx="9258300" cy="575639"/>
        </a:xfrm>
        <a:prstGeom prst="round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Font typeface="Arial" panose="020B0604020202020204" pitchFamily="34" charset="0"/>
            <a:buNone/>
          </a:pPr>
          <a:r>
            <a:rPr lang="en-GB" sz="2400" b="0" i="0" kern="1200">
              <a:solidFill>
                <a:schemeClr val="bg1"/>
              </a:solidFill>
            </a:rPr>
            <a:t>what to do</a:t>
          </a:r>
          <a:endParaRPr lang="en-GB" sz="2400" kern="1200">
            <a:solidFill>
              <a:schemeClr val="bg1"/>
            </a:solidFill>
          </a:endParaRPr>
        </a:p>
      </dsp:txBody>
      <dsp:txXfrm>
        <a:off x="28100" y="28643"/>
        <a:ext cx="9202100" cy="519439"/>
      </dsp:txXfrm>
    </dsp:sp>
    <dsp:sp modelId="{B5997A81-F8F5-5B4B-8A2A-5C4371B0A374}">
      <dsp:nvSpPr>
        <dsp:cNvPr id="0" name=""/>
        <dsp:cNvSpPr/>
      </dsp:nvSpPr>
      <dsp:spPr>
        <a:xfrm>
          <a:off x="0" y="576183"/>
          <a:ext cx="9258300" cy="3974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93951" tIns="22860" rIns="128016" bIns="22860" numCol="1" spcCol="1270" anchor="t" anchorCtr="0">
          <a:noAutofit/>
        </a:bodyPr>
        <a:lstStyle/>
        <a:p>
          <a:pPr marL="171450" lvl="1" indent="-171450" algn="l" defTabSz="800100">
            <a:lnSpc>
              <a:spcPct val="90000"/>
            </a:lnSpc>
            <a:spcBef>
              <a:spcPct val="0"/>
            </a:spcBef>
            <a:spcAft>
              <a:spcPct val="20000"/>
            </a:spcAft>
            <a:buFont typeface="Arial" panose="020B0604020202020204" pitchFamily="34" charset="0"/>
            <a:buChar char="•"/>
          </a:pPr>
          <a:r>
            <a:rPr lang="en-GB" sz="1800" b="0" i="0" kern="1200" dirty="0">
              <a:solidFill>
                <a:schemeClr val="tx1"/>
              </a:solidFill>
            </a:rPr>
            <a:t>Before, during and after the learning activity</a:t>
          </a:r>
        </a:p>
      </dsp:txBody>
      <dsp:txXfrm>
        <a:off x="0" y="576183"/>
        <a:ext cx="9258300" cy="397440"/>
      </dsp:txXfrm>
    </dsp:sp>
    <dsp:sp modelId="{522C6ECB-138B-1543-89BE-8FC4B967E4EF}">
      <dsp:nvSpPr>
        <dsp:cNvPr id="0" name=""/>
        <dsp:cNvSpPr/>
      </dsp:nvSpPr>
      <dsp:spPr>
        <a:xfrm>
          <a:off x="0" y="973623"/>
          <a:ext cx="9258300" cy="575639"/>
        </a:xfrm>
        <a:prstGeom prst="round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Font typeface="Arial" panose="020B0604020202020204" pitchFamily="34" charset="0"/>
            <a:buNone/>
          </a:pPr>
          <a:r>
            <a:rPr lang="en-GB" sz="2400" b="0" i="0" kern="1200" dirty="0">
              <a:solidFill>
                <a:schemeClr val="tx1"/>
              </a:solidFill>
            </a:rPr>
            <a:t>where are all materials that should be used during</a:t>
          </a:r>
        </a:p>
      </dsp:txBody>
      <dsp:txXfrm>
        <a:off x="28100" y="1001723"/>
        <a:ext cx="9202100" cy="519439"/>
      </dsp:txXfrm>
    </dsp:sp>
    <dsp:sp modelId="{A2761A4B-A079-504B-B77E-28E1D7AB82FB}">
      <dsp:nvSpPr>
        <dsp:cNvPr id="0" name=""/>
        <dsp:cNvSpPr/>
      </dsp:nvSpPr>
      <dsp:spPr>
        <a:xfrm>
          <a:off x="0" y="1549263"/>
          <a:ext cx="9258300" cy="919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93951" tIns="22860" rIns="128016" bIns="22860" numCol="1" spcCol="1270" anchor="t" anchorCtr="0">
          <a:noAutofit/>
        </a:bodyPr>
        <a:lstStyle/>
        <a:p>
          <a:pPr marL="171450" lvl="1" indent="-171450" algn="l" defTabSz="800100">
            <a:lnSpc>
              <a:spcPct val="90000"/>
            </a:lnSpc>
            <a:spcBef>
              <a:spcPct val="0"/>
            </a:spcBef>
            <a:spcAft>
              <a:spcPct val="20000"/>
            </a:spcAft>
            <a:buFont typeface="Arial" panose="020B0604020202020204" pitchFamily="34" charset="0"/>
            <a:buChar char="•"/>
          </a:pPr>
          <a:r>
            <a:rPr lang="en-GB" sz="1800" b="0" i="0" kern="1200">
              <a:solidFill>
                <a:schemeClr val="tx1"/>
              </a:solidFill>
            </a:rPr>
            <a:t>digital materials location</a:t>
          </a:r>
        </a:p>
        <a:p>
          <a:pPr marL="171450" lvl="1" indent="-171450" algn="l" defTabSz="800100">
            <a:lnSpc>
              <a:spcPct val="90000"/>
            </a:lnSpc>
            <a:spcBef>
              <a:spcPct val="0"/>
            </a:spcBef>
            <a:spcAft>
              <a:spcPct val="20000"/>
            </a:spcAft>
            <a:buFont typeface="Arial" panose="020B0604020202020204" pitchFamily="34" charset="0"/>
            <a:buChar char="•"/>
          </a:pPr>
          <a:r>
            <a:rPr lang="en-GB" sz="1800" b="0" i="0" kern="1200">
              <a:solidFill>
                <a:schemeClr val="tx1"/>
              </a:solidFill>
            </a:rPr>
            <a:t>physical resources and equipment needed</a:t>
          </a:r>
        </a:p>
        <a:p>
          <a:pPr marL="342900" lvl="2" indent="-171450" algn="l" defTabSz="800100">
            <a:lnSpc>
              <a:spcPct val="90000"/>
            </a:lnSpc>
            <a:spcBef>
              <a:spcPct val="0"/>
            </a:spcBef>
            <a:spcAft>
              <a:spcPct val="20000"/>
            </a:spcAft>
            <a:buFont typeface="Arial" panose="020B0604020202020204" pitchFamily="34" charset="0"/>
            <a:buChar char="•"/>
          </a:pPr>
          <a:r>
            <a:rPr lang="en-GB" sz="1800" b="0" i="0" kern="1200" dirty="0">
              <a:solidFill>
                <a:schemeClr val="tx1"/>
              </a:solidFill>
            </a:rPr>
            <a:t>e.g. projector, activity resources such as card decks, ...</a:t>
          </a:r>
        </a:p>
      </dsp:txBody>
      <dsp:txXfrm>
        <a:off x="0" y="1549263"/>
        <a:ext cx="9258300" cy="919080"/>
      </dsp:txXfrm>
    </dsp:sp>
    <dsp:sp modelId="{335730E3-150E-704B-92A0-FFFAAA62D02C}">
      <dsp:nvSpPr>
        <dsp:cNvPr id="0" name=""/>
        <dsp:cNvSpPr/>
      </dsp:nvSpPr>
      <dsp:spPr>
        <a:xfrm>
          <a:off x="0" y="2468343"/>
          <a:ext cx="9258300" cy="575639"/>
        </a:xfrm>
        <a:prstGeom prst="round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Font typeface="Arial" panose="020B0604020202020204" pitchFamily="34" charset="0"/>
            <a:buNone/>
          </a:pPr>
          <a:r>
            <a:rPr lang="en-GB" sz="2400" b="0" i="0" kern="1200" dirty="0">
              <a:solidFill>
                <a:schemeClr val="tx1"/>
              </a:solidFill>
            </a:rPr>
            <a:t>how to prepare beforehand</a:t>
          </a:r>
        </a:p>
      </dsp:txBody>
      <dsp:txXfrm>
        <a:off x="28100" y="2496443"/>
        <a:ext cx="9202100" cy="519439"/>
      </dsp:txXfrm>
    </dsp:sp>
    <dsp:sp modelId="{C7C85879-75DD-A14B-8386-5988FAA8E361}">
      <dsp:nvSpPr>
        <dsp:cNvPr id="0" name=""/>
        <dsp:cNvSpPr/>
      </dsp:nvSpPr>
      <dsp:spPr>
        <a:xfrm>
          <a:off x="0" y="3043983"/>
          <a:ext cx="9258300" cy="3974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93951" tIns="22860" rIns="128016" bIns="22860" numCol="1" spcCol="1270" anchor="t" anchorCtr="0">
          <a:noAutofit/>
        </a:bodyPr>
        <a:lstStyle/>
        <a:p>
          <a:pPr marL="171450" lvl="1" indent="-171450" algn="l" defTabSz="800100">
            <a:lnSpc>
              <a:spcPct val="90000"/>
            </a:lnSpc>
            <a:spcBef>
              <a:spcPct val="0"/>
            </a:spcBef>
            <a:spcAft>
              <a:spcPct val="20000"/>
            </a:spcAft>
            <a:buFont typeface="Arial" panose="020B0604020202020204" pitchFamily="34" charset="0"/>
            <a:buChar char="•"/>
          </a:pPr>
          <a:r>
            <a:rPr lang="en-GB" sz="1800" b="0" i="0" kern="1200">
              <a:solidFill>
                <a:schemeClr val="tx1"/>
              </a:solidFill>
            </a:rPr>
            <a:t>e.g. something needs to be written on flip charts</a:t>
          </a:r>
        </a:p>
      </dsp:txBody>
      <dsp:txXfrm>
        <a:off x="0" y="3043983"/>
        <a:ext cx="9258300" cy="397440"/>
      </dsp:txXfrm>
    </dsp:sp>
    <dsp:sp modelId="{8E957AF8-C1A7-7B43-9D06-EA16BDB5D105}">
      <dsp:nvSpPr>
        <dsp:cNvPr id="0" name=""/>
        <dsp:cNvSpPr/>
      </dsp:nvSpPr>
      <dsp:spPr>
        <a:xfrm>
          <a:off x="0" y="3441423"/>
          <a:ext cx="9258300" cy="575639"/>
        </a:xfrm>
        <a:prstGeom prst="round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Font typeface="Arial" panose="020B0604020202020204" pitchFamily="34" charset="0"/>
            <a:buNone/>
          </a:pPr>
          <a:r>
            <a:rPr lang="en-GB" sz="2400" b="0" i="0" kern="1200">
              <a:solidFill>
                <a:schemeClr val="bg2">
                  <a:lumMod val="10000"/>
                </a:schemeClr>
              </a:solidFill>
            </a:rPr>
            <a:t>how to prepare the learning environment</a:t>
          </a:r>
        </a:p>
      </dsp:txBody>
      <dsp:txXfrm>
        <a:off x="28100" y="3469523"/>
        <a:ext cx="9202100" cy="519439"/>
      </dsp:txXfrm>
    </dsp:sp>
    <dsp:sp modelId="{851E7D1B-35CD-644B-A126-8DAFFB297DC2}">
      <dsp:nvSpPr>
        <dsp:cNvPr id="0" name=""/>
        <dsp:cNvSpPr/>
      </dsp:nvSpPr>
      <dsp:spPr>
        <a:xfrm>
          <a:off x="0" y="4017063"/>
          <a:ext cx="9258300" cy="869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93951" tIns="22860" rIns="128016" bIns="22860" numCol="1" spcCol="1270" anchor="t" anchorCtr="0">
          <a:noAutofit/>
        </a:bodyPr>
        <a:lstStyle/>
        <a:p>
          <a:pPr marL="171450" lvl="1" indent="-171450" algn="l" defTabSz="800100">
            <a:lnSpc>
              <a:spcPct val="90000"/>
            </a:lnSpc>
            <a:spcBef>
              <a:spcPct val="0"/>
            </a:spcBef>
            <a:spcAft>
              <a:spcPct val="20000"/>
            </a:spcAft>
            <a:buFont typeface="Arial" panose="020B0604020202020204" pitchFamily="34" charset="0"/>
            <a:buChar char="•"/>
          </a:pPr>
          <a:r>
            <a:rPr lang="en-GB" sz="1800" b="0" i="0" kern="1200">
              <a:solidFill>
                <a:schemeClr val="tx1"/>
              </a:solidFill>
            </a:rPr>
            <a:t>room layout and any other specifics (e.g. name tags, sign-in sheet, etc.)</a:t>
          </a:r>
        </a:p>
        <a:p>
          <a:pPr marL="171450" lvl="1" indent="-171450" algn="l" defTabSz="800100">
            <a:lnSpc>
              <a:spcPct val="90000"/>
            </a:lnSpc>
            <a:spcBef>
              <a:spcPct val="0"/>
            </a:spcBef>
            <a:spcAft>
              <a:spcPct val="20000"/>
            </a:spcAft>
            <a:buFont typeface="Arial" panose="020B0604020202020204" pitchFamily="34" charset="0"/>
            <a:buChar char="•"/>
          </a:pPr>
          <a:r>
            <a:rPr lang="en-GB" sz="1800" b="0" i="0" kern="1200" dirty="0">
              <a:solidFill>
                <a:schemeClr val="tx1"/>
              </a:solidFill>
            </a:rPr>
            <a:t>in case of an online training this includes preparation of the virtual room, providing access, sending out or publishing reading materials, ...</a:t>
          </a:r>
        </a:p>
      </dsp:txBody>
      <dsp:txXfrm>
        <a:off x="0" y="4017063"/>
        <a:ext cx="9258300" cy="869400"/>
      </dsp:txXfrm>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2CE0EC-1CA5-674B-BC8C-C3C809091B08}">
      <dsp:nvSpPr>
        <dsp:cNvPr id="0" name=""/>
        <dsp:cNvSpPr/>
      </dsp:nvSpPr>
      <dsp:spPr>
        <a:xfrm rot="16200000">
          <a:off x="1595" y="1335"/>
          <a:ext cx="3210718" cy="3210718"/>
        </a:xfrm>
        <a:prstGeom prst="upArrow">
          <a:avLst>
            <a:gd name="adj1" fmla="val 50000"/>
            <a:gd name="adj2" fmla="val 35000"/>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234696" rIns="234696" bIns="234696" numCol="1" spcCol="1270" anchor="ctr" anchorCtr="0">
          <a:noAutofit/>
        </a:bodyPr>
        <a:lstStyle/>
        <a:p>
          <a:pPr marL="0" lvl="0" indent="0" algn="ctr" defTabSz="1466850">
            <a:lnSpc>
              <a:spcPct val="90000"/>
            </a:lnSpc>
            <a:spcBef>
              <a:spcPct val="0"/>
            </a:spcBef>
            <a:spcAft>
              <a:spcPct val="35000"/>
            </a:spcAft>
            <a:buNone/>
          </a:pPr>
          <a:r>
            <a:rPr lang="en-GB" sz="3300" kern="1200" dirty="0"/>
            <a:t>Quantitative</a:t>
          </a:r>
        </a:p>
      </dsp:txBody>
      <dsp:txXfrm rot="5400000">
        <a:off x="563472" y="804013"/>
        <a:ext cx="2648842" cy="1605359"/>
      </dsp:txXfrm>
    </dsp:sp>
    <dsp:sp modelId="{C6E7C1E4-86AB-B643-B0DB-5ABBA9B9CE86}">
      <dsp:nvSpPr>
        <dsp:cNvPr id="0" name=""/>
        <dsp:cNvSpPr/>
      </dsp:nvSpPr>
      <dsp:spPr>
        <a:xfrm rot="5400000">
          <a:off x="4917281" y="1335"/>
          <a:ext cx="3210718" cy="3210718"/>
        </a:xfrm>
        <a:prstGeom prst="upArrow">
          <a:avLst>
            <a:gd name="adj1" fmla="val 50000"/>
            <a:gd name="adj2" fmla="val 35000"/>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234696" rIns="234696" bIns="234696" numCol="1" spcCol="1270" anchor="ctr" anchorCtr="0">
          <a:noAutofit/>
        </a:bodyPr>
        <a:lstStyle/>
        <a:p>
          <a:pPr marL="0" lvl="0" indent="0" algn="ctr" defTabSz="1466850">
            <a:lnSpc>
              <a:spcPct val="90000"/>
            </a:lnSpc>
            <a:spcBef>
              <a:spcPct val="0"/>
            </a:spcBef>
            <a:spcAft>
              <a:spcPct val="35000"/>
            </a:spcAft>
            <a:buNone/>
          </a:pPr>
          <a:r>
            <a:rPr lang="en-GB" sz="3300" kern="1200" dirty="0">
              <a:solidFill>
                <a:schemeClr val="tx1"/>
              </a:solidFill>
            </a:rPr>
            <a:t>Qualitative</a:t>
          </a:r>
        </a:p>
      </dsp:txBody>
      <dsp:txXfrm rot="-5400000">
        <a:off x="4917282" y="804015"/>
        <a:ext cx="2648842" cy="1605359"/>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623FBB-05FC-B945-B512-96802B82C010}">
      <dsp:nvSpPr>
        <dsp:cNvPr id="0" name=""/>
        <dsp:cNvSpPr/>
      </dsp:nvSpPr>
      <dsp:spPr>
        <a:xfrm>
          <a:off x="0" y="58840"/>
          <a:ext cx="10985500" cy="10342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b="0" i="0" kern="1200" dirty="0">
              <a:solidFill>
                <a:schemeClr val="tx1"/>
              </a:solidFill>
            </a:rPr>
            <a:t>Saving all files in a shared cloud drive with sequential file names (e.g., "Module1_v1," "Module1_v2"). </a:t>
          </a:r>
          <a:endParaRPr lang="en-MK" sz="2600" kern="1200" dirty="0">
            <a:solidFill>
              <a:schemeClr val="tx1"/>
            </a:solidFill>
          </a:endParaRPr>
        </a:p>
      </dsp:txBody>
      <dsp:txXfrm>
        <a:off x="50489" y="109329"/>
        <a:ext cx="10884522" cy="933302"/>
      </dsp:txXfrm>
    </dsp:sp>
    <dsp:sp modelId="{7AE3E3CE-B500-324A-A881-88BEA3F6E468}">
      <dsp:nvSpPr>
        <dsp:cNvPr id="0" name=""/>
        <dsp:cNvSpPr/>
      </dsp:nvSpPr>
      <dsp:spPr>
        <a:xfrm>
          <a:off x="0" y="1168000"/>
          <a:ext cx="10985500" cy="10342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b="0" i="0" kern="1200" dirty="0">
              <a:solidFill>
                <a:schemeClr val="tx1"/>
              </a:solidFill>
            </a:rPr>
            <a:t>Using a dedicated version control and collaboration system to track changes, manage contributions, and facilitate collaborative editing. </a:t>
          </a:r>
          <a:endParaRPr lang="en-MK" sz="2600" kern="1200" dirty="0">
            <a:solidFill>
              <a:schemeClr val="tx1"/>
            </a:solidFill>
          </a:endParaRPr>
        </a:p>
      </dsp:txBody>
      <dsp:txXfrm>
        <a:off x="50489" y="1218489"/>
        <a:ext cx="10884522" cy="933302"/>
      </dsp:txXfrm>
    </dsp:sp>
    <dsp:sp modelId="{FD4C2B24-0EC1-5540-8CB2-ACE39D0BB23E}">
      <dsp:nvSpPr>
        <dsp:cNvPr id="0" name=""/>
        <dsp:cNvSpPr/>
      </dsp:nvSpPr>
      <dsp:spPr>
        <a:xfrm>
          <a:off x="0" y="2277161"/>
          <a:ext cx="10985500" cy="10342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b="0" i="0" kern="1200" dirty="0">
              <a:solidFill>
                <a:schemeClr val="tx1"/>
              </a:solidFill>
            </a:rPr>
            <a:t>Sending updated files via email to all collaborators and maintaining a master copy on a personal computer. </a:t>
          </a:r>
          <a:endParaRPr lang="en-MK" sz="2600" kern="1200" dirty="0">
            <a:solidFill>
              <a:schemeClr val="tx1"/>
            </a:solidFill>
          </a:endParaRPr>
        </a:p>
      </dsp:txBody>
      <dsp:txXfrm>
        <a:off x="50489" y="2327650"/>
        <a:ext cx="10884522" cy="933302"/>
      </dsp:txXfrm>
    </dsp:sp>
    <dsp:sp modelId="{8AB99D0E-8D44-A347-8BA3-515313253DFD}">
      <dsp:nvSpPr>
        <dsp:cNvPr id="0" name=""/>
        <dsp:cNvSpPr/>
      </dsp:nvSpPr>
      <dsp:spPr>
        <a:xfrm>
          <a:off x="0" y="3386321"/>
          <a:ext cx="10985500" cy="10342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b="0" i="0" kern="1200" dirty="0">
              <a:solidFill>
                <a:schemeClr val="tx1"/>
              </a:solidFill>
            </a:rPr>
            <a:t>Documenting all changes in a separate text file and manually updating the main document.</a:t>
          </a:r>
          <a:endParaRPr lang="en-MK" sz="2600" kern="1200" dirty="0">
            <a:solidFill>
              <a:schemeClr val="tx1"/>
            </a:solidFill>
          </a:endParaRPr>
        </a:p>
      </dsp:txBody>
      <dsp:txXfrm>
        <a:off x="50489" y="3436810"/>
        <a:ext cx="10884522" cy="93330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B11420-C6AD-7D49-83C3-FC2861604080}">
      <dsp:nvSpPr>
        <dsp:cNvPr id="0" name=""/>
        <dsp:cNvSpPr/>
      </dsp:nvSpPr>
      <dsp:spPr>
        <a:xfrm rot="5400000">
          <a:off x="5460942" y="-3499300"/>
          <a:ext cx="995111" cy="8247662"/>
        </a:xfrm>
        <a:prstGeom prst="round2SameRect">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977900">
            <a:lnSpc>
              <a:spcPct val="90000"/>
            </a:lnSpc>
            <a:spcBef>
              <a:spcPct val="0"/>
            </a:spcBef>
            <a:spcAft>
              <a:spcPct val="15000"/>
            </a:spcAft>
            <a:buChar char="•"/>
          </a:pPr>
          <a:r>
            <a:rPr lang="en-GB" sz="2200" b="1" kern="1200" dirty="0">
              <a:solidFill>
                <a:schemeClr val="tx1"/>
              </a:solidFill>
            </a:rPr>
            <a:t>Metadata</a:t>
          </a:r>
          <a:r>
            <a:rPr lang="en-GB" sz="2200" b="0" kern="1200" dirty="0">
              <a:solidFill>
                <a:schemeClr val="tx1"/>
              </a:solidFill>
            </a:rPr>
            <a:t> is provided in human- and machine-readable format</a:t>
          </a:r>
          <a:endParaRPr lang="en-US" sz="2200" b="0" kern="1200" dirty="0">
            <a:solidFill>
              <a:schemeClr val="tx1"/>
            </a:solidFill>
          </a:endParaRPr>
        </a:p>
        <a:p>
          <a:pPr marL="228600" lvl="1" indent="-228600" algn="l" defTabSz="977900">
            <a:lnSpc>
              <a:spcPct val="90000"/>
            </a:lnSpc>
            <a:spcBef>
              <a:spcPct val="0"/>
            </a:spcBef>
            <a:spcAft>
              <a:spcPct val="15000"/>
            </a:spcAft>
            <a:buChar char="•"/>
          </a:pPr>
          <a:r>
            <a:rPr lang="en-GB" sz="2200" b="0" kern="1200" dirty="0">
              <a:solidFill>
                <a:schemeClr val="tx1"/>
              </a:solidFill>
            </a:rPr>
            <a:t>Resource is </a:t>
          </a:r>
          <a:r>
            <a:rPr lang="en-GB" sz="2200" b="1" kern="1200" dirty="0">
              <a:solidFill>
                <a:schemeClr val="tx1"/>
              </a:solidFill>
            </a:rPr>
            <a:t>indexed</a:t>
          </a:r>
          <a:r>
            <a:rPr lang="en-GB" sz="2200" b="0" kern="1200" dirty="0">
              <a:solidFill>
                <a:schemeClr val="tx1"/>
              </a:solidFill>
            </a:rPr>
            <a:t> in at least one searchable repository</a:t>
          </a:r>
          <a:endParaRPr lang="en-US" sz="2200" b="0" kern="1200" dirty="0">
            <a:solidFill>
              <a:schemeClr val="tx1"/>
            </a:solidFill>
          </a:endParaRPr>
        </a:p>
      </dsp:txBody>
      <dsp:txXfrm rot="-5400000">
        <a:off x="1834667" y="175552"/>
        <a:ext cx="8199085" cy="897957"/>
      </dsp:txXfrm>
    </dsp:sp>
    <dsp:sp modelId="{625EEC1A-3863-C747-8C04-5043D7CB724D}">
      <dsp:nvSpPr>
        <dsp:cNvPr id="0" name=""/>
        <dsp:cNvSpPr/>
      </dsp:nvSpPr>
      <dsp:spPr>
        <a:xfrm>
          <a:off x="433270" y="2586"/>
          <a:ext cx="1401397" cy="1243889"/>
        </a:xfrm>
        <a:prstGeom prst="round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102870" rIns="205740" bIns="102870" numCol="1" spcCol="1270" anchor="ctr" anchorCtr="0">
          <a:noAutofit/>
        </a:bodyPr>
        <a:lstStyle/>
        <a:p>
          <a:pPr marL="0" lvl="0" indent="0" algn="ctr" defTabSz="2400300">
            <a:lnSpc>
              <a:spcPct val="90000"/>
            </a:lnSpc>
            <a:spcBef>
              <a:spcPct val="0"/>
            </a:spcBef>
            <a:spcAft>
              <a:spcPct val="35000"/>
            </a:spcAft>
            <a:buNone/>
          </a:pPr>
          <a:r>
            <a:rPr lang="en-GB" sz="5400" b="0" kern="1200">
              <a:solidFill>
                <a:schemeClr val="bg1"/>
              </a:solidFill>
            </a:rPr>
            <a:t>F</a:t>
          </a:r>
          <a:endParaRPr lang="en-US" sz="5400" b="0" kern="1200">
            <a:solidFill>
              <a:schemeClr val="bg1"/>
            </a:solidFill>
          </a:endParaRPr>
        </a:p>
      </dsp:txBody>
      <dsp:txXfrm>
        <a:off x="493992" y="63308"/>
        <a:ext cx="1279953" cy="1122445"/>
      </dsp:txXfrm>
    </dsp:sp>
    <dsp:sp modelId="{6A732E2D-BF35-214D-8199-F3241582741D}">
      <dsp:nvSpPr>
        <dsp:cNvPr id="0" name=""/>
        <dsp:cNvSpPr/>
      </dsp:nvSpPr>
      <dsp:spPr>
        <a:xfrm rot="5400000">
          <a:off x="5460942" y="-2193217"/>
          <a:ext cx="995111" cy="8247662"/>
        </a:xfrm>
        <a:prstGeom prst="round2SameRect">
          <a:avLst/>
        </a:prstGeom>
        <a:solidFill>
          <a:schemeClr val="accent3">
            <a:tint val="40000"/>
            <a:alpha val="90000"/>
            <a:hueOff val="0"/>
            <a:satOff val="0"/>
            <a:lumOff val="0"/>
            <a:alphaOff val="0"/>
          </a:schemeClr>
        </a:solidFill>
        <a:ln w="254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977900">
            <a:lnSpc>
              <a:spcPct val="90000"/>
            </a:lnSpc>
            <a:spcBef>
              <a:spcPct val="0"/>
            </a:spcBef>
            <a:spcAft>
              <a:spcPct val="15000"/>
            </a:spcAft>
            <a:buChar char="•"/>
          </a:pPr>
          <a:r>
            <a:rPr lang="en-GB" sz="2200" b="1" kern="1200" dirty="0">
              <a:solidFill>
                <a:schemeClr val="tx1"/>
              </a:solidFill>
            </a:rPr>
            <a:t>Accessibility</a:t>
          </a:r>
          <a:r>
            <a:rPr lang="en-GB" sz="2200" b="0" kern="1200" dirty="0">
              <a:solidFill>
                <a:schemeClr val="tx1"/>
              </a:solidFill>
            </a:rPr>
            <a:t> of all learning resource files checked</a:t>
          </a:r>
          <a:endParaRPr lang="en-US" sz="2200" b="0" kern="1200" dirty="0">
            <a:solidFill>
              <a:schemeClr val="tx1"/>
            </a:solidFill>
          </a:endParaRPr>
        </a:p>
        <a:p>
          <a:pPr marL="228600" lvl="1" indent="-228600" algn="l" defTabSz="977900">
            <a:lnSpc>
              <a:spcPct val="90000"/>
            </a:lnSpc>
            <a:spcBef>
              <a:spcPct val="0"/>
            </a:spcBef>
            <a:spcAft>
              <a:spcPct val="15000"/>
            </a:spcAft>
            <a:buChar char="•"/>
          </a:pPr>
          <a:r>
            <a:rPr lang="en-GB" sz="2200" b="1" kern="1200" dirty="0">
              <a:solidFill>
                <a:schemeClr val="tx1"/>
              </a:solidFill>
            </a:rPr>
            <a:t>Access rules </a:t>
          </a:r>
          <a:r>
            <a:rPr lang="en-GB" sz="2200" b="0" kern="1200" dirty="0">
              <a:solidFill>
                <a:schemeClr val="tx1"/>
              </a:solidFill>
            </a:rPr>
            <a:t>(authentication &amp; authorisation) defined for the learning resource</a:t>
          </a:r>
          <a:endParaRPr lang="en-US" sz="2200" b="0" kern="1200" dirty="0">
            <a:solidFill>
              <a:schemeClr val="tx1"/>
            </a:solidFill>
          </a:endParaRPr>
        </a:p>
      </dsp:txBody>
      <dsp:txXfrm rot="-5400000">
        <a:off x="1834667" y="1481635"/>
        <a:ext cx="8199085" cy="897957"/>
      </dsp:txXfrm>
    </dsp:sp>
    <dsp:sp modelId="{0CA19A52-392D-8248-8D98-312BEF6C8ED6}">
      <dsp:nvSpPr>
        <dsp:cNvPr id="0" name=""/>
        <dsp:cNvSpPr/>
      </dsp:nvSpPr>
      <dsp:spPr>
        <a:xfrm>
          <a:off x="433270" y="1308669"/>
          <a:ext cx="1401397" cy="1243889"/>
        </a:xfrm>
        <a:prstGeom prst="round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102870" rIns="205740" bIns="102870" numCol="1" spcCol="1270" anchor="ctr" anchorCtr="0">
          <a:noAutofit/>
        </a:bodyPr>
        <a:lstStyle/>
        <a:p>
          <a:pPr marL="0" lvl="0" indent="0" algn="ctr" defTabSz="2400300">
            <a:lnSpc>
              <a:spcPct val="90000"/>
            </a:lnSpc>
            <a:spcBef>
              <a:spcPct val="0"/>
            </a:spcBef>
            <a:spcAft>
              <a:spcPct val="35000"/>
            </a:spcAft>
            <a:buNone/>
          </a:pPr>
          <a:r>
            <a:rPr lang="en-GB" sz="5400" b="0" kern="1200">
              <a:solidFill>
                <a:schemeClr val="tx1"/>
              </a:solidFill>
            </a:rPr>
            <a:t>A</a:t>
          </a:r>
          <a:endParaRPr lang="en-US" sz="5400" b="0" kern="1200">
            <a:solidFill>
              <a:schemeClr val="tx1"/>
            </a:solidFill>
          </a:endParaRPr>
        </a:p>
      </dsp:txBody>
      <dsp:txXfrm>
        <a:off x="493992" y="1369391"/>
        <a:ext cx="1279953" cy="1122445"/>
      </dsp:txXfrm>
    </dsp:sp>
    <dsp:sp modelId="{746AA1C7-039B-EA4A-8D73-C61D08DF923C}">
      <dsp:nvSpPr>
        <dsp:cNvPr id="0" name=""/>
        <dsp:cNvSpPr/>
      </dsp:nvSpPr>
      <dsp:spPr>
        <a:xfrm rot="5400000">
          <a:off x="5460942" y="-887133"/>
          <a:ext cx="995111" cy="8247662"/>
        </a:xfrm>
        <a:prstGeom prst="round2SameRect">
          <a:avLst/>
        </a:prstGeom>
        <a:solidFill>
          <a:schemeClr val="accent4">
            <a:tint val="40000"/>
            <a:alpha val="90000"/>
            <a:hueOff val="0"/>
            <a:satOff val="0"/>
            <a:lumOff val="0"/>
            <a:alphaOff val="0"/>
          </a:schemeClr>
        </a:solidFill>
        <a:ln w="25400"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977900">
            <a:lnSpc>
              <a:spcPct val="90000"/>
            </a:lnSpc>
            <a:spcBef>
              <a:spcPct val="0"/>
            </a:spcBef>
            <a:spcAft>
              <a:spcPct val="15000"/>
            </a:spcAft>
            <a:buChar char="•"/>
          </a:pPr>
          <a:r>
            <a:rPr lang="en-GB" sz="2200" b="0" kern="1200" dirty="0">
              <a:solidFill>
                <a:schemeClr val="tx1"/>
              </a:solidFill>
            </a:rPr>
            <a:t>The RDA minimal (or domain specific) </a:t>
          </a:r>
          <a:r>
            <a:rPr lang="en-GB" sz="2200" b="1" kern="1200" dirty="0">
              <a:solidFill>
                <a:schemeClr val="tx1"/>
              </a:solidFill>
            </a:rPr>
            <a:t>metadata schema </a:t>
          </a:r>
          <a:r>
            <a:rPr lang="en-GB" sz="2200" b="0" kern="1200" dirty="0">
              <a:solidFill>
                <a:schemeClr val="tx1"/>
              </a:solidFill>
            </a:rPr>
            <a:t>is used</a:t>
          </a:r>
          <a:endParaRPr lang="en-US" sz="2200" b="0" kern="1200" dirty="0">
            <a:solidFill>
              <a:schemeClr val="tx1"/>
            </a:solidFill>
          </a:endParaRPr>
        </a:p>
        <a:p>
          <a:pPr marL="228600" lvl="1" indent="-228600" algn="l" defTabSz="977900">
            <a:lnSpc>
              <a:spcPct val="90000"/>
            </a:lnSpc>
            <a:spcBef>
              <a:spcPct val="0"/>
            </a:spcBef>
            <a:spcAft>
              <a:spcPct val="15000"/>
            </a:spcAft>
            <a:buChar char="•"/>
          </a:pPr>
          <a:r>
            <a:rPr lang="en-GB" sz="2200" b="0" kern="1200" dirty="0">
              <a:solidFill>
                <a:schemeClr val="tx1"/>
              </a:solidFill>
            </a:rPr>
            <a:t>Resource is available in </a:t>
          </a:r>
          <a:r>
            <a:rPr lang="en-GB" sz="2200" b="1" kern="1200" dirty="0">
              <a:solidFill>
                <a:schemeClr val="tx1"/>
              </a:solidFill>
            </a:rPr>
            <a:t>open file formats</a:t>
          </a:r>
          <a:endParaRPr lang="en-US" sz="2200" b="1" kern="1200" dirty="0">
            <a:solidFill>
              <a:schemeClr val="tx1"/>
            </a:solidFill>
          </a:endParaRPr>
        </a:p>
      </dsp:txBody>
      <dsp:txXfrm rot="-5400000">
        <a:off x="1834667" y="2787719"/>
        <a:ext cx="8199085" cy="897957"/>
      </dsp:txXfrm>
    </dsp:sp>
    <dsp:sp modelId="{4E3ABB70-3A00-C246-976D-B1D82548EA13}">
      <dsp:nvSpPr>
        <dsp:cNvPr id="0" name=""/>
        <dsp:cNvSpPr/>
      </dsp:nvSpPr>
      <dsp:spPr>
        <a:xfrm>
          <a:off x="433270" y="2614753"/>
          <a:ext cx="1401397" cy="1243889"/>
        </a:xfrm>
        <a:prstGeom prst="round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102870" rIns="205740" bIns="102870" numCol="1" spcCol="1270" anchor="ctr" anchorCtr="0">
          <a:noAutofit/>
        </a:bodyPr>
        <a:lstStyle/>
        <a:p>
          <a:pPr marL="0" lvl="0" indent="0" algn="ctr" defTabSz="2400300">
            <a:lnSpc>
              <a:spcPct val="90000"/>
            </a:lnSpc>
            <a:spcBef>
              <a:spcPct val="0"/>
            </a:spcBef>
            <a:spcAft>
              <a:spcPct val="35000"/>
            </a:spcAft>
            <a:buNone/>
          </a:pPr>
          <a:r>
            <a:rPr lang="en-GB" sz="5400" b="0" kern="1200">
              <a:solidFill>
                <a:schemeClr val="tx1"/>
              </a:solidFill>
            </a:rPr>
            <a:t>I</a:t>
          </a:r>
          <a:endParaRPr lang="en-US" sz="5400" b="0" kern="1200">
            <a:solidFill>
              <a:schemeClr val="tx1"/>
            </a:solidFill>
          </a:endParaRPr>
        </a:p>
      </dsp:txBody>
      <dsp:txXfrm>
        <a:off x="493992" y="2675475"/>
        <a:ext cx="1279953" cy="1122445"/>
      </dsp:txXfrm>
    </dsp:sp>
    <dsp:sp modelId="{4FF82C6E-D06C-7740-80C1-C48C0A769BB0}">
      <dsp:nvSpPr>
        <dsp:cNvPr id="0" name=""/>
        <dsp:cNvSpPr/>
      </dsp:nvSpPr>
      <dsp:spPr>
        <a:xfrm rot="5400000">
          <a:off x="5460942" y="418949"/>
          <a:ext cx="995111" cy="8247662"/>
        </a:xfrm>
        <a:prstGeom prst="round2SameRect">
          <a:avLst/>
        </a:prstGeom>
        <a:solidFill>
          <a:schemeClr val="accent5">
            <a:tint val="40000"/>
            <a:alpha val="90000"/>
            <a:hueOff val="0"/>
            <a:satOff val="0"/>
            <a:lumOff val="0"/>
            <a:alphaOff val="0"/>
          </a:schemeClr>
        </a:solidFill>
        <a:ln w="25400"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977900">
            <a:lnSpc>
              <a:spcPct val="90000"/>
            </a:lnSpc>
            <a:spcBef>
              <a:spcPct val="0"/>
            </a:spcBef>
            <a:spcAft>
              <a:spcPct val="15000"/>
            </a:spcAft>
            <a:buChar char="•"/>
          </a:pPr>
          <a:r>
            <a:rPr lang="en-GB" sz="2200" b="0" kern="1200" dirty="0">
              <a:solidFill>
                <a:schemeClr val="tx1"/>
              </a:solidFill>
            </a:rPr>
            <a:t>Clear </a:t>
          </a:r>
          <a:r>
            <a:rPr lang="en-GB" sz="2200" b="1" kern="1200" dirty="0">
              <a:solidFill>
                <a:schemeClr val="tx1"/>
              </a:solidFill>
            </a:rPr>
            <a:t>attribution</a:t>
          </a:r>
          <a:r>
            <a:rPr lang="en-GB" sz="2200" b="0" kern="1200" dirty="0">
              <a:solidFill>
                <a:schemeClr val="tx1"/>
              </a:solidFill>
            </a:rPr>
            <a:t> is provided for all reused resources with compatible licenses</a:t>
          </a:r>
          <a:endParaRPr lang="en-US" sz="2200" b="0" kern="1200" dirty="0">
            <a:solidFill>
              <a:schemeClr val="tx1"/>
            </a:solidFill>
          </a:endParaRPr>
        </a:p>
        <a:p>
          <a:pPr marL="228600" lvl="1" indent="-228600" algn="l" defTabSz="977900">
            <a:lnSpc>
              <a:spcPct val="90000"/>
            </a:lnSpc>
            <a:spcBef>
              <a:spcPct val="0"/>
            </a:spcBef>
            <a:spcAft>
              <a:spcPct val="15000"/>
            </a:spcAft>
            <a:buChar char="•"/>
          </a:pPr>
          <a:r>
            <a:rPr lang="en-GB" sz="2200" b="0" kern="1200" dirty="0">
              <a:solidFill>
                <a:schemeClr val="tx1"/>
              </a:solidFill>
            </a:rPr>
            <a:t>Resource has a </a:t>
          </a:r>
          <a:r>
            <a:rPr lang="en-GB" sz="2200" b="1" kern="1200" dirty="0">
              <a:solidFill>
                <a:schemeClr val="tx1"/>
              </a:solidFill>
            </a:rPr>
            <a:t>permissible license</a:t>
          </a:r>
          <a:r>
            <a:rPr lang="en-GB" sz="2200" b="0" kern="1200" dirty="0">
              <a:solidFill>
                <a:schemeClr val="tx1"/>
              </a:solidFill>
            </a:rPr>
            <a:t> that allows derivations</a:t>
          </a:r>
          <a:endParaRPr lang="en-US" sz="2200" b="0" kern="1200" dirty="0">
            <a:solidFill>
              <a:schemeClr val="tx1"/>
            </a:solidFill>
          </a:endParaRPr>
        </a:p>
      </dsp:txBody>
      <dsp:txXfrm rot="-5400000">
        <a:off x="1834667" y="4093802"/>
        <a:ext cx="8199085" cy="897957"/>
      </dsp:txXfrm>
    </dsp:sp>
    <dsp:sp modelId="{08DF054E-B449-864F-B55F-CE71A8FD7701}">
      <dsp:nvSpPr>
        <dsp:cNvPr id="0" name=""/>
        <dsp:cNvSpPr/>
      </dsp:nvSpPr>
      <dsp:spPr>
        <a:xfrm>
          <a:off x="433270" y="3920836"/>
          <a:ext cx="1401397" cy="1243889"/>
        </a:xfrm>
        <a:prstGeom prst="round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102870" rIns="205740" bIns="102870" numCol="1" spcCol="1270" anchor="ctr" anchorCtr="0">
          <a:noAutofit/>
        </a:bodyPr>
        <a:lstStyle/>
        <a:p>
          <a:pPr marL="0" lvl="0" indent="0" algn="ctr" defTabSz="2400300">
            <a:lnSpc>
              <a:spcPct val="90000"/>
            </a:lnSpc>
            <a:spcBef>
              <a:spcPct val="0"/>
            </a:spcBef>
            <a:spcAft>
              <a:spcPct val="35000"/>
            </a:spcAft>
            <a:buNone/>
          </a:pPr>
          <a:r>
            <a:rPr lang="en-GB" sz="5400" b="0" kern="1200">
              <a:solidFill>
                <a:schemeClr val="bg2">
                  <a:lumMod val="10000"/>
                </a:schemeClr>
              </a:solidFill>
            </a:rPr>
            <a:t>R</a:t>
          </a:r>
          <a:endParaRPr lang="en-US" sz="5400" b="0" kern="1200">
            <a:solidFill>
              <a:schemeClr val="bg2">
                <a:lumMod val="10000"/>
              </a:schemeClr>
            </a:solidFill>
          </a:endParaRPr>
        </a:p>
      </dsp:txBody>
      <dsp:txXfrm>
        <a:off x="493992" y="3981558"/>
        <a:ext cx="1279953" cy="1122445"/>
      </dsp:txXfrm>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52F27A-7DB6-CB4E-85FA-BF67407BAAE4}">
      <dsp:nvSpPr>
        <dsp:cNvPr id="0" name=""/>
        <dsp:cNvSpPr/>
      </dsp:nvSpPr>
      <dsp:spPr>
        <a:xfrm>
          <a:off x="0" y="740056"/>
          <a:ext cx="3043237" cy="1932455"/>
        </a:xfrm>
        <a:prstGeom prst="roundRect">
          <a:avLst>
            <a:gd name="adj" fmla="val 10000"/>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D3F39B7-56C4-454D-8858-F9F4F21C3F35}">
      <dsp:nvSpPr>
        <dsp:cNvPr id="0" name=""/>
        <dsp:cNvSpPr/>
      </dsp:nvSpPr>
      <dsp:spPr>
        <a:xfrm>
          <a:off x="338137" y="1061286"/>
          <a:ext cx="3043237" cy="1932455"/>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GB" sz="2700" kern="1200" dirty="0"/>
            <a:t>Editable content -&gt; MD (+ PPTX)</a:t>
          </a:r>
          <a:endParaRPr lang="en-US" sz="2700" kern="1200" dirty="0"/>
        </a:p>
      </dsp:txBody>
      <dsp:txXfrm>
        <a:off x="394737" y="1117886"/>
        <a:ext cx="2930037" cy="1819255"/>
      </dsp:txXfrm>
    </dsp:sp>
    <dsp:sp modelId="{B0DDB1B8-4500-2547-BDBD-FC1E4C969B2C}">
      <dsp:nvSpPr>
        <dsp:cNvPr id="0" name=""/>
        <dsp:cNvSpPr/>
      </dsp:nvSpPr>
      <dsp:spPr>
        <a:xfrm>
          <a:off x="3719512" y="740056"/>
          <a:ext cx="3043237" cy="1932455"/>
        </a:xfrm>
        <a:prstGeom prst="roundRect">
          <a:avLst>
            <a:gd name="adj" fmla="val 10000"/>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D360E76-DB1B-D743-8BBF-E5DC36C38441}">
      <dsp:nvSpPr>
        <dsp:cNvPr id="0" name=""/>
        <dsp:cNvSpPr/>
      </dsp:nvSpPr>
      <dsp:spPr>
        <a:xfrm>
          <a:off x="4057650" y="1061286"/>
          <a:ext cx="3043237" cy="1932455"/>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GB" sz="2700" kern="1200" dirty="0"/>
            <a:t>Final content -&gt; HTML + PDF</a:t>
          </a:r>
          <a:endParaRPr lang="en-US" sz="2700" kern="1200" dirty="0"/>
        </a:p>
      </dsp:txBody>
      <dsp:txXfrm>
        <a:off x="4114250" y="1117886"/>
        <a:ext cx="2930037" cy="1819255"/>
      </dsp:txXfrm>
    </dsp:sp>
    <dsp:sp modelId="{96BE7DEE-AEAF-A14A-8D6E-2C11ACFCB055}">
      <dsp:nvSpPr>
        <dsp:cNvPr id="0" name=""/>
        <dsp:cNvSpPr/>
      </dsp:nvSpPr>
      <dsp:spPr>
        <a:xfrm>
          <a:off x="7439025" y="740056"/>
          <a:ext cx="3043237" cy="1932455"/>
        </a:xfrm>
        <a:prstGeom prst="roundRect">
          <a:avLst>
            <a:gd name="adj" fmla="val 10000"/>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C0991DA-BB53-0E49-99E7-A2B9B57F76AB}">
      <dsp:nvSpPr>
        <dsp:cNvPr id="0" name=""/>
        <dsp:cNvSpPr/>
      </dsp:nvSpPr>
      <dsp:spPr>
        <a:xfrm>
          <a:off x="7777162" y="1061286"/>
          <a:ext cx="3043237" cy="1932455"/>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GB" sz="2700" kern="1200" dirty="0"/>
            <a:t>Granular versioning and collaborative environment -&gt; GitHub</a:t>
          </a:r>
          <a:endParaRPr lang="en-US" sz="2700" kern="1200" dirty="0"/>
        </a:p>
      </dsp:txBody>
      <dsp:txXfrm>
        <a:off x="7833762" y="1117886"/>
        <a:ext cx="2930037" cy="1819255"/>
      </dsp:txXfrm>
    </dsp:sp>
  </dsp:spTree>
</dsp:drawing>
</file>

<file path=ppt/diagrams/drawing3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A6CA5D-0417-0140-8F67-A8949076C628}">
      <dsp:nvSpPr>
        <dsp:cNvPr id="0" name=""/>
        <dsp:cNvSpPr/>
      </dsp:nvSpPr>
      <dsp:spPr>
        <a:xfrm>
          <a:off x="0" y="72004"/>
          <a:ext cx="3667907" cy="469295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1" i="0" kern="1200" dirty="0">
              <a:solidFill>
                <a:schemeClr val="tx1"/>
              </a:solidFill>
            </a:rPr>
            <a:t>Novice Learners </a:t>
          </a:r>
          <a:br>
            <a:rPr lang="en-GB" sz="2800" b="1" i="0" kern="1200" dirty="0">
              <a:solidFill>
                <a:schemeClr val="tx1"/>
              </a:solidFill>
            </a:rPr>
          </a:br>
          <a:r>
            <a:rPr lang="en-GB" sz="2800" b="1" i="0" kern="1200" dirty="0">
              <a:solidFill>
                <a:schemeClr val="tx1"/>
              </a:solidFill>
            </a:rPr>
            <a:t>(Low Skill Level)</a:t>
          </a:r>
          <a:endParaRPr lang="en-MK" sz="2800" kern="1200" dirty="0">
            <a:solidFill>
              <a:schemeClr val="tx1"/>
            </a:solidFill>
          </a:endParaRPr>
        </a:p>
        <a:p>
          <a:pPr marL="228600" lvl="1" indent="-228600" algn="l" defTabSz="889000">
            <a:lnSpc>
              <a:spcPct val="90000"/>
            </a:lnSpc>
            <a:spcBef>
              <a:spcPct val="0"/>
            </a:spcBef>
            <a:spcAft>
              <a:spcPct val="15000"/>
            </a:spcAft>
            <a:buChar char="•"/>
          </a:pPr>
          <a:r>
            <a:rPr lang="en-GB" sz="2000" b="1" i="0" kern="1200" dirty="0">
              <a:solidFill>
                <a:srgbClr val="92D050"/>
              </a:solidFill>
            </a:rPr>
            <a:t>Visual &amp; Kinaesthetic</a:t>
          </a:r>
          <a:endParaRPr lang="en-MK" sz="2000" kern="1200" dirty="0">
            <a:solidFill>
              <a:srgbClr val="92D050"/>
            </a:solidFill>
          </a:endParaRPr>
        </a:p>
        <a:p>
          <a:pPr marL="457200" lvl="2" indent="-228600" algn="l" defTabSz="889000">
            <a:lnSpc>
              <a:spcPct val="90000"/>
            </a:lnSpc>
            <a:spcBef>
              <a:spcPct val="0"/>
            </a:spcBef>
            <a:spcAft>
              <a:spcPct val="15000"/>
            </a:spcAft>
            <a:buChar char="•"/>
          </a:pPr>
          <a:r>
            <a:rPr lang="en-GB" sz="2000" b="1" i="0" kern="1200" dirty="0">
              <a:solidFill>
                <a:schemeClr val="tx1"/>
              </a:solidFill>
            </a:rPr>
            <a:t>Visual aids</a:t>
          </a:r>
          <a:endParaRPr lang="en-MK" sz="2000" kern="1200" dirty="0">
            <a:solidFill>
              <a:schemeClr val="tx1"/>
            </a:solidFill>
          </a:endParaRPr>
        </a:p>
        <a:p>
          <a:pPr marL="685800" lvl="3" indent="-228600" algn="l" defTabSz="889000">
            <a:lnSpc>
              <a:spcPct val="90000"/>
            </a:lnSpc>
            <a:spcBef>
              <a:spcPct val="0"/>
            </a:spcBef>
            <a:spcAft>
              <a:spcPct val="15000"/>
            </a:spcAft>
            <a:buChar char="•"/>
          </a:pPr>
          <a:r>
            <a:rPr lang="en-GB" sz="2000" b="0" i="0" kern="1200" dirty="0">
              <a:solidFill>
                <a:schemeClr val="tx1"/>
              </a:solidFill>
            </a:rPr>
            <a:t>flowcharts, infographics, color-coded guides</a:t>
          </a:r>
          <a:endParaRPr lang="en-MK" sz="2000" kern="1200" dirty="0">
            <a:solidFill>
              <a:schemeClr val="tx1"/>
            </a:solidFill>
          </a:endParaRPr>
        </a:p>
        <a:p>
          <a:pPr marL="457200" lvl="2" indent="-228600" algn="l" defTabSz="889000">
            <a:lnSpc>
              <a:spcPct val="90000"/>
            </a:lnSpc>
            <a:spcBef>
              <a:spcPct val="0"/>
            </a:spcBef>
            <a:spcAft>
              <a:spcPct val="15000"/>
            </a:spcAft>
            <a:buChar char="•"/>
          </a:pPr>
          <a:r>
            <a:rPr lang="en-GB" sz="2000" b="1" i="0" kern="1200" dirty="0">
              <a:solidFill>
                <a:schemeClr val="tx1"/>
              </a:solidFill>
            </a:rPr>
            <a:t>Step-by-step demonstrations</a:t>
          </a:r>
          <a:endParaRPr lang="en-MK" sz="2000" kern="1200" dirty="0">
            <a:solidFill>
              <a:schemeClr val="tx1"/>
            </a:solidFill>
          </a:endParaRPr>
        </a:p>
        <a:p>
          <a:pPr marL="685800" lvl="3" indent="-228600" algn="l" defTabSz="889000">
            <a:lnSpc>
              <a:spcPct val="90000"/>
            </a:lnSpc>
            <a:spcBef>
              <a:spcPct val="0"/>
            </a:spcBef>
            <a:spcAft>
              <a:spcPct val="15000"/>
            </a:spcAft>
            <a:buChar char="•"/>
          </a:pPr>
          <a:r>
            <a:rPr lang="en-GB" sz="2000" b="0" i="0" kern="1200" dirty="0">
              <a:solidFill>
                <a:schemeClr val="tx1"/>
              </a:solidFill>
            </a:rPr>
            <a:t>videos, guided practice</a:t>
          </a:r>
          <a:endParaRPr lang="en-MK" sz="2000" kern="1200" dirty="0">
            <a:solidFill>
              <a:schemeClr val="tx1"/>
            </a:solidFill>
          </a:endParaRPr>
        </a:p>
        <a:p>
          <a:pPr marL="457200" lvl="2" indent="-228600" algn="l" defTabSz="889000">
            <a:lnSpc>
              <a:spcPct val="90000"/>
            </a:lnSpc>
            <a:spcBef>
              <a:spcPct val="0"/>
            </a:spcBef>
            <a:spcAft>
              <a:spcPct val="15000"/>
            </a:spcAft>
            <a:buChar char="•"/>
          </a:pPr>
          <a:r>
            <a:rPr lang="en-GB" sz="2000" b="1" i="0" kern="1200" dirty="0">
              <a:solidFill>
                <a:schemeClr val="tx1"/>
              </a:solidFill>
            </a:rPr>
            <a:t>Hands-on tasks</a:t>
          </a:r>
          <a:endParaRPr lang="en-MK" sz="2000" kern="1200" dirty="0">
            <a:solidFill>
              <a:schemeClr val="tx1"/>
            </a:solidFill>
          </a:endParaRPr>
        </a:p>
        <a:p>
          <a:pPr marL="685800" lvl="3" indent="-228600" algn="l" defTabSz="889000">
            <a:lnSpc>
              <a:spcPct val="90000"/>
            </a:lnSpc>
            <a:spcBef>
              <a:spcPct val="0"/>
            </a:spcBef>
            <a:spcAft>
              <a:spcPct val="15000"/>
            </a:spcAft>
            <a:buChar char="•"/>
          </a:pPr>
          <a:r>
            <a:rPr lang="en-GB" sz="2000" b="0" i="0" kern="1200" dirty="0">
              <a:solidFill>
                <a:schemeClr val="tx1"/>
              </a:solidFill>
            </a:rPr>
            <a:t>labs, structured problem-solving exercises</a:t>
          </a:r>
          <a:endParaRPr lang="en-MK" sz="2000" kern="1200" dirty="0">
            <a:solidFill>
              <a:schemeClr val="tx1"/>
            </a:solidFill>
          </a:endParaRPr>
        </a:p>
      </dsp:txBody>
      <dsp:txXfrm>
        <a:off x="0" y="72004"/>
        <a:ext cx="3667907" cy="4692955"/>
      </dsp:txXfrm>
    </dsp:sp>
    <dsp:sp modelId="{EDA4A75E-55E0-074D-B6A4-0EF5C739C73A}">
      <dsp:nvSpPr>
        <dsp:cNvPr id="0" name=""/>
        <dsp:cNvSpPr/>
      </dsp:nvSpPr>
      <dsp:spPr>
        <a:xfrm>
          <a:off x="4034698" y="72004"/>
          <a:ext cx="3667907" cy="469295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1" i="0" kern="1200" dirty="0">
              <a:solidFill>
                <a:schemeClr val="tx1"/>
              </a:solidFill>
            </a:rPr>
            <a:t>Intermediate Learners Developing Proficiency</a:t>
          </a:r>
          <a:endParaRPr lang="en-MK" sz="2800" kern="1200" dirty="0">
            <a:solidFill>
              <a:schemeClr val="tx1"/>
            </a:solidFill>
          </a:endParaRPr>
        </a:p>
        <a:p>
          <a:pPr marL="228600" lvl="1" indent="-228600" algn="l" defTabSz="889000">
            <a:lnSpc>
              <a:spcPct val="90000"/>
            </a:lnSpc>
            <a:spcBef>
              <a:spcPct val="0"/>
            </a:spcBef>
            <a:spcAft>
              <a:spcPct val="15000"/>
            </a:spcAft>
            <a:buChar char="•"/>
          </a:pPr>
          <a:r>
            <a:rPr lang="en-GB" sz="2000" b="1" i="0" kern="1200" dirty="0">
              <a:solidFill>
                <a:srgbClr val="92D050"/>
              </a:solidFill>
            </a:rPr>
            <a:t>Aural &amp; Read/Write</a:t>
          </a:r>
          <a:endParaRPr lang="en-MK" sz="2000" kern="1200" dirty="0">
            <a:solidFill>
              <a:srgbClr val="92D050"/>
            </a:solidFill>
          </a:endParaRPr>
        </a:p>
        <a:p>
          <a:pPr marL="457200" lvl="2" indent="-228600" algn="l" defTabSz="889000">
            <a:lnSpc>
              <a:spcPct val="90000"/>
            </a:lnSpc>
            <a:spcBef>
              <a:spcPct val="0"/>
            </a:spcBef>
            <a:spcAft>
              <a:spcPct val="15000"/>
            </a:spcAft>
            <a:buChar char="•"/>
          </a:pPr>
          <a:r>
            <a:rPr lang="en-GB" sz="2000" b="1" i="0" kern="1200">
              <a:solidFill>
                <a:schemeClr val="tx1"/>
              </a:solidFill>
            </a:rPr>
            <a:t>Discussions, podcasts, or narrated presentations</a:t>
          </a:r>
          <a:r>
            <a:rPr lang="en-GB" sz="2000" b="0" i="0" kern="1200">
              <a:solidFill>
                <a:schemeClr val="tx1"/>
              </a:solidFill>
            </a:rPr>
            <a:t> to reinforce concepts</a:t>
          </a:r>
          <a:endParaRPr lang="en-MK" sz="2000" kern="1200">
            <a:solidFill>
              <a:schemeClr val="tx1"/>
            </a:solidFill>
          </a:endParaRPr>
        </a:p>
        <a:p>
          <a:pPr marL="457200" lvl="2" indent="-228600" algn="l" defTabSz="889000">
            <a:lnSpc>
              <a:spcPct val="90000"/>
            </a:lnSpc>
            <a:spcBef>
              <a:spcPct val="0"/>
            </a:spcBef>
            <a:spcAft>
              <a:spcPct val="15000"/>
            </a:spcAft>
            <a:buChar char="•"/>
          </a:pPr>
          <a:r>
            <a:rPr lang="en-GB" sz="2000" b="1" i="0" kern="1200" dirty="0">
              <a:solidFill>
                <a:schemeClr val="tx1"/>
              </a:solidFill>
            </a:rPr>
            <a:t>Self-explanation tasks</a:t>
          </a:r>
          <a:endParaRPr lang="en-MK" sz="2000" kern="1200" dirty="0">
            <a:solidFill>
              <a:schemeClr val="tx1"/>
            </a:solidFill>
          </a:endParaRPr>
        </a:p>
        <a:p>
          <a:pPr marL="685800" lvl="3" indent="-228600" algn="l" defTabSz="889000">
            <a:lnSpc>
              <a:spcPct val="90000"/>
            </a:lnSpc>
            <a:spcBef>
              <a:spcPct val="0"/>
            </a:spcBef>
            <a:spcAft>
              <a:spcPct val="15000"/>
            </a:spcAft>
            <a:buChar char="•"/>
          </a:pPr>
          <a:r>
            <a:rPr lang="en-GB" sz="2000" b="0" i="0" kern="1200" dirty="0">
              <a:solidFill>
                <a:schemeClr val="tx1"/>
              </a:solidFill>
            </a:rPr>
            <a:t>learners write reflections or summarize ideas</a:t>
          </a:r>
          <a:endParaRPr lang="en-MK" sz="2000" kern="1200" dirty="0">
            <a:solidFill>
              <a:schemeClr val="tx1"/>
            </a:solidFill>
          </a:endParaRPr>
        </a:p>
        <a:p>
          <a:pPr marL="457200" lvl="2" indent="-228600" algn="l" defTabSz="889000">
            <a:lnSpc>
              <a:spcPct val="90000"/>
            </a:lnSpc>
            <a:spcBef>
              <a:spcPct val="0"/>
            </a:spcBef>
            <a:spcAft>
              <a:spcPct val="15000"/>
            </a:spcAft>
            <a:buChar char="•"/>
          </a:pPr>
          <a:r>
            <a:rPr lang="en-GB" sz="2000" b="1" i="0" kern="1200" dirty="0">
              <a:solidFill>
                <a:schemeClr val="tx1"/>
              </a:solidFill>
            </a:rPr>
            <a:t>More text-based materials</a:t>
          </a:r>
          <a:endParaRPr lang="en-MK" sz="2000" kern="1200" dirty="0">
            <a:solidFill>
              <a:schemeClr val="tx1"/>
            </a:solidFill>
          </a:endParaRPr>
        </a:p>
        <a:p>
          <a:pPr marL="685800" lvl="3" indent="-228600" algn="l" defTabSz="889000">
            <a:lnSpc>
              <a:spcPct val="90000"/>
            </a:lnSpc>
            <a:spcBef>
              <a:spcPct val="0"/>
            </a:spcBef>
            <a:spcAft>
              <a:spcPct val="15000"/>
            </a:spcAft>
            <a:buChar char="•"/>
          </a:pPr>
          <a:r>
            <a:rPr lang="en-GB" sz="2000" b="0" i="0" kern="1200" dirty="0">
              <a:solidFill>
                <a:schemeClr val="tx1"/>
              </a:solidFill>
            </a:rPr>
            <a:t>case studies, in-depth readings</a:t>
          </a:r>
          <a:endParaRPr lang="en-MK" sz="2000" kern="1200" dirty="0">
            <a:solidFill>
              <a:schemeClr val="tx1"/>
            </a:solidFill>
          </a:endParaRPr>
        </a:p>
      </dsp:txBody>
      <dsp:txXfrm>
        <a:off x="4034698" y="72004"/>
        <a:ext cx="3667907" cy="4692955"/>
      </dsp:txXfrm>
    </dsp:sp>
    <dsp:sp modelId="{F565BD8B-AE6A-8A41-A9E2-8A7B2F807484}">
      <dsp:nvSpPr>
        <dsp:cNvPr id="0" name=""/>
        <dsp:cNvSpPr/>
      </dsp:nvSpPr>
      <dsp:spPr>
        <a:xfrm>
          <a:off x="8069396" y="72004"/>
          <a:ext cx="3667907" cy="469295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1" i="0" kern="1200" dirty="0">
              <a:solidFill>
                <a:schemeClr val="tx1"/>
              </a:solidFill>
            </a:rPr>
            <a:t>Advanced Learners High Skill Level, Expert</a:t>
          </a:r>
          <a:endParaRPr lang="en-MK" sz="2800" kern="1200" dirty="0">
            <a:solidFill>
              <a:schemeClr val="tx1"/>
            </a:solidFill>
          </a:endParaRPr>
        </a:p>
        <a:p>
          <a:pPr marL="228600" lvl="1" indent="-228600" algn="l" defTabSz="889000">
            <a:lnSpc>
              <a:spcPct val="90000"/>
            </a:lnSpc>
            <a:spcBef>
              <a:spcPct val="0"/>
            </a:spcBef>
            <a:spcAft>
              <a:spcPct val="15000"/>
            </a:spcAft>
            <a:buChar char="•"/>
          </a:pPr>
          <a:r>
            <a:rPr lang="en-GB" sz="2000" b="1" i="0" kern="1200" dirty="0">
              <a:solidFill>
                <a:srgbClr val="92D050"/>
              </a:solidFill>
            </a:rPr>
            <a:t>Kinaesthetic &amp; Aural</a:t>
          </a:r>
          <a:endParaRPr lang="en-MK" sz="2000" kern="1200" dirty="0">
            <a:solidFill>
              <a:schemeClr val="tx1"/>
            </a:solidFill>
          </a:endParaRPr>
        </a:p>
        <a:p>
          <a:pPr marL="457200" lvl="2" indent="-228600" algn="l" defTabSz="889000">
            <a:lnSpc>
              <a:spcPct val="90000"/>
            </a:lnSpc>
            <a:spcBef>
              <a:spcPct val="0"/>
            </a:spcBef>
            <a:spcAft>
              <a:spcPct val="15000"/>
            </a:spcAft>
            <a:buChar char="•"/>
          </a:pPr>
          <a:r>
            <a:rPr lang="en-GB" sz="2000" b="1" i="0" kern="1200" dirty="0">
              <a:solidFill>
                <a:schemeClr val="tx1"/>
              </a:solidFill>
            </a:rPr>
            <a:t>Debates, presentations, peer-teaching</a:t>
          </a:r>
          <a:endParaRPr lang="en-MK" sz="2000" kern="1200" dirty="0">
            <a:solidFill>
              <a:schemeClr val="tx1"/>
            </a:solidFill>
          </a:endParaRPr>
        </a:p>
        <a:p>
          <a:pPr marL="685800" lvl="3" indent="-228600" algn="l" defTabSz="889000">
            <a:lnSpc>
              <a:spcPct val="90000"/>
            </a:lnSpc>
            <a:spcBef>
              <a:spcPct val="0"/>
            </a:spcBef>
            <a:spcAft>
              <a:spcPct val="15000"/>
            </a:spcAft>
            <a:buChar char="•"/>
          </a:pPr>
          <a:r>
            <a:rPr lang="en-GB" sz="2000" b="0" i="0" kern="1200" dirty="0">
              <a:solidFill>
                <a:schemeClr val="tx1"/>
              </a:solidFill>
            </a:rPr>
            <a:t>aural, kinaesthetic</a:t>
          </a:r>
          <a:endParaRPr lang="en-MK" sz="2000" kern="1200" dirty="0">
            <a:solidFill>
              <a:schemeClr val="tx1"/>
            </a:solidFill>
          </a:endParaRPr>
        </a:p>
        <a:p>
          <a:pPr marL="457200" lvl="2" indent="-228600" algn="l" defTabSz="889000">
            <a:lnSpc>
              <a:spcPct val="90000"/>
            </a:lnSpc>
            <a:spcBef>
              <a:spcPct val="0"/>
            </a:spcBef>
            <a:spcAft>
              <a:spcPct val="15000"/>
            </a:spcAft>
            <a:buChar char="•"/>
          </a:pPr>
          <a:r>
            <a:rPr lang="en-GB" sz="2000" b="1" i="0" kern="1200" dirty="0">
              <a:solidFill>
                <a:schemeClr val="tx1"/>
              </a:solidFill>
            </a:rPr>
            <a:t>Unstructured real-world problems</a:t>
          </a:r>
          <a:endParaRPr lang="en-MK" sz="2000" kern="1200" dirty="0">
            <a:solidFill>
              <a:schemeClr val="tx1"/>
            </a:solidFill>
          </a:endParaRPr>
        </a:p>
        <a:p>
          <a:pPr marL="685800" lvl="3" indent="-228600" algn="l" defTabSz="889000">
            <a:lnSpc>
              <a:spcPct val="90000"/>
            </a:lnSpc>
            <a:spcBef>
              <a:spcPct val="0"/>
            </a:spcBef>
            <a:spcAft>
              <a:spcPct val="15000"/>
            </a:spcAft>
            <a:buChar char="•"/>
          </a:pPr>
          <a:r>
            <a:rPr lang="en-GB" sz="2000" b="0" i="0" kern="1200" dirty="0">
              <a:solidFill>
                <a:schemeClr val="tx1"/>
              </a:solidFill>
            </a:rPr>
            <a:t>case studies, simulations, research projects</a:t>
          </a:r>
          <a:endParaRPr lang="en-MK" sz="2000" kern="1200" dirty="0">
            <a:solidFill>
              <a:schemeClr val="tx1"/>
            </a:solidFill>
          </a:endParaRPr>
        </a:p>
        <a:p>
          <a:pPr marL="457200" lvl="2" indent="-228600" algn="l" defTabSz="889000">
            <a:lnSpc>
              <a:spcPct val="90000"/>
            </a:lnSpc>
            <a:spcBef>
              <a:spcPct val="0"/>
            </a:spcBef>
            <a:spcAft>
              <a:spcPct val="15000"/>
            </a:spcAft>
            <a:buChar char="•"/>
          </a:pPr>
          <a:r>
            <a:rPr lang="en-GB" sz="2000" b="1" i="0" kern="1200" dirty="0">
              <a:solidFill>
                <a:schemeClr val="tx1"/>
              </a:solidFill>
            </a:rPr>
            <a:t>Mentorship and coaching sessions</a:t>
          </a:r>
          <a:r>
            <a:rPr lang="en-GB" sz="2000" b="0" i="0" kern="1200" dirty="0">
              <a:solidFill>
                <a:schemeClr val="tx1"/>
              </a:solidFill>
            </a:rPr>
            <a:t> where learners engage in discussion with experts</a:t>
          </a:r>
          <a:endParaRPr lang="en-MK" sz="2000" kern="1200" dirty="0">
            <a:solidFill>
              <a:schemeClr val="tx1"/>
            </a:solidFill>
          </a:endParaRPr>
        </a:p>
      </dsp:txBody>
      <dsp:txXfrm>
        <a:off x="8069396" y="72004"/>
        <a:ext cx="3667907" cy="4692955"/>
      </dsp:txXfrm>
    </dsp:sp>
  </dsp:spTree>
</dsp:drawing>
</file>

<file path=ppt/diagrams/drawing3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65BD78-7023-7648-A84C-E7D7C2BF31E5}">
      <dsp:nvSpPr>
        <dsp:cNvPr id="0" name=""/>
        <dsp:cNvSpPr/>
      </dsp:nvSpPr>
      <dsp:spPr>
        <a:xfrm>
          <a:off x="0" y="1"/>
          <a:ext cx="10985500" cy="535572"/>
        </a:xfrm>
        <a:prstGeom prst="round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kern="1200" dirty="0">
              <a:solidFill>
                <a:schemeClr val="bg1"/>
              </a:solidFill>
            </a:rPr>
            <a:t>Maintain a Consistent Style</a:t>
          </a:r>
          <a:endParaRPr lang="en-MK" sz="2400" kern="1200" dirty="0">
            <a:solidFill>
              <a:schemeClr val="bg1"/>
            </a:solidFill>
          </a:endParaRPr>
        </a:p>
      </dsp:txBody>
      <dsp:txXfrm>
        <a:off x="26144" y="26145"/>
        <a:ext cx="10933212" cy="483284"/>
      </dsp:txXfrm>
    </dsp:sp>
    <dsp:sp modelId="{DB7A8C8C-A5F0-F143-81CE-334F0996942A}">
      <dsp:nvSpPr>
        <dsp:cNvPr id="0" name=""/>
        <dsp:cNvSpPr/>
      </dsp:nvSpPr>
      <dsp:spPr>
        <a:xfrm>
          <a:off x="0" y="535573"/>
          <a:ext cx="10985500" cy="298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8790"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GB" sz="2000" kern="1200" dirty="0"/>
            <a:t>Use consistent image sizes, captions, and positioning throughout your content</a:t>
          </a:r>
          <a:endParaRPr lang="en-MK" sz="2000" kern="1200" dirty="0"/>
        </a:p>
      </dsp:txBody>
      <dsp:txXfrm>
        <a:off x="0" y="535573"/>
        <a:ext cx="10985500" cy="298684"/>
      </dsp:txXfrm>
    </dsp:sp>
    <dsp:sp modelId="{A8C5996B-5437-184C-94ED-85472BBD63B2}">
      <dsp:nvSpPr>
        <dsp:cNvPr id="0" name=""/>
        <dsp:cNvSpPr/>
      </dsp:nvSpPr>
      <dsp:spPr>
        <a:xfrm>
          <a:off x="0" y="834258"/>
          <a:ext cx="10985500" cy="535572"/>
        </a:xfrm>
        <a:prstGeom prst="round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kern="1200">
              <a:solidFill>
                <a:schemeClr val="tx1"/>
              </a:solidFill>
            </a:rPr>
            <a:t>Test Compatibility</a:t>
          </a:r>
          <a:endParaRPr lang="en-MK" sz="2400" kern="1200">
            <a:solidFill>
              <a:schemeClr val="tx1"/>
            </a:solidFill>
          </a:endParaRPr>
        </a:p>
      </dsp:txBody>
      <dsp:txXfrm>
        <a:off x="26144" y="860402"/>
        <a:ext cx="10933212" cy="483284"/>
      </dsp:txXfrm>
    </dsp:sp>
    <dsp:sp modelId="{922F0CA9-B575-C446-9FCD-2060AA7E3582}">
      <dsp:nvSpPr>
        <dsp:cNvPr id="0" name=""/>
        <dsp:cNvSpPr/>
      </dsp:nvSpPr>
      <dsp:spPr>
        <a:xfrm>
          <a:off x="0" y="1369830"/>
          <a:ext cx="10985500" cy="298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8790"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GB" sz="2000" kern="1200" dirty="0"/>
            <a:t>Ensure that the multimedia elements work in the Markdown processor or platform you’re using</a:t>
          </a:r>
          <a:endParaRPr lang="en-MK" sz="2000" kern="1200" dirty="0"/>
        </a:p>
      </dsp:txBody>
      <dsp:txXfrm>
        <a:off x="0" y="1369830"/>
        <a:ext cx="10985500" cy="298684"/>
      </dsp:txXfrm>
    </dsp:sp>
    <dsp:sp modelId="{995A6D30-1141-A147-8EB5-A7E52F8EB32E}">
      <dsp:nvSpPr>
        <dsp:cNvPr id="0" name=""/>
        <dsp:cNvSpPr/>
      </dsp:nvSpPr>
      <dsp:spPr>
        <a:xfrm>
          <a:off x="0" y="1668514"/>
          <a:ext cx="10985500" cy="535572"/>
        </a:xfrm>
        <a:prstGeom prst="round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kern="1200">
              <a:solidFill>
                <a:schemeClr val="tx1"/>
              </a:solidFill>
            </a:rPr>
            <a:t>Responsive Design</a:t>
          </a:r>
          <a:endParaRPr lang="en-MK" sz="2400" kern="1200">
            <a:solidFill>
              <a:schemeClr val="tx1"/>
            </a:solidFill>
          </a:endParaRPr>
        </a:p>
      </dsp:txBody>
      <dsp:txXfrm>
        <a:off x="26144" y="1694658"/>
        <a:ext cx="10933212" cy="483284"/>
      </dsp:txXfrm>
    </dsp:sp>
    <dsp:sp modelId="{E5380DB2-E500-C743-8EE4-254B8BFE4D1B}">
      <dsp:nvSpPr>
        <dsp:cNvPr id="0" name=""/>
        <dsp:cNvSpPr/>
      </dsp:nvSpPr>
      <dsp:spPr>
        <a:xfrm>
          <a:off x="0" y="2204086"/>
          <a:ext cx="10985500" cy="556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8790"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GB" sz="2000" kern="1200" dirty="0"/>
            <a:t>Ensure that your multimedia content is responsive, especially when using HTML, so that it looks good on different screen sizes</a:t>
          </a:r>
          <a:endParaRPr lang="en-MK" sz="2000" kern="1200" dirty="0"/>
        </a:p>
      </dsp:txBody>
      <dsp:txXfrm>
        <a:off x="0" y="2204086"/>
        <a:ext cx="10985500" cy="556170"/>
      </dsp:txXfrm>
    </dsp:sp>
    <dsp:sp modelId="{5B3B852A-77C0-9940-B988-9B61793887C1}">
      <dsp:nvSpPr>
        <dsp:cNvPr id="0" name=""/>
        <dsp:cNvSpPr/>
      </dsp:nvSpPr>
      <dsp:spPr>
        <a:xfrm>
          <a:off x="0" y="2760257"/>
          <a:ext cx="10985500" cy="535572"/>
        </a:xfrm>
        <a:prstGeom prst="round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kern="1200" dirty="0">
              <a:solidFill>
                <a:schemeClr val="bg2">
                  <a:lumMod val="10000"/>
                </a:schemeClr>
              </a:solidFill>
            </a:rPr>
            <a:t>Provide Download Links for Media</a:t>
          </a:r>
          <a:endParaRPr lang="en-MK" sz="2400" kern="1200" dirty="0">
            <a:solidFill>
              <a:schemeClr val="bg2">
                <a:lumMod val="10000"/>
              </a:schemeClr>
            </a:solidFill>
          </a:endParaRPr>
        </a:p>
      </dsp:txBody>
      <dsp:txXfrm>
        <a:off x="26144" y="2786401"/>
        <a:ext cx="10933212" cy="483284"/>
      </dsp:txXfrm>
    </dsp:sp>
    <dsp:sp modelId="{3502D143-203A-6544-B2FA-1F21DB839552}">
      <dsp:nvSpPr>
        <dsp:cNvPr id="0" name=""/>
        <dsp:cNvSpPr/>
      </dsp:nvSpPr>
      <dsp:spPr>
        <a:xfrm>
          <a:off x="0" y="3295829"/>
          <a:ext cx="10985500" cy="556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8790"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GB" sz="2000" kern="1200" dirty="0"/>
            <a:t>Some users might prefer or need to download media files instead of viewing them directly in the browser</a:t>
          </a:r>
          <a:endParaRPr lang="en-MK" sz="2000" kern="1200" dirty="0"/>
        </a:p>
      </dsp:txBody>
      <dsp:txXfrm>
        <a:off x="0" y="3295829"/>
        <a:ext cx="10985500" cy="556170"/>
      </dsp:txXfrm>
    </dsp:sp>
    <dsp:sp modelId="{2589BF4E-FF5B-9F4D-A912-2355AEE90F7A}">
      <dsp:nvSpPr>
        <dsp:cNvPr id="0" name=""/>
        <dsp:cNvSpPr/>
      </dsp:nvSpPr>
      <dsp:spPr>
        <a:xfrm>
          <a:off x="0" y="3852000"/>
          <a:ext cx="10985500" cy="535572"/>
        </a:xfrm>
        <a:prstGeom prst="roundRect">
          <a:avLst/>
        </a:prstGeom>
        <a:solidFill>
          <a:schemeClr val="tx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kern="1200">
              <a:solidFill>
                <a:schemeClr val="bg1"/>
              </a:solidFill>
            </a:rPr>
            <a:t>Documentation</a:t>
          </a:r>
          <a:endParaRPr lang="en-MK" sz="2400" kern="1200">
            <a:solidFill>
              <a:schemeClr val="bg1"/>
            </a:solidFill>
          </a:endParaRPr>
        </a:p>
      </dsp:txBody>
      <dsp:txXfrm>
        <a:off x="26144" y="3878144"/>
        <a:ext cx="10933212" cy="483284"/>
      </dsp:txXfrm>
    </dsp:sp>
    <dsp:sp modelId="{1EE357C6-940A-DD42-97DB-38C883824F61}">
      <dsp:nvSpPr>
        <dsp:cNvPr id="0" name=""/>
        <dsp:cNvSpPr/>
      </dsp:nvSpPr>
      <dsp:spPr>
        <a:xfrm>
          <a:off x="0" y="4387572"/>
          <a:ext cx="10985500" cy="6076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8790"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GB" sz="2000" kern="1200" dirty="0"/>
            <a:t>Ensure that you provide clear documentation and context for users interacting with ex. </a:t>
          </a:r>
          <a:r>
            <a:rPr lang="en-GB" sz="2000" kern="1200" dirty="0" err="1"/>
            <a:t>Jupyter</a:t>
          </a:r>
          <a:r>
            <a:rPr lang="en-GB" sz="2000" kern="1200" dirty="0"/>
            <a:t> notebooks</a:t>
          </a:r>
          <a:endParaRPr lang="en-MK" sz="2000" kern="1200" dirty="0"/>
        </a:p>
      </dsp:txBody>
      <dsp:txXfrm>
        <a:off x="0" y="4387572"/>
        <a:ext cx="10985500" cy="607668"/>
      </dsp:txXfrm>
    </dsp:sp>
  </dsp:spTree>
</dsp:drawing>
</file>

<file path=ppt/diagrams/drawing3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E3EEDD-0479-1844-A021-F4C8D747A32D}">
      <dsp:nvSpPr>
        <dsp:cNvPr id="0" name=""/>
        <dsp:cNvSpPr/>
      </dsp:nvSpPr>
      <dsp:spPr>
        <a:xfrm>
          <a:off x="0" y="44588"/>
          <a:ext cx="9650288" cy="484379"/>
        </a:xfrm>
        <a:prstGeom prst="round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bg1"/>
              </a:solidFill>
            </a:rPr>
            <a:t>Don’t Overload Pages with Too Much Multimedia</a:t>
          </a:r>
          <a:endParaRPr lang="en-MK" sz="2000" b="0" kern="1200" dirty="0">
            <a:solidFill>
              <a:schemeClr val="bg1"/>
            </a:solidFill>
          </a:endParaRPr>
        </a:p>
      </dsp:txBody>
      <dsp:txXfrm>
        <a:off x="23645" y="68233"/>
        <a:ext cx="9602998" cy="437089"/>
      </dsp:txXfrm>
    </dsp:sp>
    <dsp:sp modelId="{A9F3E89F-AC20-CD4B-A9F2-60820A634824}">
      <dsp:nvSpPr>
        <dsp:cNvPr id="0" name=""/>
        <dsp:cNvSpPr/>
      </dsp:nvSpPr>
      <dsp:spPr>
        <a:xfrm>
          <a:off x="0" y="528968"/>
          <a:ext cx="9650288"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6397" tIns="20320" rIns="113792" bIns="20320" numCol="1" spcCol="1270" anchor="t" anchorCtr="0">
          <a:noAutofit/>
        </a:bodyPr>
        <a:lstStyle/>
        <a:p>
          <a:pPr marL="171450" lvl="1" indent="-171450" algn="l" defTabSz="711200">
            <a:lnSpc>
              <a:spcPct val="90000"/>
            </a:lnSpc>
            <a:spcBef>
              <a:spcPct val="0"/>
            </a:spcBef>
            <a:spcAft>
              <a:spcPct val="20000"/>
            </a:spcAft>
            <a:buChar char="•"/>
          </a:pPr>
          <a:r>
            <a:rPr lang="en-GB" sz="1600" b="0" kern="1200" dirty="0"/>
            <a:t>Use multimedia sparingly and only when it adds value to the content</a:t>
          </a:r>
          <a:endParaRPr lang="en-MK" sz="1600" b="0" kern="1200" dirty="0"/>
        </a:p>
      </dsp:txBody>
      <dsp:txXfrm>
        <a:off x="0" y="528968"/>
        <a:ext cx="9650288" cy="298080"/>
      </dsp:txXfrm>
    </dsp:sp>
    <dsp:sp modelId="{4AE01FF4-27C3-8147-B6BB-1261F25ED66B}">
      <dsp:nvSpPr>
        <dsp:cNvPr id="0" name=""/>
        <dsp:cNvSpPr/>
      </dsp:nvSpPr>
      <dsp:spPr>
        <a:xfrm>
          <a:off x="0" y="827048"/>
          <a:ext cx="9650288" cy="484379"/>
        </a:xfrm>
        <a:prstGeom prst="round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Don’t Use Low-Quality Media</a:t>
          </a:r>
          <a:endParaRPr lang="en-MK" sz="2000" b="0" kern="1200" dirty="0">
            <a:solidFill>
              <a:schemeClr val="tx1"/>
            </a:solidFill>
          </a:endParaRPr>
        </a:p>
      </dsp:txBody>
      <dsp:txXfrm>
        <a:off x="23645" y="850693"/>
        <a:ext cx="9602998" cy="437089"/>
      </dsp:txXfrm>
    </dsp:sp>
    <dsp:sp modelId="{4F0CA94E-D78D-2740-8EE6-B9BBB29F0A19}">
      <dsp:nvSpPr>
        <dsp:cNvPr id="0" name=""/>
        <dsp:cNvSpPr/>
      </dsp:nvSpPr>
      <dsp:spPr>
        <a:xfrm>
          <a:off x="0" y="1311428"/>
          <a:ext cx="9650288"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6397" tIns="20320" rIns="113792" bIns="20320" numCol="1" spcCol="1270" anchor="t" anchorCtr="0">
          <a:noAutofit/>
        </a:bodyPr>
        <a:lstStyle/>
        <a:p>
          <a:pPr marL="171450" lvl="1" indent="-171450" algn="l" defTabSz="711200">
            <a:lnSpc>
              <a:spcPct val="90000"/>
            </a:lnSpc>
            <a:spcBef>
              <a:spcPct val="0"/>
            </a:spcBef>
            <a:spcAft>
              <a:spcPct val="20000"/>
            </a:spcAft>
            <a:buChar char="•"/>
          </a:pPr>
          <a:r>
            <a:rPr lang="en-GB" sz="1600" b="0" kern="1200" dirty="0"/>
            <a:t>Always use high-resolution images and clear audio/video files</a:t>
          </a:r>
          <a:endParaRPr lang="en-MK" sz="1600" b="0" kern="1200" dirty="0"/>
        </a:p>
      </dsp:txBody>
      <dsp:txXfrm>
        <a:off x="0" y="1311428"/>
        <a:ext cx="9650288" cy="298080"/>
      </dsp:txXfrm>
    </dsp:sp>
    <dsp:sp modelId="{C79BD298-38AB-A348-9C6C-D9906E7C993A}">
      <dsp:nvSpPr>
        <dsp:cNvPr id="0" name=""/>
        <dsp:cNvSpPr/>
      </dsp:nvSpPr>
      <dsp:spPr>
        <a:xfrm>
          <a:off x="0" y="1609508"/>
          <a:ext cx="9650288" cy="484379"/>
        </a:xfrm>
        <a:prstGeom prst="round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Don’t Forget to Test Media Content</a:t>
          </a:r>
          <a:endParaRPr lang="en-MK" sz="2000" b="0" kern="1200" dirty="0">
            <a:solidFill>
              <a:schemeClr val="tx1"/>
            </a:solidFill>
          </a:endParaRPr>
        </a:p>
      </dsp:txBody>
      <dsp:txXfrm>
        <a:off x="23645" y="1633153"/>
        <a:ext cx="9602998" cy="437089"/>
      </dsp:txXfrm>
    </dsp:sp>
    <dsp:sp modelId="{9A512941-A6C3-F247-8E1A-44440E31C69F}">
      <dsp:nvSpPr>
        <dsp:cNvPr id="0" name=""/>
        <dsp:cNvSpPr/>
      </dsp:nvSpPr>
      <dsp:spPr>
        <a:xfrm>
          <a:off x="0" y="2093888"/>
          <a:ext cx="9650288"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6397" tIns="20320" rIns="113792" bIns="20320" numCol="1" spcCol="1270" anchor="t" anchorCtr="0">
          <a:noAutofit/>
        </a:bodyPr>
        <a:lstStyle/>
        <a:p>
          <a:pPr marL="171450" lvl="1" indent="-171450" algn="l" defTabSz="711200">
            <a:lnSpc>
              <a:spcPct val="90000"/>
            </a:lnSpc>
            <a:spcBef>
              <a:spcPct val="0"/>
            </a:spcBef>
            <a:spcAft>
              <a:spcPct val="20000"/>
            </a:spcAft>
            <a:buChar char="•"/>
          </a:pPr>
          <a:r>
            <a:rPr lang="en-GB" sz="1600" b="0" kern="1200" dirty="0"/>
            <a:t>Always test embedded media on multiple platforms before publishing</a:t>
          </a:r>
          <a:endParaRPr lang="en-MK" sz="1600" b="0" kern="1200" dirty="0"/>
        </a:p>
      </dsp:txBody>
      <dsp:txXfrm>
        <a:off x="0" y="2093888"/>
        <a:ext cx="9650288" cy="298080"/>
      </dsp:txXfrm>
    </dsp:sp>
    <dsp:sp modelId="{12C29DE8-1CB0-B343-9FB8-5B4F9759D260}">
      <dsp:nvSpPr>
        <dsp:cNvPr id="0" name=""/>
        <dsp:cNvSpPr/>
      </dsp:nvSpPr>
      <dsp:spPr>
        <a:xfrm>
          <a:off x="0" y="2391968"/>
          <a:ext cx="9650288" cy="484379"/>
        </a:xfrm>
        <a:prstGeom prst="round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bg2">
                  <a:lumMod val="10000"/>
                </a:schemeClr>
              </a:solidFill>
            </a:rPr>
            <a:t>Don’t Ignore Accessibility</a:t>
          </a:r>
          <a:endParaRPr lang="en-MK" sz="2000" b="0" kern="1200" dirty="0">
            <a:solidFill>
              <a:schemeClr val="bg2">
                <a:lumMod val="10000"/>
              </a:schemeClr>
            </a:solidFill>
          </a:endParaRPr>
        </a:p>
      </dsp:txBody>
      <dsp:txXfrm>
        <a:off x="23645" y="2415613"/>
        <a:ext cx="9602998" cy="437089"/>
      </dsp:txXfrm>
    </dsp:sp>
    <dsp:sp modelId="{62D956E0-69CD-A041-9106-07B836A32668}">
      <dsp:nvSpPr>
        <dsp:cNvPr id="0" name=""/>
        <dsp:cNvSpPr/>
      </dsp:nvSpPr>
      <dsp:spPr>
        <a:xfrm>
          <a:off x="0" y="2876348"/>
          <a:ext cx="9650288"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6397" tIns="20320" rIns="113792" bIns="20320" numCol="1" spcCol="1270" anchor="t" anchorCtr="0">
          <a:noAutofit/>
        </a:bodyPr>
        <a:lstStyle/>
        <a:p>
          <a:pPr marL="171450" lvl="1" indent="-171450" algn="l" defTabSz="711200">
            <a:lnSpc>
              <a:spcPct val="90000"/>
            </a:lnSpc>
            <a:spcBef>
              <a:spcPct val="0"/>
            </a:spcBef>
            <a:spcAft>
              <a:spcPct val="20000"/>
            </a:spcAft>
            <a:buChar char="•"/>
          </a:pPr>
          <a:r>
            <a:rPr lang="en-GB" sz="1600" b="0" kern="1200" dirty="0"/>
            <a:t>Use alt text, provide transcripts for videos, and ensure that interactive elements are keyboard-navigable</a:t>
          </a:r>
          <a:endParaRPr lang="en-MK" sz="1600" b="0" kern="1200" dirty="0"/>
        </a:p>
      </dsp:txBody>
      <dsp:txXfrm>
        <a:off x="0" y="2876348"/>
        <a:ext cx="9650288" cy="298080"/>
      </dsp:txXfrm>
    </dsp:sp>
    <dsp:sp modelId="{3AF0C91A-DE4F-CB45-AE71-49E52D4F3E5E}">
      <dsp:nvSpPr>
        <dsp:cNvPr id="0" name=""/>
        <dsp:cNvSpPr/>
      </dsp:nvSpPr>
      <dsp:spPr>
        <a:xfrm>
          <a:off x="0" y="3174428"/>
          <a:ext cx="9650288" cy="484379"/>
        </a:xfrm>
        <a:prstGeom prst="round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bg1"/>
              </a:solidFill>
            </a:rPr>
            <a:t>Don’t Link to Unreliable External Sources</a:t>
          </a:r>
          <a:endParaRPr lang="en-MK" sz="2000" b="0" kern="1200" dirty="0">
            <a:solidFill>
              <a:schemeClr val="bg1"/>
            </a:solidFill>
          </a:endParaRPr>
        </a:p>
      </dsp:txBody>
      <dsp:txXfrm>
        <a:off x="23645" y="3198073"/>
        <a:ext cx="9602998" cy="437089"/>
      </dsp:txXfrm>
    </dsp:sp>
    <dsp:sp modelId="{63F707AC-6D05-6D4D-A08A-E1622909DE0B}">
      <dsp:nvSpPr>
        <dsp:cNvPr id="0" name=""/>
        <dsp:cNvSpPr/>
      </dsp:nvSpPr>
      <dsp:spPr>
        <a:xfrm>
          <a:off x="0" y="3658808"/>
          <a:ext cx="9650288"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6397" tIns="20320" rIns="113792" bIns="20320" numCol="1" spcCol="1270" anchor="t" anchorCtr="0">
          <a:noAutofit/>
        </a:bodyPr>
        <a:lstStyle/>
        <a:p>
          <a:pPr marL="171450" lvl="1" indent="-171450" algn="l" defTabSz="711200">
            <a:lnSpc>
              <a:spcPct val="90000"/>
            </a:lnSpc>
            <a:spcBef>
              <a:spcPct val="0"/>
            </a:spcBef>
            <a:spcAft>
              <a:spcPct val="20000"/>
            </a:spcAft>
            <a:buChar char="•"/>
          </a:pPr>
          <a:r>
            <a:rPr lang="en-GB" sz="1600" b="0" kern="1200" dirty="0"/>
            <a:t>Host essential media content yourself or ensure that external links are stable</a:t>
          </a:r>
          <a:endParaRPr lang="en-MK" sz="1600" b="0" kern="1200" dirty="0"/>
        </a:p>
      </dsp:txBody>
      <dsp:txXfrm>
        <a:off x="0" y="3658808"/>
        <a:ext cx="9650288" cy="298080"/>
      </dsp:txXfrm>
    </dsp:sp>
    <dsp:sp modelId="{BF272AF4-CBFA-934A-BD83-1C8D4B0635E6}">
      <dsp:nvSpPr>
        <dsp:cNvPr id="0" name=""/>
        <dsp:cNvSpPr/>
      </dsp:nvSpPr>
      <dsp:spPr>
        <a:xfrm>
          <a:off x="0" y="3956888"/>
          <a:ext cx="9650288" cy="484379"/>
        </a:xfrm>
        <a:prstGeom prst="round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Don’t Use Auto-Playing Media</a:t>
          </a:r>
          <a:endParaRPr lang="en-MK" sz="2000" b="0" kern="1200" dirty="0">
            <a:solidFill>
              <a:schemeClr val="tx1"/>
            </a:solidFill>
          </a:endParaRPr>
        </a:p>
      </dsp:txBody>
      <dsp:txXfrm>
        <a:off x="23645" y="3980533"/>
        <a:ext cx="9602998" cy="437089"/>
      </dsp:txXfrm>
    </dsp:sp>
    <dsp:sp modelId="{AF8B1F5A-B213-C24E-99C5-5636D099955B}">
      <dsp:nvSpPr>
        <dsp:cNvPr id="0" name=""/>
        <dsp:cNvSpPr/>
      </dsp:nvSpPr>
      <dsp:spPr>
        <a:xfrm>
          <a:off x="0" y="4441268"/>
          <a:ext cx="9650288"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6397" tIns="20320" rIns="113792" bIns="20320" numCol="1" spcCol="1270" anchor="t" anchorCtr="0">
          <a:noAutofit/>
        </a:bodyPr>
        <a:lstStyle/>
        <a:p>
          <a:pPr marL="171450" lvl="1" indent="-171450" algn="l" defTabSz="711200">
            <a:lnSpc>
              <a:spcPct val="90000"/>
            </a:lnSpc>
            <a:spcBef>
              <a:spcPct val="0"/>
            </a:spcBef>
            <a:spcAft>
              <a:spcPct val="20000"/>
            </a:spcAft>
            <a:buChar char="•"/>
          </a:pPr>
          <a:r>
            <a:rPr lang="en-GB" sz="1600" b="0" kern="1200" dirty="0"/>
            <a:t>Always allow users to control when media plays</a:t>
          </a:r>
          <a:endParaRPr lang="en-MK" sz="1600" b="0" kern="1200" dirty="0"/>
        </a:p>
      </dsp:txBody>
      <dsp:txXfrm>
        <a:off x="0" y="4441268"/>
        <a:ext cx="9650288" cy="298080"/>
      </dsp:txXfrm>
    </dsp:sp>
    <dsp:sp modelId="{2D02D577-06FF-5249-BB53-EDC03F83B3F1}">
      <dsp:nvSpPr>
        <dsp:cNvPr id="0" name=""/>
        <dsp:cNvSpPr/>
      </dsp:nvSpPr>
      <dsp:spPr>
        <a:xfrm>
          <a:off x="0" y="4739348"/>
          <a:ext cx="9650288" cy="484379"/>
        </a:xfrm>
        <a:prstGeom prst="round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Don’t Neglect to Credit Sources</a:t>
          </a:r>
          <a:endParaRPr lang="en-MK" sz="2000" b="0" kern="1200" dirty="0">
            <a:solidFill>
              <a:schemeClr val="tx1"/>
            </a:solidFill>
          </a:endParaRPr>
        </a:p>
      </dsp:txBody>
      <dsp:txXfrm>
        <a:off x="23645" y="4762993"/>
        <a:ext cx="9602998" cy="437089"/>
      </dsp:txXfrm>
    </dsp:sp>
    <dsp:sp modelId="{C409C29E-7C95-8344-9D94-37C2FB658BC6}">
      <dsp:nvSpPr>
        <dsp:cNvPr id="0" name=""/>
        <dsp:cNvSpPr/>
      </dsp:nvSpPr>
      <dsp:spPr>
        <a:xfrm>
          <a:off x="0" y="5223728"/>
          <a:ext cx="9650288"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6397" tIns="20320" rIns="113792" bIns="20320" numCol="1" spcCol="1270" anchor="t" anchorCtr="0">
          <a:noAutofit/>
        </a:bodyPr>
        <a:lstStyle/>
        <a:p>
          <a:pPr marL="171450" lvl="1" indent="-171450" algn="l" defTabSz="711200">
            <a:lnSpc>
              <a:spcPct val="90000"/>
            </a:lnSpc>
            <a:spcBef>
              <a:spcPct val="0"/>
            </a:spcBef>
            <a:spcAft>
              <a:spcPct val="20000"/>
            </a:spcAft>
            <a:buChar char="•"/>
          </a:pPr>
          <a:r>
            <a:rPr lang="en-GB" sz="1600" b="0" kern="1200" dirty="0"/>
            <a:t>Always include proper citations or credits when using third-party media</a:t>
          </a:r>
          <a:endParaRPr lang="en-MK" sz="1600" b="0" kern="1200" dirty="0"/>
        </a:p>
      </dsp:txBody>
      <dsp:txXfrm>
        <a:off x="0" y="5223728"/>
        <a:ext cx="9650288" cy="298080"/>
      </dsp:txXfrm>
    </dsp:sp>
    <dsp:sp modelId="{BF2727E9-7823-764F-B0DD-40C24B86FE48}">
      <dsp:nvSpPr>
        <dsp:cNvPr id="0" name=""/>
        <dsp:cNvSpPr/>
      </dsp:nvSpPr>
      <dsp:spPr>
        <a:xfrm>
          <a:off x="0" y="5521808"/>
          <a:ext cx="9650288" cy="484379"/>
        </a:xfrm>
        <a:prstGeom prst="round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bg2">
                  <a:lumMod val="10000"/>
                </a:schemeClr>
              </a:solidFill>
            </a:rPr>
            <a:t>Don’t Rely Solely on Multimedia</a:t>
          </a:r>
          <a:endParaRPr lang="en-MK" sz="2000" b="0" kern="1200" dirty="0">
            <a:solidFill>
              <a:schemeClr val="bg2">
                <a:lumMod val="10000"/>
              </a:schemeClr>
            </a:solidFill>
          </a:endParaRPr>
        </a:p>
      </dsp:txBody>
      <dsp:txXfrm>
        <a:off x="23645" y="5545453"/>
        <a:ext cx="9602998" cy="437089"/>
      </dsp:txXfrm>
    </dsp:sp>
    <dsp:sp modelId="{1E4AD5C2-58D1-C84C-A8C6-E185AF779169}">
      <dsp:nvSpPr>
        <dsp:cNvPr id="0" name=""/>
        <dsp:cNvSpPr/>
      </dsp:nvSpPr>
      <dsp:spPr>
        <a:xfrm>
          <a:off x="0" y="6006188"/>
          <a:ext cx="9650288"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6397" tIns="20320" rIns="113792" bIns="20320" numCol="1" spcCol="1270" anchor="t" anchorCtr="0">
          <a:noAutofit/>
        </a:bodyPr>
        <a:lstStyle/>
        <a:p>
          <a:pPr marL="171450" lvl="1" indent="-171450" algn="l" defTabSz="711200">
            <a:lnSpc>
              <a:spcPct val="90000"/>
            </a:lnSpc>
            <a:spcBef>
              <a:spcPct val="0"/>
            </a:spcBef>
            <a:spcAft>
              <a:spcPct val="20000"/>
            </a:spcAft>
            <a:buChar char="•"/>
          </a:pPr>
          <a:r>
            <a:rPr lang="en-GB" sz="1600" b="0" kern="1200" dirty="0"/>
            <a:t>Pair videos with summaries, and images with descriptive captions</a:t>
          </a:r>
          <a:endParaRPr lang="en-MK" sz="1600" b="0" kern="1200" dirty="0"/>
        </a:p>
      </dsp:txBody>
      <dsp:txXfrm>
        <a:off x="0" y="6006188"/>
        <a:ext cx="9650288" cy="298080"/>
      </dsp:txXfrm>
    </dsp:sp>
  </dsp:spTree>
</dsp:drawing>
</file>

<file path=ppt/diagrams/drawing3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7F568F-2A7F-774E-BB17-D26955D1CB16}">
      <dsp:nvSpPr>
        <dsp:cNvPr id="0" name=""/>
        <dsp:cNvSpPr/>
      </dsp:nvSpPr>
      <dsp:spPr>
        <a:xfrm>
          <a:off x="303975" y="823"/>
          <a:ext cx="2421043" cy="1452626"/>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dirty="0">
              <a:solidFill>
                <a:schemeClr val="bg1"/>
              </a:solidFill>
            </a:rPr>
            <a:t>present the information in multiple ways and formats</a:t>
          </a:r>
          <a:endParaRPr lang="en-US" sz="2200" kern="1200" dirty="0">
            <a:solidFill>
              <a:schemeClr val="bg1"/>
            </a:solidFill>
          </a:endParaRPr>
        </a:p>
      </dsp:txBody>
      <dsp:txXfrm>
        <a:off x="303975" y="823"/>
        <a:ext cx="2421043" cy="1452626"/>
      </dsp:txXfrm>
    </dsp:sp>
    <dsp:sp modelId="{BCA3BFF7-7760-8544-9803-67885357CA44}">
      <dsp:nvSpPr>
        <dsp:cNvPr id="0" name=""/>
        <dsp:cNvSpPr/>
      </dsp:nvSpPr>
      <dsp:spPr>
        <a:xfrm>
          <a:off x="2967123" y="823"/>
          <a:ext cx="2421043" cy="1452626"/>
        </a:xfrm>
        <a:prstGeom prst="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dirty="0">
              <a:solidFill>
                <a:schemeClr val="tx1"/>
              </a:solidFill>
            </a:rPr>
            <a:t>use simple language</a:t>
          </a:r>
          <a:endParaRPr lang="en-US" sz="2200" kern="1200" dirty="0">
            <a:solidFill>
              <a:schemeClr val="tx1"/>
            </a:solidFill>
          </a:endParaRPr>
        </a:p>
      </dsp:txBody>
      <dsp:txXfrm>
        <a:off x="2967123" y="823"/>
        <a:ext cx="2421043" cy="1452626"/>
      </dsp:txXfrm>
    </dsp:sp>
    <dsp:sp modelId="{0725BE93-EF6D-9640-8A9A-A0975900A041}">
      <dsp:nvSpPr>
        <dsp:cNvPr id="0" name=""/>
        <dsp:cNvSpPr/>
      </dsp:nvSpPr>
      <dsp:spPr>
        <a:xfrm>
          <a:off x="5630272" y="823"/>
          <a:ext cx="2421043" cy="1452626"/>
        </a:xfrm>
        <a:prstGeom prst="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use headings</a:t>
          </a:r>
          <a:endParaRPr lang="en-US" sz="2200" kern="1200">
            <a:solidFill>
              <a:schemeClr val="tx1"/>
            </a:solidFill>
          </a:endParaRPr>
        </a:p>
      </dsp:txBody>
      <dsp:txXfrm>
        <a:off x="5630272" y="823"/>
        <a:ext cx="2421043" cy="1452626"/>
      </dsp:txXfrm>
    </dsp:sp>
    <dsp:sp modelId="{9237A12A-BA34-F54C-A848-454B0EE02A95}">
      <dsp:nvSpPr>
        <dsp:cNvPr id="0" name=""/>
        <dsp:cNvSpPr/>
      </dsp:nvSpPr>
      <dsp:spPr>
        <a:xfrm>
          <a:off x="8293420" y="823"/>
          <a:ext cx="2421043" cy="1452626"/>
        </a:xfrm>
        <a:prstGeom prst="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bg2">
                  <a:lumMod val="10000"/>
                </a:schemeClr>
              </a:solidFill>
            </a:rPr>
            <a:t>use table of content</a:t>
          </a:r>
          <a:endParaRPr lang="en-US" sz="2200" kern="1200">
            <a:solidFill>
              <a:schemeClr val="bg2">
                <a:lumMod val="10000"/>
              </a:schemeClr>
            </a:solidFill>
          </a:endParaRPr>
        </a:p>
      </dsp:txBody>
      <dsp:txXfrm>
        <a:off x="8293420" y="823"/>
        <a:ext cx="2421043" cy="1452626"/>
      </dsp:txXfrm>
    </dsp:sp>
    <dsp:sp modelId="{C9605745-22B8-4E42-A629-742590571CEB}">
      <dsp:nvSpPr>
        <dsp:cNvPr id="0" name=""/>
        <dsp:cNvSpPr/>
      </dsp:nvSpPr>
      <dsp:spPr>
        <a:xfrm>
          <a:off x="303975" y="1695554"/>
          <a:ext cx="2421043" cy="1452626"/>
        </a:xfrm>
        <a:prstGeom prst="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bg2">
                  <a:lumMod val="10000"/>
                </a:schemeClr>
              </a:solidFill>
            </a:rPr>
            <a:t>provide alternative text for images</a:t>
          </a:r>
          <a:endParaRPr lang="en-US" sz="2200" kern="1200">
            <a:solidFill>
              <a:schemeClr val="bg2">
                <a:lumMod val="10000"/>
              </a:schemeClr>
            </a:solidFill>
          </a:endParaRPr>
        </a:p>
      </dsp:txBody>
      <dsp:txXfrm>
        <a:off x="303975" y="1695554"/>
        <a:ext cx="2421043" cy="1452626"/>
      </dsp:txXfrm>
    </dsp:sp>
    <dsp:sp modelId="{F88253A0-A3D8-514C-B0FF-4CDCCC467BFA}">
      <dsp:nvSpPr>
        <dsp:cNvPr id="0" name=""/>
        <dsp:cNvSpPr/>
      </dsp:nvSpPr>
      <dsp:spPr>
        <a:xfrm>
          <a:off x="2967123" y="1695554"/>
          <a:ext cx="2421043" cy="1452626"/>
        </a:xfrm>
        <a:prstGeom prst="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use equation editors for math expressions</a:t>
          </a:r>
          <a:endParaRPr lang="en-US" sz="2200" kern="1200">
            <a:solidFill>
              <a:schemeClr val="tx1"/>
            </a:solidFill>
          </a:endParaRPr>
        </a:p>
      </dsp:txBody>
      <dsp:txXfrm>
        <a:off x="2967123" y="1695554"/>
        <a:ext cx="2421043" cy="1452626"/>
      </dsp:txXfrm>
    </dsp:sp>
    <dsp:sp modelId="{5E3352EF-C182-A842-800D-FE279A6461C9}">
      <dsp:nvSpPr>
        <dsp:cNvPr id="0" name=""/>
        <dsp:cNvSpPr/>
      </dsp:nvSpPr>
      <dsp:spPr>
        <a:xfrm>
          <a:off x="5630272" y="1695554"/>
          <a:ext cx="2421043" cy="1452626"/>
        </a:xfrm>
        <a:prstGeom prst="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use a high contrast colour palette</a:t>
          </a:r>
          <a:endParaRPr lang="en-US" sz="2200" kern="1200">
            <a:solidFill>
              <a:schemeClr val="tx1"/>
            </a:solidFill>
          </a:endParaRPr>
        </a:p>
      </dsp:txBody>
      <dsp:txXfrm>
        <a:off x="5630272" y="1695554"/>
        <a:ext cx="2421043" cy="1452626"/>
      </dsp:txXfrm>
    </dsp:sp>
    <dsp:sp modelId="{B11E64D2-5643-6448-9AF8-FBEC6B992963}">
      <dsp:nvSpPr>
        <dsp:cNvPr id="0" name=""/>
        <dsp:cNvSpPr/>
      </dsp:nvSpPr>
      <dsp:spPr>
        <a:xfrm>
          <a:off x="8293420" y="1695554"/>
          <a:ext cx="2421043" cy="1452626"/>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bg1"/>
              </a:solidFill>
            </a:rPr>
            <a:t>don't use colour as the only way to convey information</a:t>
          </a:r>
          <a:endParaRPr lang="en-US" sz="2200" kern="1200">
            <a:solidFill>
              <a:schemeClr val="bg1"/>
            </a:solidFill>
          </a:endParaRPr>
        </a:p>
      </dsp:txBody>
      <dsp:txXfrm>
        <a:off x="8293420" y="1695554"/>
        <a:ext cx="2421043" cy="1452626"/>
      </dsp:txXfrm>
    </dsp:sp>
    <dsp:sp modelId="{C751CBE7-4980-544A-A70F-8D94A1BBA1D2}">
      <dsp:nvSpPr>
        <dsp:cNvPr id="0" name=""/>
        <dsp:cNvSpPr/>
      </dsp:nvSpPr>
      <dsp:spPr>
        <a:xfrm>
          <a:off x="1635549" y="3390285"/>
          <a:ext cx="2421043" cy="1452626"/>
        </a:xfrm>
        <a:prstGeom prst="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use descriptive links</a:t>
          </a:r>
          <a:endParaRPr lang="en-US" sz="2200" kern="1200">
            <a:solidFill>
              <a:schemeClr val="tx1"/>
            </a:solidFill>
          </a:endParaRPr>
        </a:p>
      </dsp:txBody>
      <dsp:txXfrm>
        <a:off x="1635549" y="3390285"/>
        <a:ext cx="2421043" cy="1452626"/>
      </dsp:txXfrm>
    </dsp:sp>
    <dsp:sp modelId="{723C28AB-8C0E-8245-9A88-8B4CB7170B63}">
      <dsp:nvSpPr>
        <dsp:cNvPr id="0" name=""/>
        <dsp:cNvSpPr/>
      </dsp:nvSpPr>
      <dsp:spPr>
        <a:xfrm>
          <a:off x="4298698" y="3390285"/>
          <a:ext cx="2421043" cy="1452626"/>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bg1"/>
              </a:solidFill>
            </a:rPr>
            <a:t>use tables only when required</a:t>
          </a:r>
          <a:endParaRPr lang="en-US" sz="2200" kern="1200">
            <a:solidFill>
              <a:schemeClr val="bg1"/>
            </a:solidFill>
          </a:endParaRPr>
        </a:p>
      </dsp:txBody>
      <dsp:txXfrm>
        <a:off x="4298698" y="3390285"/>
        <a:ext cx="2421043" cy="1452626"/>
      </dsp:txXfrm>
    </dsp:sp>
    <dsp:sp modelId="{9BC16747-57D9-064E-83F3-F35741AD6321}">
      <dsp:nvSpPr>
        <dsp:cNvPr id="0" name=""/>
        <dsp:cNvSpPr/>
      </dsp:nvSpPr>
      <dsp:spPr>
        <a:xfrm>
          <a:off x="6961846" y="3390285"/>
          <a:ext cx="2421043" cy="1452626"/>
        </a:xfrm>
        <a:prstGeom prst="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provide closed captions and transcripts</a:t>
          </a:r>
          <a:endParaRPr lang="en-US" sz="2200" kern="1200">
            <a:solidFill>
              <a:schemeClr val="tx1"/>
            </a:solidFill>
          </a:endParaRPr>
        </a:p>
      </dsp:txBody>
      <dsp:txXfrm>
        <a:off x="6961846" y="3390285"/>
        <a:ext cx="2421043" cy="1452626"/>
      </dsp:txXfrm>
    </dsp:sp>
  </dsp:spTree>
</dsp:drawing>
</file>

<file path=ppt/diagrams/drawing3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12382F-53AB-7143-9BBA-C88E7AB6AC01}">
      <dsp:nvSpPr>
        <dsp:cNvPr id="0" name=""/>
        <dsp:cNvSpPr/>
      </dsp:nvSpPr>
      <dsp:spPr>
        <a:xfrm>
          <a:off x="0" y="304826"/>
          <a:ext cx="10985500" cy="83422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b="0" i="0" kern="1200" dirty="0">
              <a:solidFill>
                <a:schemeClr val="tx1"/>
              </a:solidFill>
            </a:rPr>
            <a:t>"Graph." </a:t>
          </a:r>
          <a:endParaRPr lang="en-MK" sz="2100" kern="1200" dirty="0">
            <a:solidFill>
              <a:schemeClr val="tx1"/>
            </a:solidFill>
          </a:endParaRPr>
        </a:p>
      </dsp:txBody>
      <dsp:txXfrm>
        <a:off x="40724" y="345550"/>
        <a:ext cx="10904052" cy="752780"/>
      </dsp:txXfrm>
    </dsp:sp>
    <dsp:sp modelId="{30978A57-A841-0E43-9C53-FB7DB01831E1}">
      <dsp:nvSpPr>
        <dsp:cNvPr id="0" name=""/>
        <dsp:cNvSpPr/>
      </dsp:nvSpPr>
      <dsp:spPr>
        <a:xfrm>
          <a:off x="0" y="1199534"/>
          <a:ext cx="10985500" cy="83422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b="0" i="0" kern="1200" dirty="0">
              <a:solidFill>
                <a:schemeClr val="tx1"/>
              </a:solidFill>
            </a:rPr>
            <a:t>"Image of temperature and CO2 graph." </a:t>
          </a:r>
          <a:endParaRPr lang="en-MK" sz="2100" kern="1200" dirty="0">
            <a:solidFill>
              <a:schemeClr val="tx1"/>
            </a:solidFill>
          </a:endParaRPr>
        </a:p>
      </dsp:txBody>
      <dsp:txXfrm>
        <a:off x="40724" y="1240258"/>
        <a:ext cx="10904052" cy="752780"/>
      </dsp:txXfrm>
    </dsp:sp>
    <dsp:sp modelId="{6AA9F6A7-A5A0-FE49-BBA8-77EA29D1D262}">
      <dsp:nvSpPr>
        <dsp:cNvPr id="0" name=""/>
        <dsp:cNvSpPr/>
      </dsp:nvSpPr>
      <dsp:spPr>
        <a:xfrm>
          <a:off x="0" y="2094242"/>
          <a:ext cx="10985500" cy="83422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b="0" i="0" kern="1200" dirty="0">
              <a:solidFill>
                <a:schemeClr val="tx1"/>
              </a:solidFill>
            </a:rPr>
            <a:t>"A line graph showing global temperature anomalies (y-axis) and atmospheric carbon dioxide levels (x-axis) from 1920 to 2020. Temperature and CO2 levels both show a clear upward trend." </a:t>
          </a:r>
          <a:endParaRPr lang="en-MK" sz="2100" kern="1200" dirty="0">
            <a:solidFill>
              <a:schemeClr val="tx1"/>
            </a:solidFill>
          </a:endParaRPr>
        </a:p>
      </dsp:txBody>
      <dsp:txXfrm>
        <a:off x="40724" y="2134966"/>
        <a:ext cx="10904052" cy="752780"/>
      </dsp:txXfrm>
    </dsp:sp>
    <dsp:sp modelId="{D9F7F40F-BC5B-9A4B-8BB1-F9E9E45B46EE}">
      <dsp:nvSpPr>
        <dsp:cNvPr id="0" name=""/>
        <dsp:cNvSpPr/>
      </dsp:nvSpPr>
      <dsp:spPr>
        <a:xfrm>
          <a:off x="0" y="2988951"/>
          <a:ext cx="10985500" cy="83422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b="0" i="0" kern="1200" dirty="0">
              <a:solidFill>
                <a:schemeClr val="tx1"/>
              </a:solidFill>
            </a:rPr>
            <a:t>"Data visualization of climate change."</a:t>
          </a:r>
          <a:endParaRPr lang="en-MK" sz="2100" kern="1200" dirty="0">
            <a:solidFill>
              <a:schemeClr val="tx1"/>
            </a:solidFill>
          </a:endParaRPr>
        </a:p>
      </dsp:txBody>
      <dsp:txXfrm>
        <a:off x="40724" y="3029675"/>
        <a:ext cx="10904052" cy="752780"/>
      </dsp:txXfrm>
    </dsp:sp>
  </dsp:spTree>
</dsp:drawing>
</file>

<file path=ppt/diagrams/drawing3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8FE99E-79C9-2F4E-8966-0B71DC3C6CBB}">
      <dsp:nvSpPr>
        <dsp:cNvPr id="0" name=""/>
        <dsp:cNvSpPr/>
      </dsp:nvSpPr>
      <dsp:spPr>
        <a:xfrm>
          <a:off x="0" y="1983"/>
          <a:ext cx="10985500" cy="102119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GB" sz="2800" b="0" i="0" kern="1200" dirty="0">
              <a:solidFill>
                <a:schemeClr val="tx1"/>
              </a:solidFill>
            </a:rPr>
            <a:t>To legally protect the intellectual property of the creators and prevent unauthorized distribution. </a:t>
          </a:r>
          <a:endParaRPr lang="en-MK" sz="2800" kern="1200" dirty="0">
            <a:solidFill>
              <a:schemeClr val="tx1"/>
            </a:solidFill>
          </a:endParaRPr>
        </a:p>
      </dsp:txBody>
      <dsp:txXfrm>
        <a:off x="49850" y="51833"/>
        <a:ext cx="10885800" cy="921490"/>
      </dsp:txXfrm>
    </dsp:sp>
    <dsp:sp modelId="{7B2C5A42-72BD-7042-ABEA-746DB28CBF5B}">
      <dsp:nvSpPr>
        <dsp:cNvPr id="0" name=""/>
        <dsp:cNvSpPr/>
      </dsp:nvSpPr>
      <dsp:spPr>
        <a:xfrm>
          <a:off x="0" y="1036266"/>
          <a:ext cx="10985500" cy="102119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GB" sz="2800" b="0" i="0" kern="1200" dirty="0">
              <a:solidFill>
                <a:schemeClr val="tx1"/>
              </a:solidFill>
            </a:rPr>
            <a:t>To establish a set of guidelines and expectations for respectful and inclusive </a:t>
          </a:r>
          <a:r>
            <a:rPr lang="en-GB" sz="2800" b="0" i="0" kern="1200" dirty="0" err="1">
              <a:solidFill>
                <a:schemeClr val="tx1"/>
              </a:solidFill>
            </a:rPr>
            <a:t>behavior</a:t>
          </a:r>
          <a:r>
            <a:rPr lang="en-GB" sz="2800" b="0" i="0" kern="1200" dirty="0">
              <a:solidFill>
                <a:schemeClr val="tx1"/>
              </a:solidFill>
            </a:rPr>
            <a:t> among contributors and users. </a:t>
          </a:r>
          <a:endParaRPr lang="en-MK" sz="2800" kern="1200" dirty="0">
            <a:solidFill>
              <a:schemeClr val="tx1"/>
            </a:solidFill>
          </a:endParaRPr>
        </a:p>
      </dsp:txBody>
      <dsp:txXfrm>
        <a:off x="49850" y="1086116"/>
        <a:ext cx="10885800" cy="921490"/>
      </dsp:txXfrm>
    </dsp:sp>
    <dsp:sp modelId="{47ADDB56-5210-E846-BBCC-5C3EF4F99D38}">
      <dsp:nvSpPr>
        <dsp:cNvPr id="0" name=""/>
        <dsp:cNvSpPr/>
      </dsp:nvSpPr>
      <dsp:spPr>
        <a:xfrm>
          <a:off x="0" y="2070549"/>
          <a:ext cx="10985500" cy="102119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GB" sz="2800" b="0" i="0" kern="1200" dirty="0">
              <a:solidFill>
                <a:schemeClr val="tx1"/>
              </a:solidFill>
            </a:rPr>
            <a:t>To provide detailed instructions on how to use the resource and report technical issues. </a:t>
          </a:r>
          <a:endParaRPr lang="en-MK" sz="2800" kern="1200" dirty="0">
            <a:solidFill>
              <a:schemeClr val="tx1"/>
            </a:solidFill>
          </a:endParaRPr>
        </a:p>
      </dsp:txBody>
      <dsp:txXfrm>
        <a:off x="49850" y="2120399"/>
        <a:ext cx="10885800" cy="921490"/>
      </dsp:txXfrm>
    </dsp:sp>
    <dsp:sp modelId="{B675E2EB-6DB7-794C-9DE0-2546322E0F02}">
      <dsp:nvSpPr>
        <dsp:cNvPr id="0" name=""/>
        <dsp:cNvSpPr/>
      </dsp:nvSpPr>
      <dsp:spPr>
        <a:xfrm>
          <a:off x="0" y="3104831"/>
          <a:ext cx="10985500" cy="102119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GB" sz="2800" b="0" i="0" kern="1200" dirty="0">
              <a:solidFill>
                <a:schemeClr val="tx1"/>
              </a:solidFill>
            </a:rPr>
            <a:t>To outline the specific technical requirements and software dependencies for accessing the resource.</a:t>
          </a:r>
          <a:endParaRPr lang="en-MK" sz="2800" kern="1200" dirty="0">
            <a:solidFill>
              <a:schemeClr val="tx1"/>
            </a:solidFill>
          </a:endParaRPr>
        </a:p>
      </dsp:txBody>
      <dsp:txXfrm>
        <a:off x="49850" y="3154681"/>
        <a:ext cx="10885800" cy="921490"/>
      </dsp:txXfrm>
    </dsp:sp>
  </dsp:spTree>
</dsp:drawing>
</file>

<file path=ppt/diagrams/drawing3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0E5B29-EC61-8D4D-B30F-E5D3AEBF3B27}">
      <dsp:nvSpPr>
        <dsp:cNvPr id="0" name=""/>
        <dsp:cNvSpPr/>
      </dsp:nvSpPr>
      <dsp:spPr>
        <a:xfrm>
          <a:off x="49" y="5721"/>
          <a:ext cx="4781325" cy="720000"/>
        </a:xfrm>
        <a:prstGeom prst="rect">
          <a:avLst/>
        </a:prstGeom>
        <a:solidFill>
          <a:srgbClr val="0070C0"/>
        </a:solidFill>
        <a:ln w="25400" cap="flat" cmpd="sng" algn="ctr">
          <a:solidFill>
            <a:srgbClr val="0070C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01600" rIns="177800" bIns="101600" numCol="1" spcCol="1270" anchor="ctr" anchorCtr="0">
          <a:noAutofit/>
        </a:bodyPr>
        <a:lstStyle/>
        <a:p>
          <a:pPr marL="0" lvl="0" indent="0" algn="ctr" defTabSz="1111250">
            <a:lnSpc>
              <a:spcPct val="90000"/>
            </a:lnSpc>
            <a:spcBef>
              <a:spcPct val="0"/>
            </a:spcBef>
            <a:spcAft>
              <a:spcPct val="35000"/>
            </a:spcAft>
            <a:buNone/>
          </a:pPr>
          <a:r>
            <a:rPr lang="en-GB" sz="2500" b="1" kern="1200">
              <a:solidFill>
                <a:schemeClr val="bg1"/>
              </a:solidFill>
            </a:rPr>
            <a:t>README </a:t>
          </a:r>
          <a:endParaRPr lang="en-US" sz="2500" kern="1200">
            <a:solidFill>
              <a:schemeClr val="bg1"/>
            </a:solidFill>
          </a:endParaRPr>
        </a:p>
      </dsp:txBody>
      <dsp:txXfrm>
        <a:off x="49" y="5721"/>
        <a:ext cx="4781325" cy="720000"/>
      </dsp:txXfrm>
    </dsp:sp>
    <dsp:sp modelId="{B3000F82-588D-9E46-85F7-7DF0587E20F7}">
      <dsp:nvSpPr>
        <dsp:cNvPr id="0" name=""/>
        <dsp:cNvSpPr/>
      </dsp:nvSpPr>
      <dsp:spPr>
        <a:xfrm>
          <a:off x="49" y="725721"/>
          <a:ext cx="4781325" cy="3602812"/>
        </a:xfrm>
        <a:prstGeom prst="rect">
          <a:avLst/>
        </a:prstGeom>
        <a:solidFill>
          <a:schemeClr val="accent1">
            <a:lumMod val="60000"/>
            <a:lumOff val="40000"/>
            <a:alpha val="90000"/>
          </a:schemeClr>
        </a:solidFill>
        <a:ln w="25400" cap="flat" cmpd="sng" algn="ctr">
          <a:solidFill>
            <a:schemeClr val="accent1">
              <a:lumMod val="60000"/>
              <a:lumOff val="40000"/>
              <a:alpha val="9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3350" tIns="133350" rIns="177800" bIns="200025" numCol="1" spcCol="1270" anchor="t" anchorCtr="0">
          <a:noAutofit/>
        </a:bodyPr>
        <a:lstStyle/>
        <a:p>
          <a:pPr marL="228600" lvl="1" indent="-228600" algn="l" defTabSz="1111250">
            <a:lnSpc>
              <a:spcPct val="90000"/>
            </a:lnSpc>
            <a:spcBef>
              <a:spcPct val="0"/>
            </a:spcBef>
            <a:spcAft>
              <a:spcPct val="15000"/>
            </a:spcAft>
            <a:buChar char="•"/>
          </a:pPr>
          <a:r>
            <a:rPr lang="en-GB" sz="2500" kern="1200" dirty="0"/>
            <a:t>Provides essential information about the purpose, content, and usage of the learning materials.</a:t>
          </a:r>
          <a:endParaRPr lang="en-US" sz="2500" kern="1200" dirty="0"/>
        </a:p>
        <a:p>
          <a:pPr marL="228600" lvl="1" indent="-228600" algn="l" defTabSz="1111250">
            <a:lnSpc>
              <a:spcPct val="90000"/>
            </a:lnSpc>
            <a:spcBef>
              <a:spcPct val="0"/>
            </a:spcBef>
            <a:spcAft>
              <a:spcPct val="15000"/>
            </a:spcAft>
            <a:buChar char="•"/>
          </a:pPr>
          <a:r>
            <a:rPr lang="en-GB" sz="2500" kern="1200" dirty="0"/>
            <a:t>Offers instructions on customization and contribution.</a:t>
          </a:r>
          <a:endParaRPr lang="en-US" sz="2500" kern="1200" dirty="0"/>
        </a:p>
        <a:p>
          <a:pPr marL="228600" lvl="1" indent="-228600" algn="l" defTabSz="1111250">
            <a:lnSpc>
              <a:spcPct val="90000"/>
            </a:lnSpc>
            <a:spcBef>
              <a:spcPct val="0"/>
            </a:spcBef>
            <a:spcAft>
              <a:spcPct val="15000"/>
            </a:spcAft>
            <a:buChar char="•"/>
          </a:pPr>
          <a:r>
            <a:rPr lang="en-GB" sz="2500" kern="1200"/>
            <a:t>Helps users understand the context and scope of the resource.</a:t>
          </a:r>
          <a:endParaRPr lang="en-US" sz="2500" kern="1200"/>
        </a:p>
      </dsp:txBody>
      <dsp:txXfrm>
        <a:off x="49" y="725721"/>
        <a:ext cx="4781325" cy="3602812"/>
      </dsp:txXfrm>
    </dsp:sp>
    <dsp:sp modelId="{DE268454-0A7B-D845-AE9A-10842685DE06}">
      <dsp:nvSpPr>
        <dsp:cNvPr id="0" name=""/>
        <dsp:cNvSpPr/>
      </dsp:nvSpPr>
      <dsp:spPr>
        <a:xfrm>
          <a:off x="5450760" y="5721"/>
          <a:ext cx="4781325" cy="720000"/>
        </a:xfrm>
        <a:prstGeom prst="rect">
          <a:avLst/>
        </a:prstGeom>
        <a:solidFill>
          <a:schemeClr val="accent2">
            <a:hueOff val="-4142178"/>
            <a:satOff val="-15113"/>
            <a:lumOff val="3334"/>
            <a:alphaOff val="0"/>
          </a:schemeClr>
        </a:solidFill>
        <a:ln w="25400" cap="flat" cmpd="sng" algn="ctr">
          <a:solidFill>
            <a:schemeClr val="accent2">
              <a:hueOff val="-4142178"/>
              <a:satOff val="-15113"/>
              <a:lumOff val="3334"/>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01600" rIns="177800" bIns="101600" numCol="1" spcCol="1270" anchor="ctr" anchorCtr="0">
          <a:noAutofit/>
        </a:bodyPr>
        <a:lstStyle/>
        <a:p>
          <a:pPr marL="0" lvl="0" indent="0" algn="ctr" defTabSz="1111250">
            <a:lnSpc>
              <a:spcPct val="90000"/>
            </a:lnSpc>
            <a:spcBef>
              <a:spcPct val="0"/>
            </a:spcBef>
            <a:spcAft>
              <a:spcPct val="35000"/>
            </a:spcAft>
            <a:buNone/>
          </a:pPr>
          <a:r>
            <a:rPr lang="en-GB" sz="2500" b="1" kern="1200" dirty="0">
              <a:solidFill>
                <a:schemeClr val="tx1"/>
              </a:solidFill>
            </a:rPr>
            <a:t>Code of Conduct</a:t>
          </a:r>
          <a:r>
            <a:rPr lang="en-GB" sz="2500" kern="1200" dirty="0">
              <a:solidFill>
                <a:schemeClr val="tx1"/>
              </a:solidFill>
            </a:rPr>
            <a:t> </a:t>
          </a:r>
          <a:endParaRPr lang="en-US" sz="2500" kern="1200" dirty="0">
            <a:solidFill>
              <a:schemeClr val="tx1"/>
            </a:solidFill>
          </a:endParaRPr>
        </a:p>
      </dsp:txBody>
      <dsp:txXfrm>
        <a:off x="5450760" y="5721"/>
        <a:ext cx="4781325" cy="720000"/>
      </dsp:txXfrm>
    </dsp:sp>
    <dsp:sp modelId="{C8921FC9-F728-0D47-B71E-E581EC7A666D}">
      <dsp:nvSpPr>
        <dsp:cNvPr id="0" name=""/>
        <dsp:cNvSpPr/>
      </dsp:nvSpPr>
      <dsp:spPr>
        <a:xfrm>
          <a:off x="5450760" y="725721"/>
          <a:ext cx="4781325" cy="3602812"/>
        </a:xfrm>
        <a:prstGeom prst="rect">
          <a:avLst/>
        </a:prstGeom>
        <a:solidFill>
          <a:schemeClr val="accent2">
            <a:tint val="40000"/>
            <a:alpha val="90000"/>
            <a:hueOff val="-3376333"/>
            <a:satOff val="-15048"/>
            <a:lumOff val="-714"/>
            <a:alphaOff val="0"/>
          </a:schemeClr>
        </a:solidFill>
        <a:ln w="25400" cap="flat" cmpd="sng" algn="ctr">
          <a:solidFill>
            <a:schemeClr val="accent2">
              <a:tint val="40000"/>
              <a:alpha val="90000"/>
              <a:hueOff val="-3376333"/>
              <a:satOff val="-15048"/>
              <a:lumOff val="-71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3350" tIns="133350" rIns="177800" bIns="200025" numCol="1" spcCol="1270" anchor="t" anchorCtr="0">
          <a:noAutofit/>
        </a:bodyPr>
        <a:lstStyle/>
        <a:p>
          <a:pPr marL="228600" lvl="1" indent="-228600" algn="l" defTabSz="1111250">
            <a:lnSpc>
              <a:spcPct val="90000"/>
            </a:lnSpc>
            <a:spcBef>
              <a:spcPct val="0"/>
            </a:spcBef>
            <a:spcAft>
              <a:spcPct val="15000"/>
            </a:spcAft>
            <a:buChar char="•"/>
          </a:pPr>
          <a:r>
            <a:rPr lang="en-GB" sz="2500" kern="1200"/>
            <a:t>Establishes clear expectations for behavior and communication within the community.</a:t>
          </a:r>
          <a:endParaRPr lang="en-US" sz="2500" kern="1200"/>
        </a:p>
        <a:p>
          <a:pPr marL="228600" lvl="1" indent="-228600" algn="l" defTabSz="1111250">
            <a:lnSpc>
              <a:spcPct val="90000"/>
            </a:lnSpc>
            <a:spcBef>
              <a:spcPct val="0"/>
            </a:spcBef>
            <a:spcAft>
              <a:spcPct val="15000"/>
            </a:spcAft>
            <a:buChar char="•"/>
          </a:pPr>
          <a:r>
            <a:rPr lang="en-GB" sz="2500" kern="1200"/>
            <a:t>Promotes a respectful and inclusive environment for all contributors and users.</a:t>
          </a:r>
          <a:endParaRPr lang="en-US" sz="2500" kern="1200"/>
        </a:p>
        <a:p>
          <a:pPr marL="228600" lvl="1" indent="-228600" algn="l" defTabSz="1111250">
            <a:lnSpc>
              <a:spcPct val="90000"/>
            </a:lnSpc>
            <a:spcBef>
              <a:spcPct val="0"/>
            </a:spcBef>
            <a:spcAft>
              <a:spcPct val="15000"/>
            </a:spcAft>
            <a:buChar char="•"/>
          </a:pPr>
          <a:r>
            <a:rPr lang="en-GB" sz="2500" kern="1200" dirty="0"/>
            <a:t>Helps to prevent and address conflicts or inappropriate </a:t>
          </a:r>
          <a:r>
            <a:rPr lang="en-GB" sz="2500" kern="1200" dirty="0" err="1"/>
            <a:t>behavior</a:t>
          </a:r>
          <a:r>
            <a:rPr lang="en-GB" sz="2500" kern="1200" dirty="0"/>
            <a:t>.</a:t>
          </a:r>
          <a:endParaRPr lang="en-US" sz="2500" kern="1200" dirty="0"/>
        </a:p>
      </dsp:txBody>
      <dsp:txXfrm>
        <a:off x="5450760" y="725721"/>
        <a:ext cx="4781325" cy="3602812"/>
      </dsp:txXfrm>
    </dsp:sp>
  </dsp:spTree>
</dsp:drawing>
</file>

<file path=ppt/diagrams/drawing3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82F517-F0B5-6647-A282-D48803A55BFF}">
      <dsp:nvSpPr>
        <dsp:cNvPr id="0" name=""/>
        <dsp:cNvSpPr/>
      </dsp:nvSpPr>
      <dsp:spPr>
        <a:xfrm>
          <a:off x="0" y="76982"/>
          <a:ext cx="10985500" cy="9114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GB" sz="3800" b="0" i="0" kern="1200" dirty="0">
              <a:solidFill>
                <a:schemeClr val="tx1"/>
              </a:solidFill>
            </a:rPr>
            <a:t>Ensuring the metadata is open, and accessible to all. </a:t>
          </a:r>
          <a:endParaRPr lang="en-MK" sz="3800" kern="1200" dirty="0">
            <a:solidFill>
              <a:schemeClr val="tx1"/>
            </a:solidFill>
          </a:endParaRPr>
        </a:p>
      </dsp:txBody>
      <dsp:txXfrm>
        <a:off x="44492" y="121474"/>
        <a:ext cx="10896516" cy="822446"/>
      </dsp:txXfrm>
    </dsp:sp>
    <dsp:sp modelId="{D7F3129F-9E8A-144E-A54C-EE6E6CF943EF}">
      <dsp:nvSpPr>
        <dsp:cNvPr id="0" name=""/>
        <dsp:cNvSpPr/>
      </dsp:nvSpPr>
      <dsp:spPr>
        <a:xfrm>
          <a:off x="0" y="1097852"/>
          <a:ext cx="10985500" cy="9114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GB" sz="3800" b="0" i="0" kern="1200" dirty="0">
              <a:solidFill>
                <a:schemeClr val="tx1"/>
              </a:solidFill>
            </a:rPr>
            <a:t>Making the module visually appealing. </a:t>
          </a:r>
          <a:endParaRPr lang="en-MK" sz="3800" kern="1200" dirty="0">
            <a:solidFill>
              <a:schemeClr val="tx1"/>
            </a:solidFill>
          </a:endParaRPr>
        </a:p>
      </dsp:txBody>
      <dsp:txXfrm>
        <a:off x="44492" y="1142344"/>
        <a:ext cx="10896516" cy="822446"/>
      </dsp:txXfrm>
    </dsp:sp>
    <dsp:sp modelId="{C75EA8E5-6B8A-3044-A8E9-4B140A06CBC8}">
      <dsp:nvSpPr>
        <dsp:cNvPr id="0" name=""/>
        <dsp:cNvSpPr/>
      </dsp:nvSpPr>
      <dsp:spPr>
        <a:xfrm>
          <a:off x="0" y="2118722"/>
          <a:ext cx="10985500" cy="9114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GB" sz="3800" b="0" i="0" kern="1200" dirty="0">
              <a:solidFill>
                <a:schemeClr val="tx1"/>
              </a:solidFill>
            </a:rPr>
            <a:t>Choosing a catchy title. </a:t>
          </a:r>
          <a:endParaRPr lang="en-MK" sz="3800" kern="1200" dirty="0">
            <a:solidFill>
              <a:schemeClr val="tx1"/>
            </a:solidFill>
          </a:endParaRPr>
        </a:p>
      </dsp:txBody>
      <dsp:txXfrm>
        <a:off x="44492" y="2163214"/>
        <a:ext cx="10896516" cy="822446"/>
      </dsp:txXfrm>
    </dsp:sp>
    <dsp:sp modelId="{9D3A4EDE-D665-924D-AE4A-798D2E4684C9}">
      <dsp:nvSpPr>
        <dsp:cNvPr id="0" name=""/>
        <dsp:cNvSpPr/>
      </dsp:nvSpPr>
      <dsp:spPr>
        <a:xfrm>
          <a:off x="0" y="3139593"/>
          <a:ext cx="10985500" cy="9114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GB" sz="3800" b="0" i="0" kern="1200" dirty="0">
              <a:solidFill>
                <a:schemeClr val="tx1"/>
              </a:solidFill>
            </a:rPr>
            <a:t>Hosting the module on a popular platform.</a:t>
          </a:r>
          <a:endParaRPr lang="en-MK" sz="3800" kern="1200" dirty="0">
            <a:solidFill>
              <a:schemeClr val="tx1"/>
            </a:solidFill>
          </a:endParaRPr>
        </a:p>
      </dsp:txBody>
      <dsp:txXfrm>
        <a:off x="44492" y="3184085"/>
        <a:ext cx="10896516" cy="822446"/>
      </dsp:txXfrm>
    </dsp:sp>
  </dsp:spTree>
</dsp:drawing>
</file>

<file path=ppt/diagrams/drawing3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720B60-7343-447F-8949-22A1EE65CF36}">
      <dsp:nvSpPr>
        <dsp:cNvPr id="0" name=""/>
        <dsp:cNvSpPr/>
      </dsp:nvSpPr>
      <dsp:spPr>
        <a:xfrm>
          <a:off x="0" y="531"/>
          <a:ext cx="10515600" cy="1244702"/>
        </a:xfrm>
        <a:prstGeom prst="roundRect">
          <a:avLst>
            <a:gd name="adj" fmla="val 10000"/>
          </a:avLst>
        </a:prstGeom>
        <a:solidFill>
          <a:srgbClr val="0070C0"/>
        </a:solidFill>
        <a:ln>
          <a:noFill/>
        </a:ln>
        <a:effectLst/>
      </dsp:spPr>
      <dsp:style>
        <a:lnRef idx="0">
          <a:scrgbClr r="0" g="0" b="0"/>
        </a:lnRef>
        <a:fillRef idx="1">
          <a:scrgbClr r="0" g="0" b="0"/>
        </a:fillRef>
        <a:effectRef idx="0">
          <a:scrgbClr r="0" g="0" b="0"/>
        </a:effectRef>
        <a:fontRef idx="minor"/>
      </dsp:style>
    </dsp:sp>
    <dsp:sp modelId="{14B57E0A-57CF-47A2-BB85-85F4858C89A0}">
      <dsp:nvSpPr>
        <dsp:cNvPr id="0" name=""/>
        <dsp:cNvSpPr/>
      </dsp:nvSpPr>
      <dsp:spPr>
        <a:xfrm>
          <a:off x="376522" y="280590"/>
          <a:ext cx="684586" cy="68458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3D99429-54AD-43AF-A228-FA255EB2A930}">
      <dsp:nvSpPr>
        <dsp:cNvPr id="0" name=""/>
        <dsp:cNvSpPr/>
      </dsp:nvSpPr>
      <dsp:spPr>
        <a:xfrm>
          <a:off x="1437631" y="531"/>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1111250">
            <a:lnSpc>
              <a:spcPct val="90000"/>
            </a:lnSpc>
            <a:spcBef>
              <a:spcPct val="0"/>
            </a:spcBef>
            <a:spcAft>
              <a:spcPct val="35000"/>
            </a:spcAft>
            <a:buNone/>
          </a:pPr>
          <a:r>
            <a:rPr lang="en-US" sz="2500" kern="1200" dirty="0">
              <a:solidFill>
                <a:schemeClr val="bg1"/>
              </a:solidFill>
            </a:rPr>
            <a:t>FAIR doesn’t imply FREE and fully OPEN to EVERYONE</a:t>
          </a:r>
        </a:p>
      </dsp:txBody>
      <dsp:txXfrm>
        <a:off x="1437631" y="531"/>
        <a:ext cx="9077968" cy="1244702"/>
      </dsp:txXfrm>
    </dsp:sp>
    <dsp:sp modelId="{34CF0BDB-0893-46A5-ADBA-41333F3B393B}">
      <dsp:nvSpPr>
        <dsp:cNvPr id="0" name=""/>
        <dsp:cNvSpPr/>
      </dsp:nvSpPr>
      <dsp:spPr>
        <a:xfrm>
          <a:off x="0" y="1556410"/>
          <a:ext cx="10515600" cy="1244702"/>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492A35D-111D-44F1-914D-B79D9534B5DE}">
      <dsp:nvSpPr>
        <dsp:cNvPr id="0" name=""/>
        <dsp:cNvSpPr/>
      </dsp:nvSpPr>
      <dsp:spPr>
        <a:xfrm>
          <a:off x="376522" y="1836468"/>
          <a:ext cx="684586" cy="68458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D4C7675-3FB4-436A-BBAF-43080824EB5D}">
      <dsp:nvSpPr>
        <dsp:cNvPr id="0" name=""/>
        <dsp:cNvSpPr/>
      </dsp:nvSpPr>
      <dsp:spPr>
        <a:xfrm>
          <a:off x="1437631" y="1556410"/>
          <a:ext cx="4732020"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1111250">
            <a:lnSpc>
              <a:spcPct val="90000"/>
            </a:lnSpc>
            <a:spcBef>
              <a:spcPct val="0"/>
            </a:spcBef>
            <a:spcAft>
              <a:spcPct val="35000"/>
            </a:spcAft>
            <a:buNone/>
          </a:pPr>
          <a:r>
            <a:rPr lang="en-GB" sz="2500" kern="1200">
              <a:solidFill>
                <a:schemeClr val="tx1"/>
              </a:solidFill>
            </a:rPr>
            <a:t>W</a:t>
          </a:r>
          <a:r>
            <a:rPr lang="en-US" sz="2500" kern="1200">
              <a:solidFill>
                <a:schemeClr val="tx1"/>
              </a:solidFill>
            </a:rPr>
            <a:t>hat must be made available to everyone to be FAIR is </a:t>
          </a:r>
        </a:p>
      </dsp:txBody>
      <dsp:txXfrm>
        <a:off x="1437631" y="1556410"/>
        <a:ext cx="4732020" cy="1244702"/>
      </dsp:txXfrm>
    </dsp:sp>
    <dsp:sp modelId="{2112601C-D7F1-478A-9488-2668EC7A7BED}">
      <dsp:nvSpPr>
        <dsp:cNvPr id="0" name=""/>
        <dsp:cNvSpPr/>
      </dsp:nvSpPr>
      <dsp:spPr>
        <a:xfrm>
          <a:off x="6169651" y="1556410"/>
          <a:ext cx="434594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755650">
            <a:lnSpc>
              <a:spcPct val="90000"/>
            </a:lnSpc>
            <a:spcBef>
              <a:spcPct val="0"/>
            </a:spcBef>
            <a:spcAft>
              <a:spcPct val="35000"/>
            </a:spcAft>
            <a:buNone/>
          </a:pPr>
          <a:r>
            <a:rPr lang="en-US" sz="1700" kern="1200">
              <a:solidFill>
                <a:schemeClr val="tx1"/>
              </a:solidFill>
            </a:rPr>
            <a:t>the full metadata description</a:t>
          </a:r>
        </a:p>
        <a:p>
          <a:pPr marL="0" lvl="0" indent="0" algn="l" defTabSz="755650">
            <a:lnSpc>
              <a:spcPct val="90000"/>
            </a:lnSpc>
            <a:spcBef>
              <a:spcPct val="0"/>
            </a:spcBef>
            <a:spcAft>
              <a:spcPct val="35000"/>
            </a:spcAft>
            <a:buNone/>
          </a:pPr>
          <a:r>
            <a:rPr lang="en-GB" sz="1700" kern="1200">
              <a:solidFill>
                <a:schemeClr val="tx1"/>
              </a:solidFill>
            </a:rPr>
            <a:t>w</a:t>
          </a:r>
          <a:r>
            <a:rPr lang="en-US" sz="1700" kern="1200">
              <a:solidFill>
                <a:schemeClr val="tx1"/>
              </a:solidFill>
            </a:rPr>
            <a:t>ith clear access rules</a:t>
          </a:r>
        </a:p>
      </dsp:txBody>
      <dsp:txXfrm>
        <a:off x="6169651" y="1556410"/>
        <a:ext cx="4345948" cy="1244702"/>
      </dsp:txXfrm>
    </dsp:sp>
    <dsp:sp modelId="{49460D8B-7632-4D1C-8E4F-14225A1DE472}">
      <dsp:nvSpPr>
        <dsp:cNvPr id="0" name=""/>
        <dsp:cNvSpPr/>
      </dsp:nvSpPr>
      <dsp:spPr>
        <a:xfrm>
          <a:off x="0" y="3112289"/>
          <a:ext cx="10515600" cy="1244702"/>
        </a:xfrm>
        <a:prstGeom prst="roundRect">
          <a:avLst>
            <a:gd name="adj" fmla="val 10000"/>
          </a:avLst>
        </a:prstGeom>
        <a:solidFill>
          <a:srgbClr val="FF9300"/>
        </a:solidFill>
        <a:ln>
          <a:noFill/>
        </a:ln>
        <a:effectLst/>
      </dsp:spPr>
      <dsp:style>
        <a:lnRef idx="0">
          <a:scrgbClr r="0" g="0" b="0"/>
        </a:lnRef>
        <a:fillRef idx="1">
          <a:scrgbClr r="0" g="0" b="0"/>
        </a:fillRef>
        <a:effectRef idx="0">
          <a:scrgbClr r="0" g="0" b="0"/>
        </a:effectRef>
        <a:fontRef idx="minor"/>
      </dsp:style>
    </dsp:sp>
    <dsp:sp modelId="{3DFBD98E-3910-46C0-B587-86A145067CCC}">
      <dsp:nvSpPr>
        <dsp:cNvPr id="0" name=""/>
        <dsp:cNvSpPr/>
      </dsp:nvSpPr>
      <dsp:spPr>
        <a:xfrm>
          <a:off x="376522" y="3392347"/>
          <a:ext cx="684586" cy="68458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9311C6F-9147-47F0-B1C8-531D42815D52}">
      <dsp:nvSpPr>
        <dsp:cNvPr id="0" name=""/>
        <dsp:cNvSpPr/>
      </dsp:nvSpPr>
      <dsp:spPr>
        <a:xfrm>
          <a:off x="1437631" y="3112289"/>
          <a:ext cx="4732020"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1111250">
            <a:lnSpc>
              <a:spcPct val="90000"/>
            </a:lnSpc>
            <a:spcBef>
              <a:spcPct val="0"/>
            </a:spcBef>
            <a:spcAft>
              <a:spcPct val="35000"/>
            </a:spcAft>
            <a:buNone/>
          </a:pPr>
          <a:r>
            <a:rPr lang="en-US" sz="2500" kern="1200">
              <a:solidFill>
                <a:schemeClr val="tx1"/>
              </a:solidFill>
            </a:rPr>
            <a:t>In the case of working with closed materials</a:t>
          </a:r>
        </a:p>
      </dsp:txBody>
      <dsp:txXfrm>
        <a:off x="1437631" y="3112289"/>
        <a:ext cx="4732020" cy="1244702"/>
      </dsp:txXfrm>
    </dsp:sp>
    <dsp:sp modelId="{F0CAF5C8-F2B3-4192-855A-70D827503263}">
      <dsp:nvSpPr>
        <dsp:cNvPr id="0" name=""/>
        <dsp:cNvSpPr/>
      </dsp:nvSpPr>
      <dsp:spPr>
        <a:xfrm>
          <a:off x="6169651" y="3112289"/>
          <a:ext cx="434594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755650">
            <a:lnSpc>
              <a:spcPct val="90000"/>
            </a:lnSpc>
            <a:spcBef>
              <a:spcPct val="0"/>
            </a:spcBef>
            <a:spcAft>
              <a:spcPct val="35000"/>
            </a:spcAft>
            <a:buNone/>
          </a:pPr>
          <a:r>
            <a:rPr lang="en-GB" sz="1700" kern="1200">
              <a:solidFill>
                <a:schemeClr val="tx1"/>
              </a:solidFill>
            </a:rPr>
            <a:t>T</a:t>
          </a:r>
          <a:r>
            <a:rPr lang="en-US" sz="1700" kern="1200">
              <a:solidFill>
                <a:schemeClr val="tx1"/>
              </a:solidFill>
            </a:rPr>
            <a:t>he collaboration platform has access rules</a:t>
          </a:r>
        </a:p>
        <a:p>
          <a:pPr marL="0" lvl="0" indent="0" algn="l" defTabSz="755650">
            <a:lnSpc>
              <a:spcPct val="90000"/>
            </a:lnSpc>
            <a:spcBef>
              <a:spcPct val="0"/>
            </a:spcBef>
            <a:spcAft>
              <a:spcPct val="35000"/>
            </a:spcAft>
            <a:buNone/>
          </a:pPr>
          <a:r>
            <a:rPr lang="en-US" sz="1700" kern="1200" dirty="0">
              <a:solidFill>
                <a:schemeClr val="tx1"/>
              </a:solidFill>
            </a:rPr>
            <a:t>Materials are published in closed repositories and LMSs</a:t>
          </a:r>
        </a:p>
      </dsp:txBody>
      <dsp:txXfrm>
        <a:off x="6169651" y="3112289"/>
        <a:ext cx="4345948" cy="124470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2AE28D-27A4-4FFD-846D-6C048B3E25F8}">
      <dsp:nvSpPr>
        <dsp:cNvPr id="0" name=""/>
        <dsp:cNvSpPr/>
      </dsp:nvSpPr>
      <dsp:spPr>
        <a:xfrm>
          <a:off x="0" y="3234"/>
          <a:ext cx="10515600" cy="140953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1EBE1F3-8A8E-4D98-AF0F-1EB6918081D2}">
      <dsp:nvSpPr>
        <dsp:cNvPr id="0" name=""/>
        <dsp:cNvSpPr/>
      </dsp:nvSpPr>
      <dsp:spPr>
        <a:xfrm>
          <a:off x="426383" y="320378"/>
          <a:ext cx="776000" cy="77524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3058A80-D529-40D9-B177-816B7A1B9034}">
      <dsp:nvSpPr>
        <dsp:cNvPr id="0" name=""/>
        <dsp:cNvSpPr/>
      </dsp:nvSpPr>
      <dsp:spPr>
        <a:xfrm>
          <a:off x="1628767" y="3234"/>
          <a:ext cx="8604855" cy="14109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21" tIns="149321" rIns="149321" bIns="149321" numCol="1" spcCol="1270" anchor="ctr" anchorCtr="0">
          <a:noAutofit/>
        </a:bodyPr>
        <a:lstStyle/>
        <a:p>
          <a:pPr marL="0" lvl="0" indent="0" algn="l" defTabSz="1422400">
            <a:lnSpc>
              <a:spcPct val="100000"/>
            </a:lnSpc>
            <a:spcBef>
              <a:spcPct val="0"/>
            </a:spcBef>
            <a:spcAft>
              <a:spcPct val="35000"/>
            </a:spcAft>
            <a:buNone/>
          </a:pPr>
          <a:r>
            <a:rPr lang="en-GB" sz="3200" b="1" kern="1200" dirty="0"/>
            <a:t>Prepare Stage</a:t>
          </a:r>
          <a:r>
            <a:rPr lang="en-GB" sz="3200" kern="1200" dirty="0"/>
            <a:t> – Draft basic metadata (title, author, keywords, audience, expertise level).</a:t>
          </a:r>
          <a:endParaRPr lang="en-US" sz="3200" kern="1200" dirty="0"/>
        </a:p>
      </dsp:txBody>
      <dsp:txXfrm>
        <a:off x="1628767" y="3234"/>
        <a:ext cx="8604855" cy="1410909"/>
      </dsp:txXfrm>
    </dsp:sp>
    <dsp:sp modelId="{F20FAAFB-49C2-4595-B811-DFF38C08D324}">
      <dsp:nvSpPr>
        <dsp:cNvPr id="0" name=""/>
        <dsp:cNvSpPr/>
      </dsp:nvSpPr>
      <dsp:spPr>
        <a:xfrm>
          <a:off x="0" y="1676638"/>
          <a:ext cx="10515600" cy="140953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8B0A78F-5074-49DD-B634-27B31D7CB4BC}">
      <dsp:nvSpPr>
        <dsp:cNvPr id="0" name=""/>
        <dsp:cNvSpPr/>
      </dsp:nvSpPr>
      <dsp:spPr>
        <a:xfrm>
          <a:off x="426383" y="1993783"/>
          <a:ext cx="776000" cy="77524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6418ECB-D06E-4471-A26E-13D727CF289F}">
      <dsp:nvSpPr>
        <dsp:cNvPr id="0" name=""/>
        <dsp:cNvSpPr/>
      </dsp:nvSpPr>
      <dsp:spPr>
        <a:xfrm>
          <a:off x="1628767" y="1676638"/>
          <a:ext cx="8604855" cy="14109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21" tIns="149321" rIns="149321" bIns="149321" numCol="1" spcCol="1270" anchor="ctr" anchorCtr="0">
          <a:noAutofit/>
        </a:bodyPr>
        <a:lstStyle/>
        <a:p>
          <a:pPr marL="0" lvl="0" indent="0" algn="l" defTabSz="1422400">
            <a:lnSpc>
              <a:spcPct val="100000"/>
            </a:lnSpc>
            <a:spcBef>
              <a:spcPct val="0"/>
            </a:spcBef>
            <a:spcAft>
              <a:spcPct val="35000"/>
            </a:spcAft>
            <a:buNone/>
          </a:pPr>
          <a:r>
            <a:rPr lang="en-GB" sz="3200" b="1" kern="1200" dirty="0"/>
            <a:t>Design Stage</a:t>
          </a:r>
          <a:r>
            <a:rPr lang="en-GB" sz="3200" kern="1200" dirty="0"/>
            <a:t> – Add most info to metadata (syllabus) following the metadata schema, except PID</a:t>
          </a:r>
          <a:endParaRPr lang="en-US" sz="3200" kern="1200" dirty="0"/>
        </a:p>
      </dsp:txBody>
      <dsp:txXfrm>
        <a:off x="1628767" y="1676638"/>
        <a:ext cx="8604855" cy="1410909"/>
      </dsp:txXfrm>
    </dsp:sp>
    <dsp:sp modelId="{4907088C-1445-49C3-9777-D75A4596E87E}">
      <dsp:nvSpPr>
        <dsp:cNvPr id="0" name=""/>
        <dsp:cNvSpPr/>
      </dsp:nvSpPr>
      <dsp:spPr>
        <a:xfrm>
          <a:off x="0" y="3350043"/>
          <a:ext cx="10515600" cy="140953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3FD6F2D-6E7E-4016-B52C-31975B6C1616}">
      <dsp:nvSpPr>
        <dsp:cNvPr id="0" name=""/>
        <dsp:cNvSpPr/>
      </dsp:nvSpPr>
      <dsp:spPr>
        <a:xfrm>
          <a:off x="426383" y="3667187"/>
          <a:ext cx="776000" cy="77524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709516D-F5E5-43B5-AA92-0ED74602D37B}">
      <dsp:nvSpPr>
        <dsp:cNvPr id="0" name=""/>
        <dsp:cNvSpPr/>
      </dsp:nvSpPr>
      <dsp:spPr>
        <a:xfrm>
          <a:off x="1628767" y="3350043"/>
          <a:ext cx="8604855" cy="14109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21" tIns="149321" rIns="149321" bIns="149321" numCol="1" spcCol="1270" anchor="ctr" anchorCtr="0">
          <a:noAutofit/>
        </a:bodyPr>
        <a:lstStyle/>
        <a:p>
          <a:pPr marL="0" lvl="0" indent="0" algn="l" defTabSz="1422400">
            <a:lnSpc>
              <a:spcPct val="100000"/>
            </a:lnSpc>
            <a:spcBef>
              <a:spcPct val="0"/>
            </a:spcBef>
            <a:spcAft>
              <a:spcPct val="35000"/>
            </a:spcAft>
            <a:buNone/>
          </a:pPr>
          <a:r>
            <a:rPr lang="en-GB" sz="3200" b="1" kern="1200" dirty="0"/>
            <a:t>Publish Stage</a:t>
          </a:r>
          <a:r>
            <a:rPr lang="en-GB" sz="3200" kern="1200" dirty="0"/>
            <a:t> – Validate and review metadata for accuracy before publishing, Add PID.</a:t>
          </a:r>
          <a:endParaRPr lang="en-US" sz="3200" kern="1200" dirty="0"/>
        </a:p>
      </dsp:txBody>
      <dsp:txXfrm>
        <a:off x="1628767" y="3350043"/>
        <a:ext cx="8604855" cy="1410909"/>
      </dsp:txXfrm>
    </dsp:sp>
  </dsp:spTree>
</dsp:drawing>
</file>

<file path=ppt/diagrams/drawing4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F9D465-5492-C948-8E62-13A8CA4B9E16}">
      <dsp:nvSpPr>
        <dsp:cNvPr id="0" name=""/>
        <dsp:cNvSpPr/>
      </dsp:nvSpPr>
      <dsp:spPr>
        <a:xfrm>
          <a:off x="0" y="76982"/>
          <a:ext cx="10985500" cy="9114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GB" sz="3800" b="0" i="0" kern="1200" dirty="0">
              <a:solidFill>
                <a:schemeClr val="tx1"/>
              </a:solidFill>
            </a:rPr>
            <a:t>Using relevant keywords in the module's description. </a:t>
          </a:r>
          <a:endParaRPr lang="en-MK" sz="3800" kern="1200" dirty="0">
            <a:solidFill>
              <a:schemeClr val="tx1"/>
            </a:solidFill>
          </a:endParaRPr>
        </a:p>
      </dsp:txBody>
      <dsp:txXfrm>
        <a:off x="44492" y="121474"/>
        <a:ext cx="10896516" cy="822446"/>
      </dsp:txXfrm>
    </dsp:sp>
    <dsp:sp modelId="{986AAABD-4276-874A-B8BC-22155B6EDF96}">
      <dsp:nvSpPr>
        <dsp:cNvPr id="0" name=""/>
        <dsp:cNvSpPr/>
      </dsp:nvSpPr>
      <dsp:spPr>
        <a:xfrm>
          <a:off x="0" y="1097852"/>
          <a:ext cx="10985500" cy="9114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GB" sz="3800" b="0" i="0" kern="1200" dirty="0">
              <a:solidFill>
                <a:schemeClr val="tx1"/>
              </a:solidFill>
            </a:rPr>
            <a:t>Submitting the module to relevant repositories. </a:t>
          </a:r>
          <a:endParaRPr lang="en-MK" sz="3800" kern="1200" dirty="0">
            <a:solidFill>
              <a:schemeClr val="tx1"/>
            </a:solidFill>
          </a:endParaRPr>
        </a:p>
      </dsp:txBody>
      <dsp:txXfrm>
        <a:off x="44492" y="1142344"/>
        <a:ext cx="10896516" cy="822446"/>
      </dsp:txXfrm>
    </dsp:sp>
    <dsp:sp modelId="{18076327-7AAF-DB4C-B808-1E50A23D8FE5}">
      <dsp:nvSpPr>
        <dsp:cNvPr id="0" name=""/>
        <dsp:cNvSpPr/>
      </dsp:nvSpPr>
      <dsp:spPr>
        <a:xfrm>
          <a:off x="0" y="2118722"/>
          <a:ext cx="10985500" cy="9114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GB" sz="3800" b="0" i="0" kern="1200" dirty="0">
              <a:solidFill>
                <a:schemeClr val="tx1"/>
              </a:solidFill>
            </a:rPr>
            <a:t>Creating a detailed table of contents. </a:t>
          </a:r>
          <a:endParaRPr lang="en-MK" sz="3800" kern="1200" dirty="0">
            <a:solidFill>
              <a:schemeClr val="tx1"/>
            </a:solidFill>
          </a:endParaRPr>
        </a:p>
      </dsp:txBody>
      <dsp:txXfrm>
        <a:off x="44492" y="2163214"/>
        <a:ext cx="10896516" cy="822446"/>
      </dsp:txXfrm>
    </dsp:sp>
    <dsp:sp modelId="{DD51C79D-03D0-8F42-B74C-0B0361B16C87}">
      <dsp:nvSpPr>
        <dsp:cNvPr id="0" name=""/>
        <dsp:cNvSpPr/>
      </dsp:nvSpPr>
      <dsp:spPr>
        <a:xfrm>
          <a:off x="0" y="3139593"/>
          <a:ext cx="10985500" cy="9114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GB" sz="3800" b="0" i="0" kern="1200" dirty="0">
              <a:solidFill>
                <a:schemeClr val="tx1"/>
              </a:solidFill>
            </a:rPr>
            <a:t>Designing visually appealing graphics for the module. </a:t>
          </a:r>
          <a:endParaRPr lang="en-MK" sz="3800" b="0" kern="1200" dirty="0">
            <a:solidFill>
              <a:schemeClr val="tx1"/>
            </a:solidFill>
          </a:endParaRPr>
        </a:p>
      </dsp:txBody>
      <dsp:txXfrm>
        <a:off x="44492" y="3184085"/>
        <a:ext cx="10896516" cy="822446"/>
      </dsp:txXfrm>
    </dsp:sp>
  </dsp:spTree>
</dsp:drawing>
</file>

<file path=ppt/diagrams/drawing4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D04077-F6E0-4E47-ABC2-322E4B0BF94D}">
      <dsp:nvSpPr>
        <dsp:cNvPr id="0" name=""/>
        <dsp:cNvSpPr/>
      </dsp:nvSpPr>
      <dsp:spPr>
        <a:xfrm>
          <a:off x="0" y="0"/>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67DEA77-89B8-D24E-9174-D4C14002AA24}">
      <dsp:nvSpPr>
        <dsp:cNvPr id="0" name=""/>
        <dsp:cNvSpPr/>
      </dsp:nvSpPr>
      <dsp:spPr>
        <a:xfrm>
          <a:off x="0" y="0"/>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GB" sz="2500" b="0" i="0" kern="1200" dirty="0"/>
            <a:t>Visuals are important, but they don't directly impact findability in search results.</a:t>
          </a:r>
          <a:endParaRPr lang="en-US" sz="2500" kern="1200" dirty="0"/>
        </a:p>
      </dsp:txBody>
      <dsp:txXfrm>
        <a:off x="0" y="0"/>
        <a:ext cx="10515600" cy="543917"/>
      </dsp:txXfrm>
    </dsp:sp>
    <dsp:sp modelId="{B5848940-B4AD-CC48-A446-781F69C10C0D}">
      <dsp:nvSpPr>
        <dsp:cNvPr id="0" name=""/>
        <dsp:cNvSpPr/>
      </dsp:nvSpPr>
      <dsp:spPr>
        <a:xfrm>
          <a:off x="0" y="543917"/>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E7605A1-B08A-9B48-9AF4-C1C26C9937C3}">
      <dsp:nvSpPr>
        <dsp:cNvPr id="0" name=""/>
        <dsp:cNvSpPr/>
      </dsp:nvSpPr>
      <dsp:spPr>
        <a:xfrm>
          <a:off x="0" y="543917"/>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GB" sz="2500" b="1" kern="1200" dirty="0"/>
            <a:t>Use a Persistent Identifier</a:t>
          </a:r>
          <a:endParaRPr lang="en-US" sz="2500" kern="1200" dirty="0"/>
        </a:p>
      </dsp:txBody>
      <dsp:txXfrm>
        <a:off x="0" y="543917"/>
        <a:ext cx="10515600" cy="543917"/>
      </dsp:txXfrm>
    </dsp:sp>
    <dsp:sp modelId="{72450158-A238-E444-A081-56984AE9880C}">
      <dsp:nvSpPr>
        <dsp:cNvPr id="0" name=""/>
        <dsp:cNvSpPr/>
      </dsp:nvSpPr>
      <dsp:spPr>
        <a:xfrm>
          <a:off x="0" y="1087834"/>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746F285-6FE9-D94F-A284-CE30A64945D1}">
      <dsp:nvSpPr>
        <dsp:cNvPr id="0" name=""/>
        <dsp:cNvSpPr/>
      </dsp:nvSpPr>
      <dsp:spPr>
        <a:xfrm>
          <a:off x="0" y="1087834"/>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GB" sz="2500" b="1" kern="1200"/>
            <a:t>Create Rich and Standardized Metadata</a:t>
          </a:r>
          <a:endParaRPr lang="en-US" sz="2500" kern="1200"/>
        </a:p>
      </dsp:txBody>
      <dsp:txXfrm>
        <a:off x="0" y="1087834"/>
        <a:ext cx="10515600" cy="543917"/>
      </dsp:txXfrm>
    </dsp:sp>
    <dsp:sp modelId="{7D5D6F88-3659-944C-BE46-5074D14F357C}">
      <dsp:nvSpPr>
        <dsp:cNvPr id="0" name=""/>
        <dsp:cNvSpPr/>
      </dsp:nvSpPr>
      <dsp:spPr>
        <a:xfrm>
          <a:off x="0" y="1631751"/>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FDE8924-6769-0F46-A3B0-08A0C46ED6DC}">
      <dsp:nvSpPr>
        <dsp:cNvPr id="0" name=""/>
        <dsp:cNvSpPr/>
      </dsp:nvSpPr>
      <dsp:spPr>
        <a:xfrm>
          <a:off x="0" y="1631751"/>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GB" sz="2500" b="1" kern="1200"/>
            <a:t>Publish on Repositories or Open Access Platforms</a:t>
          </a:r>
          <a:endParaRPr lang="en-US" sz="2500" kern="1200"/>
        </a:p>
      </dsp:txBody>
      <dsp:txXfrm>
        <a:off x="0" y="1631751"/>
        <a:ext cx="10515600" cy="543917"/>
      </dsp:txXfrm>
    </dsp:sp>
    <dsp:sp modelId="{D17093EF-F40A-BE48-A1DD-07DAA4E4321E}">
      <dsp:nvSpPr>
        <dsp:cNvPr id="0" name=""/>
        <dsp:cNvSpPr/>
      </dsp:nvSpPr>
      <dsp:spPr>
        <a:xfrm>
          <a:off x="0" y="2175669"/>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D83F0EE-8C79-7C48-9A29-189E0FF30A20}">
      <dsp:nvSpPr>
        <dsp:cNvPr id="0" name=""/>
        <dsp:cNvSpPr/>
      </dsp:nvSpPr>
      <dsp:spPr>
        <a:xfrm>
          <a:off x="0" y="2175669"/>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GB" sz="2500" b="1" kern="1200"/>
            <a:t>Use the right keywords in the title, description, and metadata</a:t>
          </a:r>
          <a:endParaRPr lang="en-US" sz="2500" kern="1200"/>
        </a:p>
      </dsp:txBody>
      <dsp:txXfrm>
        <a:off x="0" y="2175669"/>
        <a:ext cx="10515600" cy="543917"/>
      </dsp:txXfrm>
    </dsp:sp>
    <dsp:sp modelId="{52568DBB-C558-AF45-87DD-900D9A260293}">
      <dsp:nvSpPr>
        <dsp:cNvPr id="0" name=""/>
        <dsp:cNvSpPr/>
      </dsp:nvSpPr>
      <dsp:spPr>
        <a:xfrm>
          <a:off x="0" y="2719586"/>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132330C-EAAF-C44B-9890-75015E242034}">
      <dsp:nvSpPr>
        <dsp:cNvPr id="0" name=""/>
        <dsp:cNvSpPr/>
      </dsp:nvSpPr>
      <dsp:spPr>
        <a:xfrm>
          <a:off x="0" y="2719586"/>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GB" sz="2500" b="1" kern="1200"/>
            <a:t>Share on Social Media and Networks</a:t>
          </a:r>
          <a:endParaRPr lang="en-US" sz="2500" kern="1200"/>
        </a:p>
      </dsp:txBody>
      <dsp:txXfrm>
        <a:off x="0" y="2719586"/>
        <a:ext cx="10515600" cy="543917"/>
      </dsp:txXfrm>
    </dsp:sp>
    <dsp:sp modelId="{DAF13CE4-BEF9-6443-8B23-69EDDECA3508}">
      <dsp:nvSpPr>
        <dsp:cNvPr id="0" name=""/>
        <dsp:cNvSpPr/>
      </dsp:nvSpPr>
      <dsp:spPr>
        <a:xfrm>
          <a:off x="0" y="3263503"/>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7ECB008-1C97-0445-ACE7-DC4B4B85E0AF}">
      <dsp:nvSpPr>
        <dsp:cNvPr id="0" name=""/>
        <dsp:cNvSpPr/>
      </dsp:nvSpPr>
      <dsp:spPr>
        <a:xfrm>
          <a:off x="0" y="3263503"/>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GB" sz="2500" b="1" kern="1200"/>
            <a:t>Integrate with Learning Management Systems (LMS)</a:t>
          </a:r>
          <a:endParaRPr lang="en-US" sz="2500" kern="1200"/>
        </a:p>
      </dsp:txBody>
      <dsp:txXfrm>
        <a:off x="0" y="3263503"/>
        <a:ext cx="10515600" cy="543917"/>
      </dsp:txXfrm>
    </dsp:sp>
    <dsp:sp modelId="{77BAA759-03C0-1A4D-8B05-0D02BA4564D6}">
      <dsp:nvSpPr>
        <dsp:cNvPr id="0" name=""/>
        <dsp:cNvSpPr/>
      </dsp:nvSpPr>
      <dsp:spPr>
        <a:xfrm>
          <a:off x="0" y="3807420"/>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66BCA04-167B-8042-BD15-7B307FA242CA}">
      <dsp:nvSpPr>
        <dsp:cNvPr id="0" name=""/>
        <dsp:cNvSpPr/>
      </dsp:nvSpPr>
      <dsp:spPr>
        <a:xfrm>
          <a:off x="0" y="3807420"/>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GB" sz="2500" b="1" kern="1200" dirty="0"/>
            <a:t>Encourage Collaboration and External Sharing</a:t>
          </a:r>
          <a:endParaRPr lang="en-US" sz="2500" kern="1200" dirty="0"/>
        </a:p>
      </dsp:txBody>
      <dsp:txXfrm>
        <a:off x="0" y="3807420"/>
        <a:ext cx="10515600" cy="543917"/>
      </dsp:txXfrm>
    </dsp:sp>
  </dsp:spTree>
</dsp:drawing>
</file>

<file path=ppt/diagrams/drawing4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DE4713-37EB-6D44-8380-61C369FF31E4}">
      <dsp:nvSpPr>
        <dsp:cNvPr id="0" name=""/>
        <dsp:cNvSpPr/>
      </dsp:nvSpPr>
      <dsp:spPr>
        <a:xfrm>
          <a:off x="1341" y="495029"/>
          <a:ext cx="5229913" cy="31379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MK" sz="6500" b="0" i="0" kern="1200">
              <a:solidFill>
                <a:schemeClr val="tx1"/>
              </a:solidFill>
            </a:rPr>
            <a:t>True</a:t>
          </a:r>
          <a:endParaRPr lang="en-MK" sz="6500" kern="1200">
            <a:solidFill>
              <a:schemeClr val="tx1"/>
            </a:solidFill>
          </a:endParaRPr>
        </a:p>
      </dsp:txBody>
      <dsp:txXfrm>
        <a:off x="1341" y="495029"/>
        <a:ext cx="5229913" cy="3137947"/>
      </dsp:txXfrm>
    </dsp:sp>
    <dsp:sp modelId="{2B6F66DC-536B-3A4B-AF50-0D02D9FD7226}">
      <dsp:nvSpPr>
        <dsp:cNvPr id="0" name=""/>
        <dsp:cNvSpPr/>
      </dsp:nvSpPr>
      <dsp:spPr>
        <a:xfrm>
          <a:off x="5754245" y="495029"/>
          <a:ext cx="5229913" cy="31379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MK" sz="6500" b="0" i="0" kern="1200">
              <a:solidFill>
                <a:schemeClr val="tx1"/>
              </a:solidFill>
            </a:rPr>
            <a:t>False</a:t>
          </a:r>
          <a:endParaRPr lang="en-MK" sz="6500" kern="1200">
            <a:solidFill>
              <a:schemeClr val="tx1"/>
            </a:solidFill>
          </a:endParaRPr>
        </a:p>
      </dsp:txBody>
      <dsp:txXfrm>
        <a:off x="5754245" y="495029"/>
        <a:ext cx="5229913" cy="3137947"/>
      </dsp:txXfrm>
    </dsp:sp>
  </dsp:spTree>
</dsp:drawing>
</file>

<file path=ppt/diagrams/drawing4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875A42-4A51-0846-9F1F-9B63C7A09CFC}">
      <dsp:nvSpPr>
        <dsp:cNvPr id="0" name=""/>
        <dsp:cNvSpPr/>
      </dsp:nvSpPr>
      <dsp:spPr>
        <a:xfrm>
          <a:off x="0" y="0"/>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BF502A3-58DF-714F-AFF5-0A8A3D9BA850}">
      <dsp:nvSpPr>
        <dsp:cNvPr id="0" name=""/>
        <dsp:cNvSpPr/>
      </dsp:nvSpPr>
      <dsp:spPr>
        <a:xfrm>
          <a:off x="0" y="0"/>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GB" sz="1900" b="0" i="0" kern="1200" dirty="0"/>
            <a:t>Stable URLs and DOIs provide persistent links, preventing broken links and ensuring long-term access.</a:t>
          </a:r>
          <a:endParaRPr lang="en-US" sz="1900" kern="1200" dirty="0"/>
        </a:p>
      </dsp:txBody>
      <dsp:txXfrm>
        <a:off x="0" y="0"/>
        <a:ext cx="10515600" cy="543917"/>
      </dsp:txXfrm>
    </dsp:sp>
    <dsp:sp modelId="{EA1EEF1C-A343-3948-A9A2-4ADFB2A85498}">
      <dsp:nvSpPr>
        <dsp:cNvPr id="0" name=""/>
        <dsp:cNvSpPr/>
      </dsp:nvSpPr>
      <dsp:spPr>
        <a:xfrm>
          <a:off x="0" y="543917"/>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68EDF1A-D68A-1648-BE06-E2F7A33A2C55}">
      <dsp:nvSpPr>
        <dsp:cNvPr id="0" name=""/>
        <dsp:cNvSpPr/>
      </dsp:nvSpPr>
      <dsp:spPr>
        <a:xfrm>
          <a:off x="0" y="543917"/>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GB" sz="1900" b="1" kern="1200"/>
            <a:t>Long-term access</a:t>
          </a:r>
          <a:r>
            <a:rPr lang="en-GB" sz="1900" kern="1200"/>
            <a:t> and stability of links.</a:t>
          </a:r>
          <a:endParaRPr lang="en-US" sz="1900" kern="1200"/>
        </a:p>
      </dsp:txBody>
      <dsp:txXfrm>
        <a:off x="0" y="543917"/>
        <a:ext cx="10515600" cy="543917"/>
      </dsp:txXfrm>
    </dsp:sp>
    <dsp:sp modelId="{5BB14E1D-05D9-AD4C-80E3-7CB8DA2DB5AD}">
      <dsp:nvSpPr>
        <dsp:cNvPr id="0" name=""/>
        <dsp:cNvSpPr/>
      </dsp:nvSpPr>
      <dsp:spPr>
        <a:xfrm>
          <a:off x="0" y="1087834"/>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DA56E1F-80DB-1F4E-B2F3-01A6D3BCC9AD}">
      <dsp:nvSpPr>
        <dsp:cNvPr id="0" name=""/>
        <dsp:cNvSpPr/>
      </dsp:nvSpPr>
      <dsp:spPr>
        <a:xfrm>
          <a:off x="0" y="1087834"/>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GB" sz="1900" b="1" kern="1200" dirty="0"/>
            <a:t>Easy citation</a:t>
          </a:r>
          <a:r>
            <a:rPr lang="en-GB" sz="1900" kern="1200" dirty="0"/>
            <a:t> and attribution for academic credibility.</a:t>
          </a:r>
          <a:endParaRPr lang="en-US" sz="1900" kern="1200" dirty="0"/>
        </a:p>
      </dsp:txBody>
      <dsp:txXfrm>
        <a:off x="0" y="1087834"/>
        <a:ext cx="10515600" cy="543917"/>
      </dsp:txXfrm>
    </dsp:sp>
    <dsp:sp modelId="{CC8A72AF-879E-A642-96AE-835AF3838A3C}">
      <dsp:nvSpPr>
        <dsp:cNvPr id="0" name=""/>
        <dsp:cNvSpPr/>
      </dsp:nvSpPr>
      <dsp:spPr>
        <a:xfrm>
          <a:off x="0" y="1631751"/>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66D77A9-6AC2-1045-88D5-F645F69024F7}">
      <dsp:nvSpPr>
        <dsp:cNvPr id="0" name=""/>
        <dsp:cNvSpPr/>
      </dsp:nvSpPr>
      <dsp:spPr>
        <a:xfrm>
          <a:off x="0" y="1631751"/>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GB" sz="1900" b="1" kern="1200"/>
            <a:t>Increased findability</a:t>
          </a:r>
          <a:r>
            <a:rPr lang="en-GB" sz="1900" kern="1200"/>
            <a:t> and discoverability via search engines and repositories.</a:t>
          </a:r>
          <a:endParaRPr lang="en-US" sz="1900" kern="1200"/>
        </a:p>
      </dsp:txBody>
      <dsp:txXfrm>
        <a:off x="0" y="1631751"/>
        <a:ext cx="10515600" cy="543917"/>
      </dsp:txXfrm>
    </dsp:sp>
    <dsp:sp modelId="{6A95609A-2E56-9947-8510-D78901BB4D92}">
      <dsp:nvSpPr>
        <dsp:cNvPr id="0" name=""/>
        <dsp:cNvSpPr/>
      </dsp:nvSpPr>
      <dsp:spPr>
        <a:xfrm>
          <a:off x="0" y="2175669"/>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608AB04-D1E3-5342-9C4E-6929B8B8AC7C}">
      <dsp:nvSpPr>
        <dsp:cNvPr id="0" name=""/>
        <dsp:cNvSpPr/>
      </dsp:nvSpPr>
      <dsp:spPr>
        <a:xfrm>
          <a:off x="0" y="2175669"/>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GB" sz="1900" b="1" kern="1200"/>
            <a:t>Cross-platform compatibility</a:t>
          </a:r>
          <a:r>
            <a:rPr lang="en-GB" sz="1900" kern="1200"/>
            <a:t> and interoperability.</a:t>
          </a:r>
          <a:endParaRPr lang="en-US" sz="1900" kern="1200"/>
        </a:p>
      </dsp:txBody>
      <dsp:txXfrm>
        <a:off x="0" y="2175669"/>
        <a:ext cx="10515600" cy="543917"/>
      </dsp:txXfrm>
    </dsp:sp>
    <dsp:sp modelId="{F072DEA4-138B-784B-A8A4-84A6A50D35A3}">
      <dsp:nvSpPr>
        <dsp:cNvPr id="0" name=""/>
        <dsp:cNvSpPr/>
      </dsp:nvSpPr>
      <dsp:spPr>
        <a:xfrm>
          <a:off x="0" y="2719586"/>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EDE6C95-30AA-BE44-B286-C99DC77DD7C1}">
      <dsp:nvSpPr>
        <dsp:cNvPr id="0" name=""/>
        <dsp:cNvSpPr/>
      </dsp:nvSpPr>
      <dsp:spPr>
        <a:xfrm>
          <a:off x="0" y="2719586"/>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GB" sz="1900" b="1" kern="1200"/>
            <a:t>Tracking impact and usage</a:t>
          </a:r>
          <a:r>
            <a:rPr lang="en-GB" sz="1900" kern="1200"/>
            <a:t> to measure engagement and recognition.</a:t>
          </a:r>
          <a:endParaRPr lang="en-US" sz="1900" kern="1200"/>
        </a:p>
      </dsp:txBody>
      <dsp:txXfrm>
        <a:off x="0" y="2719586"/>
        <a:ext cx="10515600" cy="543917"/>
      </dsp:txXfrm>
    </dsp:sp>
    <dsp:sp modelId="{22C84168-82DB-334F-9838-6FAA3A6CFAA8}">
      <dsp:nvSpPr>
        <dsp:cNvPr id="0" name=""/>
        <dsp:cNvSpPr/>
      </dsp:nvSpPr>
      <dsp:spPr>
        <a:xfrm>
          <a:off x="0" y="3263503"/>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3898E0F-8DCE-894A-A97B-4C447436EED5}">
      <dsp:nvSpPr>
        <dsp:cNvPr id="0" name=""/>
        <dsp:cNvSpPr/>
      </dsp:nvSpPr>
      <dsp:spPr>
        <a:xfrm>
          <a:off x="0" y="3263503"/>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GB" sz="1900" b="1" kern="1200"/>
            <a:t>Compliance with FAIR principles</a:t>
          </a:r>
          <a:r>
            <a:rPr lang="en-GB" sz="1900" kern="1200"/>
            <a:t> and supporting open access initiatives.</a:t>
          </a:r>
          <a:endParaRPr lang="en-US" sz="1900" kern="1200"/>
        </a:p>
      </dsp:txBody>
      <dsp:txXfrm>
        <a:off x="0" y="3263503"/>
        <a:ext cx="10515600" cy="543917"/>
      </dsp:txXfrm>
    </dsp:sp>
    <dsp:sp modelId="{FA20F54F-398A-634E-B487-6BDEB3A74EC8}">
      <dsp:nvSpPr>
        <dsp:cNvPr id="0" name=""/>
        <dsp:cNvSpPr/>
      </dsp:nvSpPr>
      <dsp:spPr>
        <a:xfrm>
          <a:off x="0" y="3807420"/>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3473B0E-0B11-E24D-9C28-2BC626B89AE5}">
      <dsp:nvSpPr>
        <dsp:cNvPr id="0" name=""/>
        <dsp:cNvSpPr/>
      </dsp:nvSpPr>
      <dsp:spPr>
        <a:xfrm>
          <a:off x="0" y="3807420"/>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GB" sz="1900" b="1" kern="1200" dirty="0"/>
            <a:t>Version control</a:t>
          </a:r>
          <a:r>
            <a:rPr lang="en-GB" sz="1900" kern="1200" dirty="0"/>
            <a:t> to track updates and revisions.</a:t>
          </a:r>
          <a:endParaRPr lang="en-US" sz="1900" kern="1200" dirty="0"/>
        </a:p>
      </dsp:txBody>
      <dsp:txXfrm>
        <a:off x="0" y="3807420"/>
        <a:ext cx="10515600" cy="543917"/>
      </dsp:txXfrm>
    </dsp:sp>
  </dsp:spTree>
</dsp:drawing>
</file>

<file path=ppt/diagrams/drawing4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7661A6-7298-5346-85AE-537710AEA781}">
      <dsp:nvSpPr>
        <dsp:cNvPr id="0" name=""/>
        <dsp:cNvSpPr/>
      </dsp:nvSpPr>
      <dsp:spPr>
        <a:xfrm>
          <a:off x="0" y="233853"/>
          <a:ext cx="10985500" cy="83947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GB" sz="3500" b="0" i="0" kern="1200" dirty="0">
              <a:solidFill>
                <a:schemeClr val="tx1"/>
              </a:solidFill>
            </a:rPr>
            <a:t>Using standard file formats (e.g., HTML, SCORM). </a:t>
          </a:r>
          <a:endParaRPr lang="en-MK" sz="3500" kern="1200" dirty="0">
            <a:solidFill>
              <a:schemeClr val="tx1"/>
            </a:solidFill>
          </a:endParaRPr>
        </a:p>
      </dsp:txBody>
      <dsp:txXfrm>
        <a:off x="40980" y="274833"/>
        <a:ext cx="10903540" cy="757514"/>
      </dsp:txXfrm>
    </dsp:sp>
    <dsp:sp modelId="{61C9B23D-0B15-C240-85D6-C261B7071B60}">
      <dsp:nvSpPr>
        <dsp:cNvPr id="0" name=""/>
        <dsp:cNvSpPr/>
      </dsp:nvSpPr>
      <dsp:spPr>
        <a:xfrm>
          <a:off x="0" y="1174128"/>
          <a:ext cx="10985500" cy="83947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GB" sz="3500" b="0" i="0" kern="1200" dirty="0">
              <a:solidFill>
                <a:schemeClr val="tx1"/>
              </a:solidFill>
            </a:rPr>
            <a:t>Providing metadata using a standardized schema. </a:t>
          </a:r>
          <a:endParaRPr lang="en-MK" sz="3500" kern="1200" dirty="0">
            <a:solidFill>
              <a:schemeClr val="tx1"/>
            </a:solidFill>
          </a:endParaRPr>
        </a:p>
      </dsp:txBody>
      <dsp:txXfrm>
        <a:off x="40980" y="1215108"/>
        <a:ext cx="10903540" cy="757514"/>
      </dsp:txXfrm>
    </dsp:sp>
    <dsp:sp modelId="{2AD8465A-141F-314F-BADE-34AD75C5F40E}">
      <dsp:nvSpPr>
        <dsp:cNvPr id="0" name=""/>
        <dsp:cNvSpPr/>
      </dsp:nvSpPr>
      <dsp:spPr>
        <a:xfrm>
          <a:off x="0" y="2114403"/>
          <a:ext cx="10985500" cy="83947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GB" sz="3500" b="0" i="0" kern="1200" dirty="0">
              <a:solidFill>
                <a:schemeClr val="tx1"/>
              </a:solidFill>
            </a:rPr>
            <a:t>Using SMART learning objectives. </a:t>
          </a:r>
          <a:endParaRPr lang="en-MK" sz="3500" b="0" kern="1200" dirty="0">
            <a:solidFill>
              <a:schemeClr val="tx1"/>
            </a:solidFill>
          </a:endParaRPr>
        </a:p>
      </dsp:txBody>
      <dsp:txXfrm>
        <a:off x="40980" y="2155383"/>
        <a:ext cx="10903540" cy="757514"/>
      </dsp:txXfrm>
    </dsp:sp>
    <dsp:sp modelId="{58536E64-2545-0941-97A1-B69E53C0D2AC}">
      <dsp:nvSpPr>
        <dsp:cNvPr id="0" name=""/>
        <dsp:cNvSpPr/>
      </dsp:nvSpPr>
      <dsp:spPr>
        <a:xfrm>
          <a:off x="0" y="3054677"/>
          <a:ext cx="10985500" cy="83947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GB" sz="3500" b="0" i="0" kern="1200" dirty="0">
              <a:solidFill>
                <a:schemeClr val="tx1"/>
              </a:solidFill>
            </a:rPr>
            <a:t>Ensuring the module can be accessed on different devices. </a:t>
          </a:r>
          <a:endParaRPr lang="en-MK" sz="3500" kern="1200" dirty="0">
            <a:solidFill>
              <a:schemeClr val="tx1"/>
            </a:solidFill>
          </a:endParaRPr>
        </a:p>
      </dsp:txBody>
      <dsp:txXfrm>
        <a:off x="40980" y="3095657"/>
        <a:ext cx="10903540" cy="757514"/>
      </dsp:txXfrm>
    </dsp:sp>
  </dsp:spTree>
</dsp:drawing>
</file>

<file path=ppt/diagrams/drawing4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832316-4A4D-574B-B9BB-66E3DF030AE3}">
      <dsp:nvSpPr>
        <dsp:cNvPr id="0" name=""/>
        <dsp:cNvSpPr/>
      </dsp:nvSpPr>
      <dsp:spPr>
        <a:xfrm>
          <a:off x="0" y="0"/>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6A7F5C0-FDCB-C84C-9D68-C4A3A0092788}">
      <dsp:nvSpPr>
        <dsp:cNvPr id="0" name=""/>
        <dsp:cNvSpPr/>
      </dsp:nvSpPr>
      <dsp:spPr>
        <a:xfrm>
          <a:off x="0" y="0"/>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GB" sz="2500" b="0" i="0" kern="1200"/>
            <a:t>Interoperability </a:t>
          </a:r>
          <a:r>
            <a:rPr lang="en-GB" sz="2500" b="0" i="0" kern="1200" dirty="0"/>
            <a:t>focuses on technical compatibility and exchange of information</a:t>
          </a:r>
          <a:endParaRPr lang="en-US" sz="2500" kern="1200" dirty="0"/>
        </a:p>
      </dsp:txBody>
      <dsp:txXfrm>
        <a:off x="0" y="0"/>
        <a:ext cx="10515600" cy="543917"/>
      </dsp:txXfrm>
    </dsp:sp>
    <dsp:sp modelId="{363DEA92-E957-8241-8B88-B7CE8C41F81C}">
      <dsp:nvSpPr>
        <dsp:cNvPr id="0" name=""/>
        <dsp:cNvSpPr/>
      </dsp:nvSpPr>
      <dsp:spPr>
        <a:xfrm>
          <a:off x="0" y="543917"/>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DF7E2EE-A132-D340-8CFB-A93AB0B3B6BB}">
      <dsp:nvSpPr>
        <dsp:cNvPr id="0" name=""/>
        <dsp:cNvSpPr/>
      </dsp:nvSpPr>
      <dsp:spPr>
        <a:xfrm>
          <a:off x="0" y="543917"/>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GB" sz="2500" b="1" kern="1200" dirty="0"/>
            <a:t>Use standardized formats</a:t>
          </a:r>
          <a:r>
            <a:rPr lang="en-GB" sz="2500" kern="1200" dirty="0"/>
            <a:t> (e.g., SCORM, </a:t>
          </a:r>
          <a:r>
            <a:rPr lang="en-GB" sz="2500" kern="1200" dirty="0" err="1"/>
            <a:t>xAPI</a:t>
          </a:r>
          <a:r>
            <a:rPr lang="en-GB" sz="2500" kern="1200" dirty="0"/>
            <a:t>, LTI).</a:t>
          </a:r>
          <a:endParaRPr lang="en-US" sz="2500" kern="1200" dirty="0"/>
        </a:p>
      </dsp:txBody>
      <dsp:txXfrm>
        <a:off x="0" y="543917"/>
        <a:ext cx="10515600" cy="543917"/>
      </dsp:txXfrm>
    </dsp:sp>
    <dsp:sp modelId="{20CB1BF9-3DA1-154A-89E9-7285238DFB9F}">
      <dsp:nvSpPr>
        <dsp:cNvPr id="0" name=""/>
        <dsp:cNvSpPr/>
      </dsp:nvSpPr>
      <dsp:spPr>
        <a:xfrm>
          <a:off x="0" y="1087834"/>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BCA0C46-39ED-7541-9CF1-94A5F4580712}">
      <dsp:nvSpPr>
        <dsp:cNvPr id="0" name=""/>
        <dsp:cNvSpPr/>
      </dsp:nvSpPr>
      <dsp:spPr>
        <a:xfrm>
          <a:off x="0" y="1087834"/>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GB" sz="2500" b="1" kern="1200"/>
            <a:t>Integrate with LMS</a:t>
          </a:r>
          <a:r>
            <a:rPr lang="en-GB" sz="2500" kern="1200"/>
            <a:t> using tools like SCORM, LTI, or xAPI.</a:t>
          </a:r>
          <a:endParaRPr lang="en-US" sz="2500" kern="1200"/>
        </a:p>
      </dsp:txBody>
      <dsp:txXfrm>
        <a:off x="0" y="1087834"/>
        <a:ext cx="10515600" cy="543917"/>
      </dsp:txXfrm>
    </dsp:sp>
    <dsp:sp modelId="{65C69AF5-B247-DD4C-BA4F-0645F7EAC50A}">
      <dsp:nvSpPr>
        <dsp:cNvPr id="0" name=""/>
        <dsp:cNvSpPr/>
      </dsp:nvSpPr>
      <dsp:spPr>
        <a:xfrm>
          <a:off x="0" y="1631751"/>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48820F3-C351-8B45-A2D9-51D6137DF5DE}">
      <dsp:nvSpPr>
        <dsp:cNvPr id="0" name=""/>
        <dsp:cNvSpPr/>
      </dsp:nvSpPr>
      <dsp:spPr>
        <a:xfrm>
          <a:off x="0" y="1631751"/>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GB" sz="2500" b="1" kern="1200"/>
            <a:t>Leverage open APIs</a:t>
          </a:r>
          <a:r>
            <a:rPr lang="en-GB" sz="2500" kern="1200"/>
            <a:t> for content integration across platforms.</a:t>
          </a:r>
          <a:endParaRPr lang="en-US" sz="2500" kern="1200"/>
        </a:p>
      </dsp:txBody>
      <dsp:txXfrm>
        <a:off x="0" y="1631751"/>
        <a:ext cx="10515600" cy="543917"/>
      </dsp:txXfrm>
    </dsp:sp>
    <dsp:sp modelId="{EA7A278A-E77B-AE4F-A7C2-C604A9DE2066}">
      <dsp:nvSpPr>
        <dsp:cNvPr id="0" name=""/>
        <dsp:cNvSpPr/>
      </dsp:nvSpPr>
      <dsp:spPr>
        <a:xfrm>
          <a:off x="0" y="2175669"/>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FF51E5F-9450-5E4D-8831-52D3B6618DA3}">
      <dsp:nvSpPr>
        <dsp:cNvPr id="0" name=""/>
        <dsp:cNvSpPr/>
      </dsp:nvSpPr>
      <dsp:spPr>
        <a:xfrm>
          <a:off x="0" y="2175669"/>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GB" sz="2500" b="1" kern="1200" dirty="0"/>
            <a:t>Make content responsive</a:t>
          </a:r>
          <a:r>
            <a:rPr lang="en-GB" sz="2500" kern="1200" dirty="0"/>
            <a:t> on different devices.</a:t>
          </a:r>
          <a:endParaRPr lang="en-US" sz="2500" kern="1200" dirty="0"/>
        </a:p>
      </dsp:txBody>
      <dsp:txXfrm>
        <a:off x="0" y="2175669"/>
        <a:ext cx="10515600" cy="543917"/>
      </dsp:txXfrm>
    </dsp:sp>
    <dsp:sp modelId="{918EFA7E-71BB-A448-9115-749020E7771C}">
      <dsp:nvSpPr>
        <dsp:cNvPr id="0" name=""/>
        <dsp:cNvSpPr/>
      </dsp:nvSpPr>
      <dsp:spPr>
        <a:xfrm>
          <a:off x="0" y="2719586"/>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CC880F5-717A-7845-AB52-628E7B608DD4}">
      <dsp:nvSpPr>
        <dsp:cNvPr id="0" name=""/>
        <dsp:cNvSpPr/>
      </dsp:nvSpPr>
      <dsp:spPr>
        <a:xfrm>
          <a:off x="0" y="2719586"/>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GB" sz="2500" b="1" kern="1200"/>
            <a:t>Use open data standards</a:t>
          </a:r>
          <a:r>
            <a:rPr lang="en-GB" sz="2500" kern="1200"/>
            <a:t> for linking content with external resources.</a:t>
          </a:r>
          <a:endParaRPr lang="en-US" sz="2500" kern="1200"/>
        </a:p>
      </dsp:txBody>
      <dsp:txXfrm>
        <a:off x="0" y="2719586"/>
        <a:ext cx="10515600" cy="543917"/>
      </dsp:txXfrm>
    </dsp:sp>
    <dsp:sp modelId="{59897261-B1C2-0149-9CBD-2D41EC7F5A28}">
      <dsp:nvSpPr>
        <dsp:cNvPr id="0" name=""/>
        <dsp:cNvSpPr/>
      </dsp:nvSpPr>
      <dsp:spPr>
        <a:xfrm>
          <a:off x="0" y="3263503"/>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F93D66C-A3F6-5542-9E71-DABB71C7CF76}">
      <dsp:nvSpPr>
        <dsp:cNvPr id="0" name=""/>
        <dsp:cNvSpPr/>
      </dsp:nvSpPr>
      <dsp:spPr>
        <a:xfrm>
          <a:off x="0" y="3263503"/>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GB" sz="2500" b="1" kern="1200"/>
            <a:t>Encourage use of open standards</a:t>
          </a:r>
          <a:r>
            <a:rPr lang="en-GB" sz="2500" kern="1200"/>
            <a:t> for content delivery (xAPI, OpenID, OAuth).</a:t>
          </a:r>
          <a:endParaRPr lang="en-US" sz="2500" kern="1200"/>
        </a:p>
      </dsp:txBody>
      <dsp:txXfrm>
        <a:off x="0" y="3263503"/>
        <a:ext cx="10515600" cy="543917"/>
      </dsp:txXfrm>
    </dsp:sp>
    <dsp:sp modelId="{83439F75-9DFE-4D44-B8CB-5FD6DE7CF525}">
      <dsp:nvSpPr>
        <dsp:cNvPr id="0" name=""/>
        <dsp:cNvSpPr/>
      </dsp:nvSpPr>
      <dsp:spPr>
        <a:xfrm>
          <a:off x="0" y="3807420"/>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337A180-F096-4540-9519-40EC82A09EA5}">
      <dsp:nvSpPr>
        <dsp:cNvPr id="0" name=""/>
        <dsp:cNvSpPr/>
      </dsp:nvSpPr>
      <dsp:spPr>
        <a:xfrm>
          <a:off x="0" y="3807420"/>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GB" sz="2500" b="1" kern="1200" dirty="0"/>
            <a:t>Ensure content is linked and referenced</a:t>
          </a:r>
          <a:r>
            <a:rPr lang="en-GB" sz="2500" kern="1200" dirty="0"/>
            <a:t> for wider use and integration.</a:t>
          </a:r>
          <a:endParaRPr lang="en-US" sz="2500" kern="1200" dirty="0"/>
        </a:p>
      </dsp:txBody>
      <dsp:txXfrm>
        <a:off x="0" y="3807420"/>
        <a:ext cx="10515600" cy="543917"/>
      </dsp:txXfrm>
    </dsp:sp>
  </dsp:spTree>
</dsp:drawing>
</file>

<file path=ppt/diagrams/drawing4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F7429E-8B7C-D149-A6CC-8BD113DBBCD4}">
      <dsp:nvSpPr>
        <dsp:cNvPr id="0" name=""/>
        <dsp:cNvSpPr/>
      </dsp:nvSpPr>
      <dsp:spPr>
        <a:xfrm>
          <a:off x="0" y="443013"/>
          <a:ext cx="10985500" cy="74353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GB" sz="3100" b="0" i="0" kern="1200" dirty="0">
              <a:solidFill>
                <a:schemeClr val="tx1"/>
              </a:solidFill>
            </a:rPr>
            <a:t>Applying a Creative Commons license. </a:t>
          </a:r>
          <a:endParaRPr lang="en-MK" sz="3100" kern="1200" dirty="0">
            <a:solidFill>
              <a:schemeClr val="tx1"/>
            </a:solidFill>
          </a:endParaRPr>
        </a:p>
      </dsp:txBody>
      <dsp:txXfrm>
        <a:off x="36296" y="479309"/>
        <a:ext cx="10912908" cy="670943"/>
      </dsp:txXfrm>
    </dsp:sp>
    <dsp:sp modelId="{7FAC578F-986D-034B-AE21-D0105BBA9793}">
      <dsp:nvSpPr>
        <dsp:cNvPr id="0" name=""/>
        <dsp:cNvSpPr/>
      </dsp:nvSpPr>
      <dsp:spPr>
        <a:xfrm>
          <a:off x="0" y="1275828"/>
          <a:ext cx="10985500" cy="74353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GB" sz="3100" b="0" i="0" kern="1200" dirty="0">
              <a:solidFill>
                <a:schemeClr val="tx1"/>
              </a:solidFill>
            </a:rPr>
            <a:t>Including a comprehensive instructor kit. </a:t>
          </a:r>
          <a:endParaRPr lang="en-MK" sz="3100" kern="1200" dirty="0">
            <a:solidFill>
              <a:schemeClr val="tx1"/>
            </a:solidFill>
          </a:endParaRPr>
        </a:p>
      </dsp:txBody>
      <dsp:txXfrm>
        <a:off x="36296" y="1312124"/>
        <a:ext cx="10912908" cy="670943"/>
      </dsp:txXfrm>
    </dsp:sp>
    <dsp:sp modelId="{3BD57814-D0E9-664F-B6A3-E4CFDAF4A3F8}">
      <dsp:nvSpPr>
        <dsp:cNvPr id="0" name=""/>
        <dsp:cNvSpPr/>
      </dsp:nvSpPr>
      <dsp:spPr>
        <a:xfrm>
          <a:off x="0" y="2108642"/>
          <a:ext cx="10985500" cy="74353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GB" sz="3100" b="0" i="0" kern="1200" dirty="0">
              <a:solidFill>
                <a:schemeClr val="tx1"/>
              </a:solidFill>
            </a:rPr>
            <a:t>Providing clear attribution information for any resources reused. </a:t>
          </a:r>
          <a:endParaRPr lang="en-MK" sz="3100" kern="1200" dirty="0">
            <a:solidFill>
              <a:schemeClr val="tx1"/>
            </a:solidFill>
          </a:endParaRPr>
        </a:p>
      </dsp:txBody>
      <dsp:txXfrm>
        <a:off x="36296" y="2144938"/>
        <a:ext cx="10912908" cy="670943"/>
      </dsp:txXfrm>
    </dsp:sp>
    <dsp:sp modelId="{2C73CB47-8ACB-C845-98E3-C9B37ACABF0D}">
      <dsp:nvSpPr>
        <dsp:cNvPr id="0" name=""/>
        <dsp:cNvSpPr/>
      </dsp:nvSpPr>
      <dsp:spPr>
        <a:xfrm>
          <a:off x="0" y="2941458"/>
          <a:ext cx="10985500" cy="74353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GB" sz="3100" b="0" i="0" kern="1200" dirty="0">
              <a:solidFill>
                <a:schemeClr val="tx1"/>
              </a:solidFill>
            </a:rPr>
            <a:t>Hosting the module on a specific learning platform.</a:t>
          </a:r>
          <a:endParaRPr lang="en-MK" sz="3100" kern="1200" dirty="0">
            <a:solidFill>
              <a:schemeClr val="tx1"/>
            </a:solidFill>
          </a:endParaRPr>
        </a:p>
      </dsp:txBody>
      <dsp:txXfrm>
        <a:off x="36296" y="2977754"/>
        <a:ext cx="10912908" cy="670943"/>
      </dsp:txXfrm>
    </dsp:sp>
  </dsp:spTree>
</dsp:drawing>
</file>

<file path=ppt/diagrams/drawing4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B55581-C2E0-594B-95CC-F65173C3B8F3}">
      <dsp:nvSpPr>
        <dsp:cNvPr id="0" name=""/>
        <dsp:cNvSpPr/>
      </dsp:nvSpPr>
      <dsp:spPr>
        <a:xfrm>
          <a:off x="0" y="675"/>
          <a:ext cx="8246637" cy="0"/>
        </a:xfrm>
        <a:prstGeom prst="line">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7D413D0-676D-3E4C-A689-C617D648947B}">
      <dsp:nvSpPr>
        <dsp:cNvPr id="0" name=""/>
        <dsp:cNvSpPr/>
      </dsp:nvSpPr>
      <dsp:spPr>
        <a:xfrm>
          <a:off x="0" y="675"/>
          <a:ext cx="8246637" cy="553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GB" sz="1800" b="1" kern="1200"/>
            <a:t>Modular Design</a:t>
          </a:r>
          <a:r>
            <a:rPr lang="en-GB" sz="1800" kern="1200"/>
            <a:t>: Break content into small, independent units.</a:t>
          </a:r>
          <a:endParaRPr lang="en-US" sz="1800" kern="1200" dirty="0"/>
        </a:p>
      </dsp:txBody>
      <dsp:txXfrm>
        <a:off x="0" y="675"/>
        <a:ext cx="8246637" cy="553478"/>
      </dsp:txXfrm>
    </dsp:sp>
    <dsp:sp modelId="{11DE200F-D692-224D-8602-A479F1CCA22F}">
      <dsp:nvSpPr>
        <dsp:cNvPr id="0" name=""/>
        <dsp:cNvSpPr/>
      </dsp:nvSpPr>
      <dsp:spPr>
        <a:xfrm>
          <a:off x="0" y="554154"/>
          <a:ext cx="8246637" cy="0"/>
        </a:xfrm>
        <a:prstGeom prst="line">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D3A2E25-95BA-B448-B211-9C8B0238D972}">
      <dsp:nvSpPr>
        <dsp:cNvPr id="0" name=""/>
        <dsp:cNvSpPr/>
      </dsp:nvSpPr>
      <dsp:spPr>
        <a:xfrm>
          <a:off x="0" y="554154"/>
          <a:ext cx="8246637" cy="553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GB" sz="1800" b="1" kern="1200"/>
            <a:t>Open Standards and Formats</a:t>
          </a:r>
          <a:r>
            <a:rPr lang="en-GB" sz="1800" kern="1200"/>
            <a:t>: Use open, compatible formats and standards (SCORM, xAPI, LTI).</a:t>
          </a:r>
          <a:endParaRPr lang="en-US" sz="1800" kern="1200"/>
        </a:p>
      </dsp:txBody>
      <dsp:txXfrm>
        <a:off x="0" y="554154"/>
        <a:ext cx="8246637" cy="553478"/>
      </dsp:txXfrm>
    </dsp:sp>
    <dsp:sp modelId="{B46883C4-A232-9445-BD47-15580E2B80C8}">
      <dsp:nvSpPr>
        <dsp:cNvPr id="0" name=""/>
        <dsp:cNvSpPr/>
      </dsp:nvSpPr>
      <dsp:spPr>
        <a:xfrm>
          <a:off x="0" y="1107633"/>
          <a:ext cx="8246637" cy="0"/>
        </a:xfrm>
        <a:prstGeom prst="line">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A828867-0699-8F4C-9A72-1E9E40B2944D}">
      <dsp:nvSpPr>
        <dsp:cNvPr id="0" name=""/>
        <dsp:cNvSpPr/>
      </dsp:nvSpPr>
      <dsp:spPr>
        <a:xfrm>
          <a:off x="0" y="1107633"/>
          <a:ext cx="8246637" cy="553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GB" sz="1800" b="1" kern="1200"/>
            <a:t>Clear and Flexible Metadata</a:t>
          </a:r>
          <a:r>
            <a:rPr lang="en-GB" sz="1800" kern="1200"/>
            <a:t>: Provide comprehensive metadata and licensing information.</a:t>
          </a:r>
          <a:endParaRPr lang="en-US" sz="1800" kern="1200"/>
        </a:p>
      </dsp:txBody>
      <dsp:txXfrm>
        <a:off x="0" y="1107633"/>
        <a:ext cx="8246637" cy="553478"/>
      </dsp:txXfrm>
    </dsp:sp>
    <dsp:sp modelId="{0BC0D7E8-8C39-6643-9FF7-93F10EDB6EAC}">
      <dsp:nvSpPr>
        <dsp:cNvPr id="0" name=""/>
        <dsp:cNvSpPr/>
      </dsp:nvSpPr>
      <dsp:spPr>
        <a:xfrm>
          <a:off x="0" y="1661112"/>
          <a:ext cx="8246637" cy="0"/>
        </a:xfrm>
        <a:prstGeom prst="line">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CC26C89-E56F-5B4F-9A91-8564551423D3}">
      <dsp:nvSpPr>
        <dsp:cNvPr id="0" name=""/>
        <dsp:cNvSpPr/>
      </dsp:nvSpPr>
      <dsp:spPr>
        <a:xfrm>
          <a:off x="0" y="1661112"/>
          <a:ext cx="8246637" cy="553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GB" sz="1800" b="1" kern="1200" dirty="0"/>
            <a:t>Adaptability and Customization</a:t>
          </a:r>
          <a:r>
            <a:rPr lang="en-GB" sz="1800" kern="1200" dirty="0"/>
            <a:t>: Ensure content can be easily customized by others.</a:t>
          </a:r>
          <a:endParaRPr lang="en-US" sz="1800" kern="1200" dirty="0"/>
        </a:p>
      </dsp:txBody>
      <dsp:txXfrm>
        <a:off x="0" y="1661112"/>
        <a:ext cx="8246637" cy="553478"/>
      </dsp:txXfrm>
    </dsp:sp>
    <dsp:sp modelId="{9A0FC3C1-6AC3-3347-92F2-2B8831FF715E}">
      <dsp:nvSpPr>
        <dsp:cNvPr id="0" name=""/>
        <dsp:cNvSpPr/>
      </dsp:nvSpPr>
      <dsp:spPr>
        <a:xfrm>
          <a:off x="0" y="2214591"/>
          <a:ext cx="8246637" cy="0"/>
        </a:xfrm>
        <a:prstGeom prst="line">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5C1B806-1384-D54B-A90E-4CF0B642E529}">
      <dsp:nvSpPr>
        <dsp:cNvPr id="0" name=""/>
        <dsp:cNvSpPr/>
      </dsp:nvSpPr>
      <dsp:spPr>
        <a:xfrm>
          <a:off x="0" y="2214591"/>
          <a:ext cx="8246637" cy="553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GB" sz="1800" b="1" kern="1200" dirty="0"/>
            <a:t>Accessibility</a:t>
          </a:r>
          <a:r>
            <a:rPr lang="en-GB" sz="1800" kern="1200" dirty="0"/>
            <a:t>: Follow accessibility guidelines (WCAG) and ensure compatibility with different devices.</a:t>
          </a:r>
          <a:endParaRPr lang="en-US" sz="1800" kern="1200" dirty="0"/>
        </a:p>
      </dsp:txBody>
      <dsp:txXfrm>
        <a:off x="0" y="2214591"/>
        <a:ext cx="8246637" cy="553478"/>
      </dsp:txXfrm>
    </dsp:sp>
    <dsp:sp modelId="{364EAB82-8D60-0B41-BF23-475B20FAC256}">
      <dsp:nvSpPr>
        <dsp:cNvPr id="0" name=""/>
        <dsp:cNvSpPr/>
      </dsp:nvSpPr>
      <dsp:spPr>
        <a:xfrm>
          <a:off x="0" y="2768070"/>
          <a:ext cx="8246637" cy="0"/>
        </a:xfrm>
        <a:prstGeom prst="line">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911B80F-CDF3-4945-AC98-CB105EC9A73E}">
      <dsp:nvSpPr>
        <dsp:cNvPr id="0" name=""/>
        <dsp:cNvSpPr/>
      </dsp:nvSpPr>
      <dsp:spPr>
        <a:xfrm>
          <a:off x="0" y="2768070"/>
          <a:ext cx="8246637" cy="553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GB" sz="1800" b="1" kern="1200" dirty="0"/>
            <a:t>Modular Learning Objectives and Assessments</a:t>
          </a:r>
          <a:r>
            <a:rPr lang="en-GB" sz="1800" kern="1200" dirty="0"/>
            <a:t>: Design objectives and assessments that are flexible.</a:t>
          </a:r>
          <a:endParaRPr lang="en-US" sz="1800" kern="1200" dirty="0"/>
        </a:p>
      </dsp:txBody>
      <dsp:txXfrm>
        <a:off x="0" y="2768070"/>
        <a:ext cx="8246637" cy="553478"/>
      </dsp:txXfrm>
    </dsp:sp>
    <dsp:sp modelId="{182762A0-D076-D64C-B177-B183B1628CFB}">
      <dsp:nvSpPr>
        <dsp:cNvPr id="0" name=""/>
        <dsp:cNvSpPr/>
      </dsp:nvSpPr>
      <dsp:spPr>
        <a:xfrm>
          <a:off x="0" y="3321549"/>
          <a:ext cx="8246637" cy="0"/>
        </a:xfrm>
        <a:prstGeom prst="line">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8A8AD29-F646-4448-9E19-A7F8C2E54554}">
      <dsp:nvSpPr>
        <dsp:cNvPr id="0" name=""/>
        <dsp:cNvSpPr/>
      </dsp:nvSpPr>
      <dsp:spPr>
        <a:xfrm>
          <a:off x="0" y="3321549"/>
          <a:ext cx="8246637" cy="553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GB" sz="1800" b="1" kern="1200" dirty="0"/>
            <a:t>Instructions for Use</a:t>
          </a:r>
          <a:r>
            <a:rPr lang="en-GB" sz="1800" kern="1200" dirty="0"/>
            <a:t>: Provide clear guidelines on how to implement and modify the content.</a:t>
          </a:r>
          <a:endParaRPr lang="en-US" sz="1800" kern="1200" dirty="0"/>
        </a:p>
      </dsp:txBody>
      <dsp:txXfrm>
        <a:off x="0" y="3321549"/>
        <a:ext cx="8246637" cy="553478"/>
      </dsp:txXfrm>
    </dsp:sp>
    <dsp:sp modelId="{233973B0-F1CD-5146-97A2-9F68F639F894}">
      <dsp:nvSpPr>
        <dsp:cNvPr id="0" name=""/>
        <dsp:cNvSpPr/>
      </dsp:nvSpPr>
      <dsp:spPr>
        <a:xfrm>
          <a:off x="0" y="3875028"/>
          <a:ext cx="8246637" cy="0"/>
        </a:xfrm>
        <a:prstGeom prst="line">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87FAE66-E2D8-0544-AF7E-2FD7E067D434}">
      <dsp:nvSpPr>
        <dsp:cNvPr id="0" name=""/>
        <dsp:cNvSpPr/>
      </dsp:nvSpPr>
      <dsp:spPr>
        <a:xfrm>
          <a:off x="0" y="3875028"/>
          <a:ext cx="8246637" cy="553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GB" sz="1800" b="1" kern="1200"/>
            <a:t>Easy Access and Sharing</a:t>
          </a:r>
          <a:r>
            <a:rPr lang="en-GB" sz="1800" kern="1200"/>
            <a:t>: Host materials on open platforms and allow easy downloads.</a:t>
          </a:r>
          <a:endParaRPr lang="en-US" sz="1800" kern="1200"/>
        </a:p>
      </dsp:txBody>
      <dsp:txXfrm>
        <a:off x="0" y="3875028"/>
        <a:ext cx="8246637" cy="553478"/>
      </dsp:txXfrm>
    </dsp:sp>
    <dsp:sp modelId="{7A761F8C-19ED-C34D-B635-DCD046E4236B}">
      <dsp:nvSpPr>
        <dsp:cNvPr id="0" name=""/>
        <dsp:cNvSpPr/>
      </dsp:nvSpPr>
      <dsp:spPr>
        <a:xfrm>
          <a:off x="0" y="4428507"/>
          <a:ext cx="8246637" cy="0"/>
        </a:xfrm>
        <a:prstGeom prst="line">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59406F5-ED6D-E64F-BCB8-ECE7D21E395C}">
      <dsp:nvSpPr>
        <dsp:cNvPr id="0" name=""/>
        <dsp:cNvSpPr/>
      </dsp:nvSpPr>
      <dsp:spPr>
        <a:xfrm>
          <a:off x="0" y="4428507"/>
          <a:ext cx="8246637" cy="553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GB" sz="1800" b="1" kern="1200"/>
            <a:t>Collaboration and Feedback</a:t>
          </a:r>
          <a:r>
            <a:rPr lang="en-GB" sz="1800" kern="1200"/>
            <a:t>: Encourage collaboration and provide version control.</a:t>
          </a:r>
          <a:endParaRPr lang="en-US" sz="1800" kern="1200"/>
        </a:p>
      </dsp:txBody>
      <dsp:txXfrm>
        <a:off x="0" y="4428507"/>
        <a:ext cx="8246637" cy="553478"/>
      </dsp:txXfrm>
    </dsp:sp>
    <dsp:sp modelId="{D0B0B50D-D9F0-6D4A-AC00-1B421277B9F4}">
      <dsp:nvSpPr>
        <dsp:cNvPr id="0" name=""/>
        <dsp:cNvSpPr/>
      </dsp:nvSpPr>
      <dsp:spPr>
        <a:xfrm>
          <a:off x="0" y="4981986"/>
          <a:ext cx="8246637" cy="0"/>
        </a:xfrm>
        <a:prstGeom prst="line">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27A6E0A-7618-BF46-B50C-F096082CB9FB}">
      <dsp:nvSpPr>
        <dsp:cNvPr id="0" name=""/>
        <dsp:cNvSpPr/>
      </dsp:nvSpPr>
      <dsp:spPr>
        <a:xfrm>
          <a:off x="0" y="4981986"/>
          <a:ext cx="8246637" cy="553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GB" sz="1800" b="1" kern="1200" dirty="0"/>
            <a:t>Test for Reusability</a:t>
          </a:r>
          <a:r>
            <a:rPr lang="en-GB" sz="1800" kern="1200" dirty="0"/>
            <a:t>: Pilot test the module to ensure it is adaptable and reusable.</a:t>
          </a:r>
          <a:br>
            <a:rPr lang="en-GB" sz="1800" kern="1200" dirty="0"/>
          </a:br>
          <a:endParaRPr lang="en-US" sz="1800" kern="1200" dirty="0"/>
        </a:p>
      </dsp:txBody>
      <dsp:txXfrm>
        <a:off x="0" y="4981986"/>
        <a:ext cx="8246637" cy="553478"/>
      </dsp:txXfrm>
    </dsp:sp>
  </dsp:spTree>
</dsp:drawing>
</file>

<file path=ppt/diagrams/drawing4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B11420-C6AD-7D49-83C3-FC2861604080}">
      <dsp:nvSpPr>
        <dsp:cNvPr id="0" name=""/>
        <dsp:cNvSpPr/>
      </dsp:nvSpPr>
      <dsp:spPr>
        <a:xfrm rot="5400000">
          <a:off x="5460942" y="-3499300"/>
          <a:ext cx="995111" cy="8247662"/>
        </a:xfrm>
        <a:prstGeom prst="round2SameRect">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977900">
            <a:lnSpc>
              <a:spcPct val="90000"/>
            </a:lnSpc>
            <a:spcBef>
              <a:spcPct val="0"/>
            </a:spcBef>
            <a:spcAft>
              <a:spcPct val="15000"/>
            </a:spcAft>
            <a:buChar char="•"/>
          </a:pPr>
          <a:r>
            <a:rPr lang="en-GB" sz="2200" b="0" kern="1200" dirty="0">
              <a:solidFill>
                <a:schemeClr val="tx1"/>
              </a:solidFill>
            </a:rPr>
            <a:t>Metadata is provided in human- and machine-readable format</a:t>
          </a:r>
          <a:endParaRPr lang="en-US" sz="2200" b="0" kern="1200" dirty="0">
            <a:solidFill>
              <a:schemeClr val="tx1"/>
            </a:solidFill>
          </a:endParaRPr>
        </a:p>
        <a:p>
          <a:pPr marL="228600" lvl="1" indent="-228600" algn="l" defTabSz="977900">
            <a:lnSpc>
              <a:spcPct val="90000"/>
            </a:lnSpc>
            <a:spcBef>
              <a:spcPct val="0"/>
            </a:spcBef>
            <a:spcAft>
              <a:spcPct val="15000"/>
            </a:spcAft>
            <a:buChar char="•"/>
          </a:pPr>
          <a:r>
            <a:rPr lang="en-GB" sz="2200" b="0" kern="1200" dirty="0">
              <a:solidFill>
                <a:schemeClr val="tx1"/>
              </a:solidFill>
            </a:rPr>
            <a:t>Resource is indexed in at least one searchable repository</a:t>
          </a:r>
          <a:endParaRPr lang="en-US" sz="2200" b="0" kern="1200" dirty="0">
            <a:solidFill>
              <a:schemeClr val="tx1"/>
            </a:solidFill>
          </a:endParaRPr>
        </a:p>
      </dsp:txBody>
      <dsp:txXfrm rot="-5400000">
        <a:off x="1834667" y="175552"/>
        <a:ext cx="8199085" cy="897957"/>
      </dsp:txXfrm>
    </dsp:sp>
    <dsp:sp modelId="{625EEC1A-3863-C747-8C04-5043D7CB724D}">
      <dsp:nvSpPr>
        <dsp:cNvPr id="0" name=""/>
        <dsp:cNvSpPr/>
      </dsp:nvSpPr>
      <dsp:spPr>
        <a:xfrm>
          <a:off x="433270" y="2586"/>
          <a:ext cx="1401397" cy="1243889"/>
        </a:xfrm>
        <a:prstGeom prst="round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102870" rIns="205740" bIns="102870" numCol="1" spcCol="1270" anchor="ctr" anchorCtr="0">
          <a:noAutofit/>
        </a:bodyPr>
        <a:lstStyle/>
        <a:p>
          <a:pPr marL="0" lvl="0" indent="0" algn="ctr" defTabSz="2400300">
            <a:lnSpc>
              <a:spcPct val="90000"/>
            </a:lnSpc>
            <a:spcBef>
              <a:spcPct val="0"/>
            </a:spcBef>
            <a:spcAft>
              <a:spcPct val="35000"/>
            </a:spcAft>
            <a:buNone/>
          </a:pPr>
          <a:r>
            <a:rPr lang="en-GB" sz="5400" b="0" kern="1200">
              <a:solidFill>
                <a:schemeClr val="bg1"/>
              </a:solidFill>
            </a:rPr>
            <a:t>F</a:t>
          </a:r>
          <a:endParaRPr lang="en-US" sz="5400" b="0" kern="1200">
            <a:solidFill>
              <a:schemeClr val="bg1"/>
            </a:solidFill>
          </a:endParaRPr>
        </a:p>
      </dsp:txBody>
      <dsp:txXfrm>
        <a:off x="493992" y="63308"/>
        <a:ext cx="1279953" cy="1122445"/>
      </dsp:txXfrm>
    </dsp:sp>
    <dsp:sp modelId="{6A732E2D-BF35-214D-8199-F3241582741D}">
      <dsp:nvSpPr>
        <dsp:cNvPr id="0" name=""/>
        <dsp:cNvSpPr/>
      </dsp:nvSpPr>
      <dsp:spPr>
        <a:xfrm rot="5400000">
          <a:off x="5460942" y="-2193217"/>
          <a:ext cx="995111" cy="8247662"/>
        </a:xfrm>
        <a:prstGeom prst="round2SameRect">
          <a:avLst/>
        </a:prstGeom>
        <a:solidFill>
          <a:schemeClr val="accent3">
            <a:tint val="40000"/>
            <a:alpha val="90000"/>
            <a:hueOff val="0"/>
            <a:satOff val="0"/>
            <a:lumOff val="0"/>
            <a:alphaOff val="0"/>
          </a:schemeClr>
        </a:solidFill>
        <a:ln w="254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977900">
            <a:lnSpc>
              <a:spcPct val="90000"/>
            </a:lnSpc>
            <a:spcBef>
              <a:spcPct val="0"/>
            </a:spcBef>
            <a:spcAft>
              <a:spcPct val="15000"/>
            </a:spcAft>
            <a:buChar char="•"/>
          </a:pPr>
          <a:r>
            <a:rPr lang="en-GB" sz="2200" b="0" kern="1200">
              <a:solidFill>
                <a:schemeClr val="tx1"/>
              </a:solidFill>
            </a:rPr>
            <a:t>Accessibility of all learning resource files checked</a:t>
          </a:r>
          <a:endParaRPr lang="en-US" sz="2200" b="0" kern="1200">
            <a:solidFill>
              <a:schemeClr val="tx1"/>
            </a:solidFill>
          </a:endParaRPr>
        </a:p>
        <a:p>
          <a:pPr marL="228600" lvl="1" indent="-228600" algn="l" defTabSz="977900">
            <a:lnSpc>
              <a:spcPct val="90000"/>
            </a:lnSpc>
            <a:spcBef>
              <a:spcPct val="0"/>
            </a:spcBef>
            <a:spcAft>
              <a:spcPct val="15000"/>
            </a:spcAft>
            <a:buChar char="•"/>
          </a:pPr>
          <a:r>
            <a:rPr lang="en-GB" sz="2200" b="0" kern="1200" dirty="0">
              <a:solidFill>
                <a:schemeClr val="tx1"/>
              </a:solidFill>
            </a:rPr>
            <a:t>Access rules (authentication &amp; authorisation) defined for the learning resource</a:t>
          </a:r>
          <a:endParaRPr lang="en-US" sz="2200" b="0" kern="1200" dirty="0">
            <a:solidFill>
              <a:schemeClr val="tx1"/>
            </a:solidFill>
          </a:endParaRPr>
        </a:p>
      </dsp:txBody>
      <dsp:txXfrm rot="-5400000">
        <a:off x="1834667" y="1481635"/>
        <a:ext cx="8199085" cy="897957"/>
      </dsp:txXfrm>
    </dsp:sp>
    <dsp:sp modelId="{0CA19A52-392D-8248-8D98-312BEF6C8ED6}">
      <dsp:nvSpPr>
        <dsp:cNvPr id="0" name=""/>
        <dsp:cNvSpPr/>
      </dsp:nvSpPr>
      <dsp:spPr>
        <a:xfrm>
          <a:off x="433270" y="1308669"/>
          <a:ext cx="1401397" cy="1243889"/>
        </a:xfrm>
        <a:prstGeom prst="round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102870" rIns="205740" bIns="102870" numCol="1" spcCol="1270" anchor="ctr" anchorCtr="0">
          <a:noAutofit/>
        </a:bodyPr>
        <a:lstStyle/>
        <a:p>
          <a:pPr marL="0" lvl="0" indent="0" algn="ctr" defTabSz="2400300">
            <a:lnSpc>
              <a:spcPct val="90000"/>
            </a:lnSpc>
            <a:spcBef>
              <a:spcPct val="0"/>
            </a:spcBef>
            <a:spcAft>
              <a:spcPct val="35000"/>
            </a:spcAft>
            <a:buNone/>
          </a:pPr>
          <a:r>
            <a:rPr lang="en-GB" sz="5400" b="0" kern="1200">
              <a:solidFill>
                <a:schemeClr val="tx1"/>
              </a:solidFill>
            </a:rPr>
            <a:t>A</a:t>
          </a:r>
          <a:endParaRPr lang="en-US" sz="5400" b="0" kern="1200">
            <a:solidFill>
              <a:schemeClr val="tx1"/>
            </a:solidFill>
          </a:endParaRPr>
        </a:p>
      </dsp:txBody>
      <dsp:txXfrm>
        <a:off x="493992" y="1369391"/>
        <a:ext cx="1279953" cy="1122445"/>
      </dsp:txXfrm>
    </dsp:sp>
    <dsp:sp modelId="{746AA1C7-039B-EA4A-8D73-C61D08DF923C}">
      <dsp:nvSpPr>
        <dsp:cNvPr id="0" name=""/>
        <dsp:cNvSpPr/>
      </dsp:nvSpPr>
      <dsp:spPr>
        <a:xfrm rot="5400000">
          <a:off x="5460942" y="-887133"/>
          <a:ext cx="995111" cy="8247662"/>
        </a:xfrm>
        <a:prstGeom prst="round2SameRect">
          <a:avLst/>
        </a:prstGeom>
        <a:solidFill>
          <a:schemeClr val="accent4">
            <a:tint val="40000"/>
            <a:alpha val="90000"/>
            <a:hueOff val="0"/>
            <a:satOff val="0"/>
            <a:lumOff val="0"/>
            <a:alphaOff val="0"/>
          </a:schemeClr>
        </a:solidFill>
        <a:ln w="25400"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977900">
            <a:lnSpc>
              <a:spcPct val="90000"/>
            </a:lnSpc>
            <a:spcBef>
              <a:spcPct val="0"/>
            </a:spcBef>
            <a:spcAft>
              <a:spcPct val="15000"/>
            </a:spcAft>
            <a:buChar char="•"/>
          </a:pPr>
          <a:r>
            <a:rPr lang="en-GB" sz="2200" b="0" kern="1200">
              <a:solidFill>
                <a:schemeClr val="tx1"/>
              </a:solidFill>
            </a:rPr>
            <a:t>The RDA minimal (or domain specific) metadata schema is used</a:t>
          </a:r>
          <a:endParaRPr lang="en-US" sz="2200" b="0" kern="1200">
            <a:solidFill>
              <a:schemeClr val="tx1"/>
            </a:solidFill>
          </a:endParaRPr>
        </a:p>
        <a:p>
          <a:pPr marL="228600" lvl="1" indent="-228600" algn="l" defTabSz="977900">
            <a:lnSpc>
              <a:spcPct val="90000"/>
            </a:lnSpc>
            <a:spcBef>
              <a:spcPct val="0"/>
            </a:spcBef>
            <a:spcAft>
              <a:spcPct val="15000"/>
            </a:spcAft>
            <a:buChar char="•"/>
          </a:pPr>
          <a:r>
            <a:rPr lang="en-GB" sz="2200" b="0" kern="1200" dirty="0">
              <a:solidFill>
                <a:schemeClr val="tx1"/>
              </a:solidFill>
            </a:rPr>
            <a:t>Resource is available in open file formats</a:t>
          </a:r>
          <a:endParaRPr lang="en-US" sz="2200" b="0" kern="1200" dirty="0">
            <a:solidFill>
              <a:schemeClr val="tx1"/>
            </a:solidFill>
          </a:endParaRPr>
        </a:p>
      </dsp:txBody>
      <dsp:txXfrm rot="-5400000">
        <a:off x="1834667" y="2787719"/>
        <a:ext cx="8199085" cy="897957"/>
      </dsp:txXfrm>
    </dsp:sp>
    <dsp:sp modelId="{4E3ABB70-3A00-C246-976D-B1D82548EA13}">
      <dsp:nvSpPr>
        <dsp:cNvPr id="0" name=""/>
        <dsp:cNvSpPr/>
      </dsp:nvSpPr>
      <dsp:spPr>
        <a:xfrm>
          <a:off x="433270" y="2614753"/>
          <a:ext cx="1401397" cy="1243889"/>
        </a:xfrm>
        <a:prstGeom prst="round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102870" rIns="205740" bIns="102870" numCol="1" spcCol="1270" anchor="ctr" anchorCtr="0">
          <a:noAutofit/>
        </a:bodyPr>
        <a:lstStyle/>
        <a:p>
          <a:pPr marL="0" lvl="0" indent="0" algn="ctr" defTabSz="2400300">
            <a:lnSpc>
              <a:spcPct val="90000"/>
            </a:lnSpc>
            <a:spcBef>
              <a:spcPct val="0"/>
            </a:spcBef>
            <a:spcAft>
              <a:spcPct val="35000"/>
            </a:spcAft>
            <a:buNone/>
          </a:pPr>
          <a:r>
            <a:rPr lang="en-GB" sz="5400" b="0" kern="1200">
              <a:solidFill>
                <a:schemeClr val="tx1"/>
              </a:solidFill>
            </a:rPr>
            <a:t>I</a:t>
          </a:r>
          <a:endParaRPr lang="en-US" sz="5400" b="0" kern="1200">
            <a:solidFill>
              <a:schemeClr val="tx1"/>
            </a:solidFill>
          </a:endParaRPr>
        </a:p>
      </dsp:txBody>
      <dsp:txXfrm>
        <a:off x="493992" y="2675475"/>
        <a:ext cx="1279953" cy="1122445"/>
      </dsp:txXfrm>
    </dsp:sp>
    <dsp:sp modelId="{4FF82C6E-D06C-7740-80C1-C48C0A769BB0}">
      <dsp:nvSpPr>
        <dsp:cNvPr id="0" name=""/>
        <dsp:cNvSpPr/>
      </dsp:nvSpPr>
      <dsp:spPr>
        <a:xfrm rot="5400000">
          <a:off x="5460942" y="418949"/>
          <a:ext cx="995111" cy="8247662"/>
        </a:xfrm>
        <a:prstGeom prst="round2SameRect">
          <a:avLst/>
        </a:prstGeom>
        <a:solidFill>
          <a:schemeClr val="accent5">
            <a:tint val="40000"/>
            <a:alpha val="90000"/>
            <a:hueOff val="0"/>
            <a:satOff val="0"/>
            <a:lumOff val="0"/>
            <a:alphaOff val="0"/>
          </a:schemeClr>
        </a:solidFill>
        <a:ln w="25400"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977900">
            <a:lnSpc>
              <a:spcPct val="90000"/>
            </a:lnSpc>
            <a:spcBef>
              <a:spcPct val="0"/>
            </a:spcBef>
            <a:spcAft>
              <a:spcPct val="15000"/>
            </a:spcAft>
            <a:buChar char="•"/>
          </a:pPr>
          <a:r>
            <a:rPr lang="en-GB" sz="2200" b="0" kern="1200" dirty="0">
              <a:solidFill>
                <a:schemeClr val="tx1"/>
              </a:solidFill>
            </a:rPr>
            <a:t>Clear attribution is provided for all reused resources with compatible licenses</a:t>
          </a:r>
          <a:endParaRPr lang="en-US" sz="2200" b="0" kern="1200" dirty="0">
            <a:solidFill>
              <a:schemeClr val="tx1"/>
            </a:solidFill>
          </a:endParaRPr>
        </a:p>
        <a:p>
          <a:pPr marL="228600" lvl="1" indent="-228600" algn="l" defTabSz="977900">
            <a:lnSpc>
              <a:spcPct val="90000"/>
            </a:lnSpc>
            <a:spcBef>
              <a:spcPct val="0"/>
            </a:spcBef>
            <a:spcAft>
              <a:spcPct val="15000"/>
            </a:spcAft>
            <a:buChar char="•"/>
          </a:pPr>
          <a:r>
            <a:rPr lang="en-GB" sz="2200" b="0" kern="1200" dirty="0">
              <a:solidFill>
                <a:schemeClr val="tx1"/>
              </a:solidFill>
            </a:rPr>
            <a:t>Resource has a permissible license that allows derivations</a:t>
          </a:r>
          <a:endParaRPr lang="en-US" sz="2200" b="0" kern="1200" dirty="0">
            <a:solidFill>
              <a:schemeClr val="tx1"/>
            </a:solidFill>
          </a:endParaRPr>
        </a:p>
      </dsp:txBody>
      <dsp:txXfrm rot="-5400000">
        <a:off x="1834667" y="4093802"/>
        <a:ext cx="8199085" cy="897957"/>
      </dsp:txXfrm>
    </dsp:sp>
    <dsp:sp modelId="{08DF054E-B449-864F-B55F-CE71A8FD7701}">
      <dsp:nvSpPr>
        <dsp:cNvPr id="0" name=""/>
        <dsp:cNvSpPr/>
      </dsp:nvSpPr>
      <dsp:spPr>
        <a:xfrm>
          <a:off x="433270" y="3920836"/>
          <a:ext cx="1401397" cy="1243889"/>
        </a:xfrm>
        <a:prstGeom prst="round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102870" rIns="205740" bIns="102870" numCol="1" spcCol="1270" anchor="ctr" anchorCtr="0">
          <a:noAutofit/>
        </a:bodyPr>
        <a:lstStyle/>
        <a:p>
          <a:pPr marL="0" lvl="0" indent="0" algn="ctr" defTabSz="2400300">
            <a:lnSpc>
              <a:spcPct val="90000"/>
            </a:lnSpc>
            <a:spcBef>
              <a:spcPct val="0"/>
            </a:spcBef>
            <a:spcAft>
              <a:spcPct val="35000"/>
            </a:spcAft>
            <a:buNone/>
          </a:pPr>
          <a:r>
            <a:rPr lang="en-GB" sz="5400" b="0" kern="1200">
              <a:solidFill>
                <a:schemeClr val="bg2">
                  <a:lumMod val="10000"/>
                </a:schemeClr>
              </a:solidFill>
            </a:rPr>
            <a:t>R</a:t>
          </a:r>
          <a:endParaRPr lang="en-US" sz="5400" b="0" kern="1200">
            <a:solidFill>
              <a:schemeClr val="bg2">
                <a:lumMod val="10000"/>
              </a:schemeClr>
            </a:solidFill>
          </a:endParaRPr>
        </a:p>
      </dsp:txBody>
      <dsp:txXfrm>
        <a:off x="493992" y="3981558"/>
        <a:ext cx="1279953" cy="1122445"/>
      </dsp:txXfrm>
    </dsp:sp>
  </dsp:spTree>
</dsp:drawing>
</file>

<file path=ppt/diagrams/drawing4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4D16ED-7851-B942-A450-01744CF02A8D}">
      <dsp:nvSpPr>
        <dsp:cNvPr id="0" name=""/>
        <dsp:cNvSpPr/>
      </dsp:nvSpPr>
      <dsp:spPr>
        <a:xfrm>
          <a:off x="0" y="11078"/>
          <a:ext cx="10985500" cy="1034280"/>
        </a:xfrm>
        <a:prstGeom prst="round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dirty="0">
              <a:solidFill>
                <a:schemeClr val="bg1"/>
              </a:solidFill>
            </a:rPr>
            <a:t>A pair of fresh eyes that will review the learning materials without any cognitive bias</a:t>
          </a:r>
          <a:endParaRPr lang="en-MK" sz="2600" kern="1200" dirty="0">
            <a:solidFill>
              <a:schemeClr val="bg1"/>
            </a:solidFill>
          </a:endParaRPr>
        </a:p>
      </dsp:txBody>
      <dsp:txXfrm>
        <a:off x="50489" y="61567"/>
        <a:ext cx="10884522" cy="933302"/>
      </dsp:txXfrm>
    </dsp:sp>
    <dsp:sp modelId="{1E9370BE-485A-4046-BB9B-D00ADE1898FC}">
      <dsp:nvSpPr>
        <dsp:cNvPr id="0" name=""/>
        <dsp:cNvSpPr/>
      </dsp:nvSpPr>
      <dsp:spPr>
        <a:xfrm>
          <a:off x="0" y="1120239"/>
          <a:ext cx="10985500" cy="1034280"/>
        </a:xfrm>
        <a:prstGeom prst="round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a:solidFill>
                <a:schemeClr val="tx1"/>
              </a:solidFill>
            </a:rPr>
            <a:t>Evaluate the learning materials quality and suggest improvements using an objective and independent perspective</a:t>
          </a:r>
          <a:endParaRPr lang="en-MK" sz="2600" kern="1200">
            <a:solidFill>
              <a:schemeClr val="tx1"/>
            </a:solidFill>
          </a:endParaRPr>
        </a:p>
      </dsp:txBody>
      <dsp:txXfrm>
        <a:off x="50489" y="1170728"/>
        <a:ext cx="10884522" cy="933302"/>
      </dsp:txXfrm>
    </dsp:sp>
    <dsp:sp modelId="{6E49DE31-E7ED-1E4B-9209-2EF0E8009D45}">
      <dsp:nvSpPr>
        <dsp:cNvPr id="0" name=""/>
        <dsp:cNvSpPr/>
      </dsp:nvSpPr>
      <dsp:spPr>
        <a:xfrm>
          <a:off x="0" y="2154519"/>
          <a:ext cx="10985500" cy="6862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879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can use the QA guidelines and checklists</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a:solidFill>
                <a:schemeClr val="tx1"/>
              </a:solidFill>
            </a:rPr>
            <a:t>should be encouraged to perform in-depth review process</a:t>
          </a:r>
          <a:endParaRPr lang="en-MK" sz="2000" kern="1200">
            <a:solidFill>
              <a:schemeClr val="tx1"/>
            </a:solidFill>
          </a:endParaRPr>
        </a:p>
      </dsp:txBody>
      <dsp:txXfrm>
        <a:off x="0" y="2154519"/>
        <a:ext cx="10985500" cy="686205"/>
      </dsp:txXfrm>
    </dsp:sp>
    <dsp:sp modelId="{00C92CBF-CBD8-6742-9E54-A745E2898A83}">
      <dsp:nvSpPr>
        <dsp:cNvPr id="0" name=""/>
        <dsp:cNvSpPr/>
      </dsp:nvSpPr>
      <dsp:spPr>
        <a:xfrm>
          <a:off x="0" y="2840724"/>
          <a:ext cx="10985500" cy="1034280"/>
        </a:xfrm>
        <a:prstGeom prst="round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High impact recommendations in the QA review report should be resolved as soon as possible</a:t>
          </a:r>
          <a:endParaRPr lang="en-MK" sz="2600" kern="1200" dirty="0">
            <a:solidFill>
              <a:schemeClr val="tx1"/>
            </a:solidFill>
          </a:endParaRPr>
        </a:p>
      </dsp:txBody>
      <dsp:txXfrm>
        <a:off x="50489" y="2891213"/>
        <a:ext cx="10884522" cy="933302"/>
      </dsp:txXfrm>
    </dsp:sp>
    <dsp:sp modelId="{0048950C-67F0-634C-8202-F9D59A3D2762}">
      <dsp:nvSpPr>
        <dsp:cNvPr id="0" name=""/>
        <dsp:cNvSpPr/>
      </dsp:nvSpPr>
      <dsp:spPr>
        <a:xfrm>
          <a:off x="0" y="3949884"/>
          <a:ext cx="10985500" cy="1034280"/>
        </a:xfrm>
        <a:prstGeom prst="roundRect">
          <a:avLst/>
        </a:prstGeom>
        <a:solidFill>
          <a:srgbClr val="FF40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dirty="0">
              <a:solidFill>
                <a:schemeClr val="bg2">
                  <a:lumMod val="10000"/>
                </a:schemeClr>
              </a:solidFill>
            </a:rPr>
            <a:t>Lower-level improvement recommendations can be considered as relevant input for the continuous improvement step</a:t>
          </a:r>
          <a:endParaRPr lang="en-MK" sz="2600" kern="1200" dirty="0">
            <a:solidFill>
              <a:schemeClr val="bg2">
                <a:lumMod val="10000"/>
              </a:schemeClr>
            </a:solidFill>
          </a:endParaRPr>
        </a:p>
      </dsp:txBody>
      <dsp:txXfrm>
        <a:off x="50489" y="4000373"/>
        <a:ext cx="10884522" cy="93330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ECCBF5-4AE7-41B2-9363-11006AC72020}">
      <dsp:nvSpPr>
        <dsp:cNvPr id="0" name=""/>
        <dsp:cNvSpPr/>
      </dsp:nvSpPr>
      <dsp:spPr>
        <a:xfrm>
          <a:off x="0" y="2655"/>
          <a:ext cx="10515600" cy="124172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8E8D051-41A3-4D27-97F2-097450F2FBA7}">
      <dsp:nvSpPr>
        <dsp:cNvPr id="0" name=""/>
        <dsp:cNvSpPr/>
      </dsp:nvSpPr>
      <dsp:spPr>
        <a:xfrm>
          <a:off x="375620" y="282042"/>
          <a:ext cx="682947" cy="68294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24DC9CC-A5CB-4D4B-B6CB-7360F17473FA}">
      <dsp:nvSpPr>
        <dsp:cNvPr id="0" name=""/>
        <dsp:cNvSpPr/>
      </dsp:nvSpPr>
      <dsp:spPr>
        <a:xfrm>
          <a:off x="1434189" y="2655"/>
          <a:ext cx="4732020" cy="12417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416" tIns="131416" rIns="131416" bIns="131416" numCol="1" spcCol="1270" anchor="ctr" anchorCtr="0">
          <a:noAutofit/>
        </a:bodyPr>
        <a:lstStyle/>
        <a:p>
          <a:pPr marL="0" lvl="0" indent="0" algn="l" defTabSz="1111250">
            <a:lnSpc>
              <a:spcPct val="90000"/>
            </a:lnSpc>
            <a:spcBef>
              <a:spcPct val="0"/>
            </a:spcBef>
            <a:spcAft>
              <a:spcPct val="35000"/>
            </a:spcAft>
            <a:buNone/>
          </a:pPr>
          <a:r>
            <a:rPr lang="en-GB" sz="2500" b="1" kern="1200" dirty="0"/>
            <a:t>Content Relevance and Contextualization</a:t>
          </a:r>
          <a:endParaRPr lang="en-US" sz="2500" kern="1200" dirty="0"/>
        </a:p>
      </dsp:txBody>
      <dsp:txXfrm>
        <a:off x="1434189" y="2655"/>
        <a:ext cx="4732020" cy="1241722"/>
      </dsp:txXfrm>
    </dsp:sp>
    <dsp:sp modelId="{DF61E11A-5156-463F-A82C-F7C781784802}">
      <dsp:nvSpPr>
        <dsp:cNvPr id="0" name=""/>
        <dsp:cNvSpPr/>
      </dsp:nvSpPr>
      <dsp:spPr>
        <a:xfrm>
          <a:off x="6166209" y="2655"/>
          <a:ext cx="4347989" cy="12417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416" tIns="131416" rIns="131416" bIns="131416" numCol="1" spcCol="1270" anchor="ctr" anchorCtr="0">
          <a:noAutofit/>
        </a:bodyPr>
        <a:lstStyle/>
        <a:p>
          <a:pPr marL="0" lvl="0" indent="0" algn="l" defTabSz="488950">
            <a:lnSpc>
              <a:spcPct val="90000"/>
            </a:lnSpc>
            <a:spcBef>
              <a:spcPct val="0"/>
            </a:spcBef>
            <a:spcAft>
              <a:spcPct val="35000"/>
            </a:spcAft>
            <a:buNone/>
          </a:pPr>
          <a:r>
            <a:rPr lang="en-GB" sz="1100" kern="1200" dirty="0"/>
            <a:t>Different disciplines require learning materials that reflect their unique practices and terminology. </a:t>
          </a:r>
          <a:endParaRPr lang="en-US" sz="1100" kern="1200" dirty="0"/>
        </a:p>
        <a:p>
          <a:pPr marL="0" lvl="0" indent="0" algn="l" defTabSz="488950">
            <a:lnSpc>
              <a:spcPct val="90000"/>
            </a:lnSpc>
            <a:spcBef>
              <a:spcPct val="0"/>
            </a:spcBef>
            <a:spcAft>
              <a:spcPct val="35000"/>
            </a:spcAft>
            <a:buNone/>
          </a:pPr>
          <a:r>
            <a:rPr lang="en-GB" sz="1100" b="1" kern="1200"/>
            <a:t>Example:</a:t>
          </a:r>
          <a:r>
            <a:rPr lang="en-GB" sz="1100" kern="1200"/>
            <a:t> For life sciences, materials might focus on </a:t>
          </a:r>
          <a:r>
            <a:rPr lang="en-GB" sz="1100" b="1" kern="1200"/>
            <a:t>data sharing in biomedical repositories</a:t>
          </a:r>
          <a:r>
            <a:rPr lang="en-GB" sz="1100" kern="1200"/>
            <a:t>, while for humanities, they might emphasize </a:t>
          </a:r>
          <a:r>
            <a:rPr lang="en-GB" sz="1100" b="1" kern="1200"/>
            <a:t>metadata for digitized historical texts</a:t>
          </a:r>
          <a:r>
            <a:rPr lang="en-GB" sz="1100" kern="1200"/>
            <a:t>.</a:t>
          </a:r>
          <a:endParaRPr lang="en-US" sz="1100" kern="1200"/>
        </a:p>
      </dsp:txBody>
      <dsp:txXfrm>
        <a:off x="6166209" y="2655"/>
        <a:ext cx="4347989" cy="1241722"/>
      </dsp:txXfrm>
    </dsp:sp>
    <dsp:sp modelId="{1EA8DAFF-888E-4D70-91C7-0808723A0441}">
      <dsp:nvSpPr>
        <dsp:cNvPr id="0" name=""/>
        <dsp:cNvSpPr/>
      </dsp:nvSpPr>
      <dsp:spPr>
        <a:xfrm>
          <a:off x="0" y="1554807"/>
          <a:ext cx="10515600" cy="124172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3BA89A5-D8F5-440F-8465-79CF2C88D934}">
      <dsp:nvSpPr>
        <dsp:cNvPr id="0" name=""/>
        <dsp:cNvSpPr/>
      </dsp:nvSpPr>
      <dsp:spPr>
        <a:xfrm>
          <a:off x="375620" y="1834195"/>
          <a:ext cx="682947" cy="68294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A9B6362-A7B1-4786-ADEA-2B2856D9E1CD}">
      <dsp:nvSpPr>
        <dsp:cNvPr id="0" name=""/>
        <dsp:cNvSpPr/>
      </dsp:nvSpPr>
      <dsp:spPr>
        <a:xfrm>
          <a:off x="1434189" y="1554807"/>
          <a:ext cx="4732020" cy="12417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416" tIns="131416" rIns="131416" bIns="131416" numCol="1" spcCol="1270" anchor="ctr" anchorCtr="0">
          <a:noAutofit/>
        </a:bodyPr>
        <a:lstStyle/>
        <a:p>
          <a:pPr marL="0" lvl="0" indent="0" algn="l" defTabSz="1111250">
            <a:lnSpc>
              <a:spcPct val="90000"/>
            </a:lnSpc>
            <a:spcBef>
              <a:spcPct val="0"/>
            </a:spcBef>
            <a:spcAft>
              <a:spcPct val="35000"/>
            </a:spcAft>
            <a:buNone/>
          </a:pPr>
          <a:r>
            <a:rPr lang="en-GB" sz="2500" b="1" kern="1200"/>
            <a:t>Discipline-Specific Challenges</a:t>
          </a:r>
          <a:endParaRPr lang="en-US" sz="2500" kern="1200"/>
        </a:p>
      </dsp:txBody>
      <dsp:txXfrm>
        <a:off x="1434189" y="1554807"/>
        <a:ext cx="4732020" cy="1241722"/>
      </dsp:txXfrm>
    </dsp:sp>
    <dsp:sp modelId="{A3D8C351-6D86-44AB-B040-37CE61775061}">
      <dsp:nvSpPr>
        <dsp:cNvPr id="0" name=""/>
        <dsp:cNvSpPr/>
      </dsp:nvSpPr>
      <dsp:spPr>
        <a:xfrm>
          <a:off x="6166209" y="1554807"/>
          <a:ext cx="4347989" cy="12417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416" tIns="131416" rIns="131416" bIns="131416" numCol="1" spcCol="1270" anchor="ctr" anchorCtr="0">
          <a:noAutofit/>
        </a:bodyPr>
        <a:lstStyle/>
        <a:p>
          <a:pPr marL="0" lvl="0" indent="0" algn="l" defTabSz="488950">
            <a:lnSpc>
              <a:spcPct val="90000"/>
            </a:lnSpc>
            <a:spcBef>
              <a:spcPct val="0"/>
            </a:spcBef>
            <a:spcAft>
              <a:spcPct val="35000"/>
            </a:spcAft>
            <a:buNone/>
          </a:pPr>
          <a:r>
            <a:rPr lang="en-GB" sz="1100" kern="1200"/>
            <a:t>Researchers in various fields face different challenges regarding the same topic.</a:t>
          </a:r>
          <a:endParaRPr lang="en-US" sz="1100" kern="1200"/>
        </a:p>
        <a:p>
          <a:pPr marL="0" lvl="0" indent="0" algn="l" defTabSz="488950">
            <a:lnSpc>
              <a:spcPct val="90000"/>
            </a:lnSpc>
            <a:spcBef>
              <a:spcPct val="0"/>
            </a:spcBef>
            <a:spcAft>
              <a:spcPct val="35000"/>
            </a:spcAft>
            <a:buNone/>
          </a:pPr>
          <a:r>
            <a:rPr lang="en-GB" sz="1100" b="1" kern="1200" dirty="0"/>
            <a:t>Ex. Social sciences</a:t>
          </a:r>
          <a:r>
            <a:rPr lang="en-GB" sz="1100" kern="1200" dirty="0"/>
            <a:t>: ethical concerns</a:t>
          </a:r>
          <a:endParaRPr lang="en-US" sz="1100" kern="1200" dirty="0"/>
        </a:p>
        <a:p>
          <a:pPr marL="0" lvl="0" indent="0" algn="l" defTabSz="488950">
            <a:lnSpc>
              <a:spcPct val="90000"/>
            </a:lnSpc>
            <a:spcBef>
              <a:spcPct val="0"/>
            </a:spcBef>
            <a:spcAft>
              <a:spcPct val="35000"/>
            </a:spcAft>
            <a:buNone/>
          </a:pPr>
          <a:r>
            <a:rPr lang="en-GB" sz="1100" b="1" kern="1200" dirty="0"/>
            <a:t>Physics</a:t>
          </a:r>
          <a:r>
            <a:rPr lang="en-GB" sz="1100" kern="1200" dirty="0"/>
            <a:t>: Large-scale datasets and interoperability</a:t>
          </a:r>
          <a:endParaRPr lang="en-US" sz="1100" kern="1200" dirty="0"/>
        </a:p>
        <a:p>
          <a:pPr marL="0" lvl="0" indent="0" algn="l" defTabSz="488950">
            <a:lnSpc>
              <a:spcPct val="90000"/>
            </a:lnSpc>
            <a:spcBef>
              <a:spcPct val="0"/>
            </a:spcBef>
            <a:spcAft>
              <a:spcPct val="35000"/>
            </a:spcAft>
            <a:buNone/>
          </a:pPr>
          <a:r>
            <a:rPr lang="en-GB" sz="1100" kern="1200" dirty="0"/>
            <a:t>Addressing the specific challenges in the learning materials makes them more actionable.</a:t>
          </a:r>
          <a:endParaRPr lang="en-US" sz="1100" kern="1200" dirty="0"/>
        </a:p>
      </dsp:txBody>
      <dsp:txXfrm>
        <a:off x="6166209" y="1554807"/>
        <a:ext cx="4347989" cy="1241722"/>
      </dsp:txXfrm>
    </dsp:sp>
    <dsp:sp modelId="{78C868D1-9B0C-4883-BF03-A55EA0B33CB5}">
      <dsp:nvSpPr>
        <dsp:cNvPr id="0" name=""/>
        <dsp:cNvSpPr/>
      </dsp:nvSpPr>
      <dsp:spPr>
        <a:xfrm>
          <a:off x="0" y="3106960"/>
          <a:ext cx="10515600" cy="124172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5F5EB53-D1C1-46CB-991B-C42567754ED3}">
      <dsp:nvSpPr>
        <dsp:cNvPr id="0" name=""/>
        <dsp:cNvSpPr/>
      </dsp:nvSpPr>
      <dsp:spPr>
        <a:xfrm>
          <a:off x="375620" y="3386348"/>
          <a:ext cx="682947" cy="68294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50C1ED0-1B57-4D57-97B7-ED84DCC1EC07}">
      <dsp:nvSpPr>
        <dsp:cNvPr id="0" name=""/>
        <dsp:cNvSpPr/>
      </dsp:nvSpPr>
      <dsp:spPr>
        <a:xfrm>
          <a:off x="1434189" y="3106960"/>
          <a:ext cx="4732020" cy="12417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416" tIns="131416" rIns="131416" bIns="131416" numCol="1" spcCol="1270" anchor="ctr" anchorCtr="0">
          <a:noAutofit/>
        </a:bodyPr>
        <a:lstStyle/>
        <a:p>
          <a:pPr marL="0" lvl="0" indent="0" algn="l" defTabSz="1111250">
            <a:lnSpc>
              <a:spcPct val="90000"/>
            </a:lnSpc>
            <a:spcBef>
              <a:spcPct val="0"/>
            </a:spcBef>
            <a:spcAft>
              <a:spcPct val="35000"/>
            </a:spcAft>
            <a:buNone/>
          </a:pPr>
          <a:r>
            <a:rPr lang="en-GB" sz="2500" b="1" kern="1200" dirty="0"/>
            <a:t>Target audience</a:t>
          </a:r>
          <a:endParaRPr lang="en-US" sz="2500" kern="1200" dirty="0"/>
        </a:p>
      </dsp:txBody>
      <dsp:txXfrm>
        <a:off x="1434189" y="3106960"/>
        <a:ext cx="4732020" cy="1241722"/>
      </dsp:txXfrm>
    </dsp:sp>
    <dsp:sp modelId="{880B4DAA-821F-4A4F-835C-A498411BAB6C}">
      <dsp:nvSpPr>
        <dsp:cNvPr id="0" name=""/>
        <dsp:cNvSpPr/>
      </dsp:nvSpPr>
      <dsp:spPr>
        <a:xfrm>
          <a:off x="6166209" y="3106960"/>
          <a:ext cx="4347989" cy="12417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416" tIns="131416" rIns="131416" bIns="131416" numCol="1" spcCol="1270" anchor="ctr" anchorCtr="0">
          <a:noAutofit/>
        </a:bodyPr>
        <a:lstStyle/>
        <a:p>
          <a:pPr marL="0" lvl="0" indent="0" algn="l" defTabSz="488950">
            <a:lnSpc>
              <a:spcPct val="90000"/>
            </a:lnSpc>
            <a:spcBef>
              <a:spcPct val="0"/>
            </a:spcBef>
            <a:spcAft>
              <a:spcPct val="35000"/>
            </a:spcAft>
            <a:buNone/>
          </a:pPr>
          <a:r>
            <a:rPr lang="en-GB" sz="1100" kern="1200" dirty="0"/>
            <a:t>Knowing the range of disciplines helps ensure the content is relevant to everyone while still offering practical, tailored examples.</a:t>
          </a:r>
          <a:endParaRPr lang="en-US" sz="1100" kern="1200" dirty="0"/>
        </a:p>
      </dsp:txBody>
      <dsp:txXfrm>
        <a:off x="6166209" y="3106960"/>
        <a:ext cx="4347989" cy="1241722"/>
      </dsp:txXfrm>
    </dsp:sp>
  </dsp:spTree>
</dsp:drawing>
</file>

<file path=ppt/diagrams/drawing5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B6D159-CB7B-EC42-A275-C96A2B4B428A}">
      <dsp:nvSpPr>
        <dsp:cNvPr id="0" name=""/>
        <dsp:cNvSpPr/>
      </dsp:nvSpPr>
      <dsp:spPr>
        <a:xfrm>
          <a:off x="0" y="76982"/>
          <a:ext cx="10985500" cy="9114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GB" sz="3800" b="0" i="0" kern="1200" dirty="0">
              <a:solidFill>
                <a:schemeClr val="tx1"/>
              </a:solidFill>
            </a:rPr>
            <a:t>Survey</a:t>
          </a:r>
          <a:endParaRPr lang="en-MK" sz="3800" kern="1200" dirty="0">
            <a:solidFill>
              <a:schemeClr val="tx1"/>
            </a:solidFill>
          </a:endParaRPr>
        </a:p>
      </dsp:txBody>
      <dsp:txXfrm>
        <a:off x="44492" y="121474"/>
        <a:ext cx="10896516" cy="822446"/>
      </dsp:txXfrm>
    </dsp:sp>
    <dsp:sp modelId="{E4E1EE7E-5D9F-4A43-A2E2-A1B1C3E7A4B6}">
      <dsp:nvSpPr>
        <dsp:cNvPr id="0" name=""/>
        <dsp:cNvSpPr/>
      </dsp:nvSpPr>
      <dsp:spPr>
        <a:xfrm>
          <a:off x="0" y="1097852"/>
          <a:ext cx="10985500" cy="9114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GB" sz="3800" b="0" i="0" kern="1200" dirty="0">
              <a:solidFill>
                <a:schemeClr val="tx1"/>
              </a:solidFill>
            </a:rPr>
            <a:t>Focus group</a:t>
          </a:r>
          <a:endParaRPr lang="en-MK" sz="3800" kern="1200" dirty="0">
            <a:solidFill>
              <a:schemeClr val="tx1"/>
            </a:solidFill>
          </a:endParaRPr>
        </a:p>
      </dsp:txBody>
      <dsp:txXfrm>
        <a:off x="44492" y="1142344"/>
        <a:ext cx="10896516" cy="822446"/>
      </dsp:txXfrm>
    </dsp:sp>
    <dsp:sp modelId="{52702C9C-BD0C-C44D-8087-4B80C95C9352}">
      <dsp:nvSpPr>
        <dsp:cNvPr id="0" name=""/>
        <dsp:cNvSpPr/>
      </dsp:nvSpPr>
      <dsp:spPr>
        <a:xfrm>
          <a:off x="0" y="2118722"/>
          <a:ext cx="10985500" cy="9114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GB" sz="3800" b="0" i="0" kern="1200" dirty="0">
              <a:solidFill>
                <a:schemeClr val="tx1"/>
              </a:solidFill>
            </a:rPr>
            <a:t>Usage statistics</a:t>
          </a:r>
          <a:endParaRPr lang="en-MK" sz="3800" kern="1200" dirty="0">
            <a:solidFill>
              <a:schemeClr val="tx1"/>
            </a:solidFill>
          </a:endParaRPr>
        </a:p>
      </dsp:txBody>
      <dsp:txXfrm>
        <a:off x="44492" y="2163214"/>
        <a:ext cx="10896516" cy="822446"/>
      </dsp:txXfrm>
    </dsp:sp>
    <dsp:sp modelId="{067DEC82-3EA3-5648-B623-AFB662F056F3}">
      <dsp:nvSpPr>
        <dsp:cNvPr id="0" name=""/>
        <dsp:cNvSpPr/>
      </dsp:nvSpPr>
      <dsp:spPr>
        <a:xfrm>
          <a:off x="0" y="3139593"/>
          <a:ext cx="10985500" cy="9114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GB" sz="3800" b="0" i="0" kern="1200" dirty="0">
              <a:solidFill>
                <a:schemeClr val="tx1"/>
              </a:solidFill>
            </a:rPr>
            <a:t>All of the above (Survey, Focus group, Usage statistics)</a:t>
          </a:r>
          <a:endParaRPr lang="en-MK" sz="3800" kern="1200" dirty="0">
            <a:solidFill>
              <a:schemeClr val="tx1"/>
            </a:solidFill>
          </a:endParaRPr>
        </a:p>
      </dsp:txBody>
      <dsp:txXfrm>
        <a:off x="44492" y="3184085"/>
        <a:ext cx="10896516" cy="822446"/>
      </dsp:txXfrm>
    </dsp:sp>
  </dsp:spTree>
</dsp:drawing>
</file>

<file path=ppt/diagrams/drawing5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2507DB-AE6F-426C-9462-4CD69239F865}">
      <dsp:nvSpPr>
        <dsp:cNvPr id="0" name=""/>
        <dsp:cNvSpPr/>
      </dsp:nvSpPr>
      <dsp:spPr>
        <a:xfrm>
          <a:off x="212335" y="469890"/>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8ED260F-04FC-46FB-A314-F3D3EA7D4AAB}">
      <dsp:nvSpPr>
        <dsp:cNvPr id="0" name=""/>
        <dsp:cNvSpPr/>
      </dsp:nvSpPr>
      <dsp:spPr>
        <a:xfrm>
          <a:off x="492877" y="750432"/>
          <a:ext cx="774830" cy="77483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804B100-FDE6-423A-BE7F-3E3D3089CE1A}">
      <dsp:nvSpPr>
        <dsp:cNvPr id="0" name=""/>
        <dsp:cNvSpPr/>
      </dsp:nvSpPr>
      <dsp:spPr>
        <a:xfrm>
          <a:off x="1834517" y="469890"/>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244600">
            <a:lnSpc>
              <a:spcPct val="100000"/>
            </a:lnSpc>
            <a:spcBef>
              <a:spcPct val="0"/>
            </a:spcBef>
            <a:spcAft>
              <a:spcPct val="35000"/>
            </a:spcAft>
            <a:buNone/>
          </a:pPr>
          <a:r>
            <a:rPr lang="en-GB" sz="2800" b="0" i="0" kern="1200" dirty="0"/>
            <a:t>A combination of methods provides the most comprehensive feedback. </a:t>
          </a:r>
          <a:endParaRPr lang="en-US" sz="2800" kern="1200" dirty="0"/>
        </a:p>
      </dsp:txBody>
      <dsp:txXfrm>
        <a:off x="1834517" y="469890"/>
        <a:ext cx="3148942" cy="1335915"/>
      </dsp:txXfrm>
    </dsp:sp>
    <dsp:sp modelId="{552D46D7-C894-4CD7-9788-0ABBB0AE57D5}">
      <dsp:nvSpPr>
        <dsp:cNvPr id="0" name=""/>
        <dsp:cNvSpPr/>
      </dsp:nvSpPr>
      <dsp:spPr>
        <a:xfrm>
          <a:off x="5532139" y="469890"/>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196DEB8-5EA2-4BE8-BB16-BA183D608148}">
      <dsp:nvSpPr>
        <dsp:cNvPr id="0" name=""/>
        <dsp:cNvSpPr/>
      </dsp:nvSpPr>
      <dsp:spPr>
        <a:xfrm>
          <a:off x="5812681" y="750432"/>
          <a:ext cx="774830" cy="77483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8CBAA8E-5D60-41D9-B41D-E153C2A2916C}">
      <dsp:nvSpPr>
        <dsp:cNvPr id="0" name=""/>
        <dsp:cNvSpPr/>
      </dsp:nvSpPr>
      <dsp:spPr>
        <a:xfrm>
          <a:off x="7154322" y="469890"/>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244600">
            <a:lnSpc>
              <a:spcPct val="100000"/>
            </a:lnSpc>
            <a:spcBef>
              <a:spcPct val="0"/>
            </a:spcBef>
            <a:spcAft>
              <a:spcPct val="35000"/>
            </a:spcAft>
            <a:buNone/>
          </a:pPr>
          <a:r>
            <a:rPr lang="en-GB" sz="2800" b="0" i="0" kern="1200" dirty="0"/>
            <a:t>Surveys can reach a large number of users</a:t>
          </a:r>
          <a:endParaRPr lang="en-US" sz="2800" kern="1200" dirty="0"/>
        </a:p>
      </dsp:txBody>
      <dsp:txXfrm>
        <a:off x="7154322" y="469890"/>
        <a:ext cx="3148942" cy="1335915"/>
      </dsp:txXfrm>
    </dsp:sp>
    <dsp:sp modelId="{4E283D05-464C-40F1-8402-9AB19F405710}">
      <dsp:nvSpPr>
        <dsp:cNvPr id="0" name=""/>
        <dsp:cNvSpPr/>
      </dsp:nvSpPr>
      <dsp:spPr>
        <a:xfrm>
          <a:off x="212335" y="2545532"/>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1E17A1A-2430-4A39-9643-C9CB932E2BAC}">
      <dsp:nvSpPr>
        <dsp:cNvPr id="0" name=""/>
        <dsp:cNvSpPr/>
      </dsp:nvSpPr>
      <dsp:spPr>
        <a:xfrm>
          <a:off x="492877" y="2826074"/>
          <a:ext cx="774830" cy="77483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8E64D02-4C1E-43A3-A873-CE4108A3ACAD}">
      <dsp:nvSpPr>
        <dsp:cNvPr id="0" name=""/>
        <dsp:cNvSpPr/>
      </dsp:nvSpPr>
      <dsp:spPr>
        <a:xfrm>
          <a:off x="1834517" y="2545532"/>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244600">
            <a:lnSpc>
              <a:spcPct val="100000"/>
            </a:lnSpc>
            <a:spcBef>
              <a:spcPct val="0"/>
            </a:spcBef>
            <a:spcAft>
              <a:spcPct val="35000"/>
            </a:spcAft>
            <a:buNone/>
          </a:pPr>
          <a:r>
            <a:rPr lang="en-GB" sz="2800" b="0" i="0" kern="1200" dirty="0"/>
            <a:t>Focus groups allow for in-depth discussion</a:t>
          </a:r>
          <a:endParaRPr lang="en-US" sz="2800" kern="1200" dirty="0"/>
        </a:p>
      </dsp:txBody>
      <dsp:txXfrm>
        <a:off x="1834517" y="2545532"/>
        <a:ext cx="3148942" cy="1335915"/>
      </dsp:txXfrm>
    </dsp:sp>
    <dsp:sp modelId="{8038C3F4-5662-4DEE-BE42-3B6B29EF3B90}">
      <dsp:nvSpPr>
        <dsp:cNvPr id="0" name=""/>
        <dsp:cNvSpPr/>
      </dsp:nvSpPr>
      <dsp:spPr>
        <a:xfrm>
          <a:off x="5532139" y="2545532"/>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6AC8960-F36E-441C-85AF-F75D8A04C8B6}">
      <dsp:nvSpPr>
        <dsp:cNvPr id="0" name=""/>
        <dsp:cNvSpPr/>
      </dsp:nvSpPr>
      <dsp:spPr>
        <a:xfrm>
          <a:off x="5812681" y="2826074"/>
          <a:ext cx="774830" cy="77483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84C3432-DE5D-4A0D-AEBE-3D48A8271291}">
      <dsp:nvSpPr>
        <dsp:cNvPr id="0" name=""/>
        <dsp:cNvSpPr/>
      </dsp:nvSpPr>
      <dsp:spPr>
        <a:xfrm>
          <a:off x="7154322" y="2545532"/>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244600">
            <a:lnSpc>
              <a:spcPct val="100000"/>
            </a:lnSpc>
            <a:spcBef>
              <a:spcPct val="0"/>
            </a:spcBef>
            <a:spcAft>
              <a:spcPct val="35000"/>
            </a:spcAft>
            <a:buNone/>
          </a:pPr>
          <a:r>
            <a:rPr lang="en-GB" sz="2800" b="0" i="0" kern="1200" dirty="0"/>
            <a:t>Usage statistics provide quantitative data</a:t>
          </a:r>
          <a:endParaRPr lang="en-US" sz="2800" kern="1200" dirty="0"/>
        </a:p>
      </dsp:txBody>
      <dsp:txXfrm>
        <a:off x="7154322" y="2545532"/>
        <a:ext cx="3148942" cy="1335915"/>
      </dsp:txXfrm>
    </dsp:sp>
  </dsp:spTree>
</dsp:drawing>
</file>

<file path=ppt/diagrams/drawing5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9A5D61-BA86-D44E-BD57-FC40EF50B198}">
      <dsp:nvSpPr>
        <dsp:cNvPr id="0" name=""/>
        <dsp:cNvSpPr/>
      </dsp:nvSpPr>
      <dsp:spPr>
        <a:xfrm>
          <a:off x="0" y="129272"/>
          <a:ext cx="10985500" cy="88744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GB" sz="3700" b="0" i="0" kern="1200" dirty="0">
              <a:solidFill>
                <a:schemeClr val="tx1"/>
              </a:solidFill>
            </a:rPr>
            <a:t>Collecting feedback from learners </a:t>
          </a:r>
          <a:endParaRPr lang="en-MK" sz="3700" kern="1200" dirty="0">
            <a:solidFill>
              <a:schemeClr val="tx1"/>
            </a:solidFill>
          </a:endParaRPr>
        </a:p>
      </dsp:txBody>
      <dsp:txXfrm>
        <a:off x="43321" y="172593"/>
        <a:ext cx="10898858" cy="800803"/>
      </dsp:txXfrm>
    </dsp:sp>
    <dsp:sp modelId="{02A4C44D-9B1F-8C4E-AB5C-5D9DC005F72E}">
      <dsp:nvSpPr>
        <dsp:cNvPr id="0" name=""/>
        <dsp:cNvSpPr/>
      </dsp:nvSpPr>
      <dsp:spPr>
        <a:xfrm>
          <a:off x="0" y="1123277"/>
          <a:ext cx="10985500" cy="88744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GB" sz="3700" b="0" i="0" kern="1200" dirty="0" err="1">
              <a:solidFill>
                <a:schemeClr val="tx1"/>
              </a:solidFill>
            </a:rPr>
            <a:t>Analyzing</a:t>
          </a:r>
          <a:r>
            <a:rPr lang="en-GB" sz="3700" b="0" i="0" kern="1200" dirty="0">
              <a:solidFill>
                <a:schemeClr val="tx1"/>
              </a:solidFill>
            </a:rPr>
            <a:t> learner performance data (e.g., quiz scores) </a:t>
          </a:r>
          <a:endParaRPr lang="en-MK" sz="3700" kern="1200" dirty="0">
            <a:solidFill>
              <a:schemeClr val="tx1"/>
            </a:solidFill>
          </a:endParaRPr>
        </a:p>
      </dsp:txBody>
      <dsp:txXfrm>
        <a:off x="43321" y="1166598"/>
        <a:ext cx="10898858" cy="800803"/>
      </dsp:txXfrm>
    </dsp:sp>
    <dsp:sp modelId="{1658ABB8-5560-F741-A5FC-1A9E0F962D51}">
      <dsp:nvSpPr>
        <dsp:cNvPr id="0" name=""/>
        <dsp:cNvSpPr/>
      </dsp:nvSpPr>
      <dsp:spPr>
        <a:xfrm>
          <a:off x="0" y="2117283"/>
          <a:ext cx="10985500" cy="88744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GB" sz="3700" b="0" i="0" kern="1200" dirty="0">
              <a:solidFill>
                <a:schemeClr val="tx1"/>
              </a:solidFill>
            </a:rPr>
            <a:t>Tracking module usage statistics </a:t>
          </a:r>
          <a:endParaRPr lang="en-MK" sz="3700" kern="1200" dirty="0">
            <a:solidFill>
              <a:schemeClr val="tx1"/>
            </a:solidFill>
          </a:endParaRPr>
        </a:p>
      </dsp:txBody>
      <dsp:txXfrm>
        <a:off x="43321" y="2160604"/>
        <a:ext cx="10898858" cy="800803"/>
      </dsp:txXfrm>
    </dsp:sp>
    <dsp:sp modelId="{B911E35C-F4AF-D145-928D-716500B89796}">
      <dsp:nvSpPr>
        <dsp:cNvPr id="0" name=""/>
        <dsp:cNvSpPr/>
      </dsp:nvSpPr>
      <dsp:spPr>
        <a:xfrm>
          <a:off x="0" y="3111288"/>
          <a:ext cx="10985500" cy="88744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GB" sz="3700" b="0" i="0" kern="1200" dirty="0">
              <a:solidFill>
                <a:schemeClr val="tx1"/>
              </a:solidFill>
            </a:rPr>
            <a:t>Promoting the module to new audiences </a:t>
          </a:r>
          <a:endParaRPr lang="en-MK" sz="3700" kern="1200" dirty="0">
            <a:solidFill>
              <a:schemeClr val="tx1"/>
            </a:solidFill>
          </a:endParaRPr>
        </a:p>
      </dsp:txBody>
      <dsp:txXfrm>
        <a:off x="43321" y="3154609"/>
        <a:ext cx="10898858" cy="800803"/>
      </dsp:txXfrm>
    </dsp:sp>
  </dsp:spTree>
</dsp:drawing>
</file>

<file path=ppt/diagrams/drawing5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B01F83-7A7A-4D4F-B35D-9C2642549CC2}">
      <dsp:nvSpPr>
        <dsp:cNvPr id="0" name=""/>
        <dsp:cNvSpPr/>
      </dsp:nvSpPr>
      <dsp:spPr>
        <a:xfrm>
          <a:off x="0" y="600"/>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B54415F-E7DE-6D41-B1D8-E95AD1F7F880}">
      <dsp:nvSpPr>
        <dsp:cNvPr id="0" name=""/>
        <dsp:cNvSpPr/>
      </dsp:nvSpPr>
      <dsp:spPr>
        <a:xfrm>
          <a:off x="0" y="600"/>
          <a:ext cx="10515600" cy="5466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GB" sz="2000" b="0" i="0" kern="1200" dirty="0"/>
            <a:t>Verification focuses on evaluating the module's impact on learning.</a:t>
          </a:r>
          <a:endParaRPr lang="en-US" sz="2000" kern="1200" dirty="0"/>
        </a:p>
      </dsp:txBody>
      <dsp:txXfrm>
        <a:off x="0" y="600"/>
        <a:ext cx="10515600" cy="546603"/>
      </dsp:txXfrm>
    </dsp:sp>
    <dsp:sp modelId="{3ADEB317-FF9B-5E4E-A264-C3860CA20D9C}">
      <dsp:nvSpPr>
        <dsp:cNvPr id="0" name=""/>
        <dsp:cNvSpPr/>
      </dsp:nvSpPr>
      <dsp:spPr>
        <a:xfrm>
          <a:off x="0" y="547203"/>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81C97D0-B874-2B4A-802D-0CBAD81DEE46}">
      <dsp:nvSpPr>
        <dsp:cNvPr id="0" name=""/>
        <dsp:cNvSpPr/>
      </dsp:nvSpPr>
      <dsp:spPr>
        <a:xfrm>
          <a:off x="0" y="547203"/>
          <a:ext cx="10515600" cy="5466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GB" sz="2000" b="1" kern="1200" dirty="0"/>
            <a:t>Ensure Findability</a:t>
          </a:r>
          <a:r>
            <a:rPr lang="en-GB" sz="2000" kern="1200" dirty="0"/>
            <a:t>: Verify unique identifiers and comprehensive metadata.</a:t>
          </a:r>
          <a:endParaRPr lang="en-US" sz="2000" kern="1200" dirty="0"/>
        </a:p>
      </dsp:txBody>
      <dsp:txXfrm>
        <a:off x="0" y="547203"/>
        <a:ext cx="10515600" cy="546603"/>
      </dsp:txXfrm>
    </dsp:sp>
    <dsp:sp modelId="{E1A37F1C-4E0F-4940-A8A5-42C90E9289FC}">
      <dsp:nvSpPr>
        <dsp:cNvPr id="0" name=""/>
        <dsp:cNvSpPr/>
      </dsp:nvSpPr>
      <dsp:spPr>
        <a:xfrm>
          <a:off x="0" y="1093807"/>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1033A39-1C77-E74E-B224-8927AE94E02B}">
      <dsp:nvSpPr>
        <dsp:cNvPr id="0" name=""/>
        <dsp:cNvSpPr/>
      </dsp:nvSpPr>
      <dsp:spPr>
        <a:xfrm>
          <a:off x="0" y="1093807"/>
          <a:ext cx="10515600" cy="5466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GB" sz="2000" b="1" kern="1200"/>
            <a:t>Ensure Accessibility</a:t>
          </a:r>
          <a:r>
            <a:rPr lang="en-GB" sz="2000" kern="1200"/>
            <a:t>: Check that materials are open access and usable by all learners.</a:t>
          </a:r>
          <a:endParaRPr lang="en-US" sz="2000" kern="1200"/>
        </a:p>
      </dsp:txBody>
      <dsp:txXfrm>
        <a:off x="0" y="1093807"/>
        <a:ext cx="10515600" cy="546603"/>
      </dsp:txXfrm>
    </dsp:sp>
    <dsp:sp modelId="{1E40CFF6-89CF-8C41-A1EF-7480EE5A664C}">
      <dsp:nvSpPr>
        <dsp:cNvPr id="0" name=""/>
        <dsp:cNvSpPr/>
      </dsp:nvSpPr>
      <dsp:spPr>
        <a:xfrm>
          <a:off x="0" y="1640410"/>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BFABD1D-71AB-B34F-99FE-1F9547A20E02}">
      <dsp:nvSpPr>
        <dsp:cNvPr id="0" name=""/>
        <dsp:cNvSpPr/>
      </dsp:nvSpPr>
      <dsp:spPr>
        <a:xfrm>
          <a:off x="0" y="1640410"/>
          <a:ext cx="10515600" cy="5466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GB" sz="2000" b="1" kern="1200"/>
            <a:t>Ensure Interoperability</a:t>
          </a:r>
          <a:r>
            <a:rPr lang="en-GB" sz="2000" kern="1200"/>
            <a:t>: Confirm compatibility with common formats and systems.</a:t>
          </a:r>
          <a:endParaRPr lang="en-US" sz="2000" kern="1200"/>
        </a:p>
      </dsp:txBody>
      <dsp:txXfrm>
        <a:off x="0" y="1640410"/>
        <a:ext cx="10515600" cy="546603"/>
      </dsp:txXfrm>
    </dsp:sp>
    <dsp:sp modelId="{44A80F1A-30BC-3446-A270-0F57A9252EFF}">
      <dsp:nvSpPr>
        <dsp:cNvPr id="0" name=""/>
        <dsp:cNvSpPr/>
      </dsp:nvSpPr>
      <dsp:spPr>
        <a:xfrm>
          <a:off x="0" y="2187013"/>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47C2403-7171-A344-A8AF-28A74DCE547A}">
      <dsp:nvSpPr>
        <dsp:cNvPr id="0" name=""/>
        <dsp:cNvSpPr/>
      </dsp:nvSpPr>
      <dsp:spPr>
        <a:xfrm>
          <a:off x="0" y="2187013"/>
          <a:ext cx="10515600" cy="5466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GB" sz="2000" b="1" kern="1200"/>
            <a:t>Ensure Reusability</a:t>
          </a:r>
          <a:r>
            <a:rPr lang="en-GB" sz="2000" kern="1200"/>
            <a:t>: Verify clear licensing and modular structure for reuse.</a:t>
          </a:r>
          <a:endParaRPr lang="en-US" sz="2000" kern="1200"/>
        </a:p>
      </dsp:txBody>
      <dsp:txXfrm>
        <a:off x="0" y="2187013"/>
        <a:ext cx="10515600" cy="546603"/>
      </dsp:txXfrm>
    </dsp:sp>
    <dsp:sp modelId="{F3883785-D2A5-B846-A729-8C1D6A120A1A}">
      <dsp:nvSpPr>
        <dsp:cNvPr id="0" name=""/>
        <dsp:cNvSpPr/>
      </dsp:nvSpPr>
      <dsp:spPr>
        <a:xfrm>
          <a:off x="0" y="2733617"/>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2681B9D-A32F-9C42-8B87-4686166C661B}">
      <dsp:nvSpPr>
        <dsp:cNvPr id="0" name=""/>
        <dsp:cNvSpPr/>
      </dsp:nvSpPr>
      <dsp:spPr>
        <a:xfrm>
          <a:off x="0" y="2733617"/>
          <a:ext cx="10515600" cy="5466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GB" sz="2000" b="1" kern="1200"/>
            <a:t>Validate Learning Outcomes</a:t>
          </a:r>
          <a:r>
            <a:rPr lang="en-GB" sz="2000" kern="1200"/>
            <a:t>: Ensure alignment with objectives and effective assessments.</a:t>
          </a:r>
          <a:endParaRPr lang="en-US" sz="2000" kern="1200"/>
        </a:p>
      </dsp:txBody>
      <dsp:txXfrm>
        <a:off x="0" y="2733617"/>
        <a:ext cx="10515600" cy="546603"/>
      </dsp:txXfrm>
    </dsp:sp>
    <dsp:sp modelId="{F43E579F-48C8-0F4D-96CE-C4C2D65408EC}">
      <dsp:nvSpPr>
        <dsp:cNvPr id="0" name=""/>
        <dsp:cNvSpPr/>
      </dsp:nvSpPr>
      <dsp:spPr>
        <a:xfrm>
          <a:off x="0" y="3280220"/>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54912A9-9667-6F49-BEAD-1CB386D3DD2B}">
      <dsp:nvSpPr>
        <dsp:cNvPr id="0" name=""/>
        <dsp:cNvSpPr/>
      </dsp:nvSpPr>
      <dsp:spPr>
        <a:xfrm>
          <a:off x="0" y="3280220"/>
          <a:ext cx="10515600" cy="5466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GB" sz="2000" b="1" kern="1200"/>
            <a:t>Verify Quality and Accuracy</a:t>
          </a:r>
          <a:r>
            <a:rPr lang="en-GB" sz="2000" kern="1200"/>
            <a:t>: Ensure correctness, up-to-date content, and pedagogical soundness.</a:t>
          </a:r>
          <a:endParaRPr lang="en-US" sz="2000" kern="1200"/>
        </a:p>
      </dsp:txBody>
      <dsp:txXfrm>
        <a:off x="0" y="3280220"/>
        <a:ext cx="10515600" cy="546603"/>
      </dsp:txXfrm>
    </dsp:sp>
    <dsp:sp modelId="{216BB447-F207-BE4D-88AF-5ECC933F138F}">
      <dsp:nvSpPr>
        <dsp:cNvPr id="0" name=""/>
        <dsp:cNvSpPr/>
      </dsp:nvSpPr>
      <dsp:spPr>
        <a:xfrm>
          <a:off x="0" y="3826823"/>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993B6D0-F753-5749-8D3B-81E8D3BB31FD}">
      <dsp:nvSpPr>
        <dsp:cNvPr id="0" name=""/>
        <dsp:cNvSpPr/>
      </dsp:nvSpPr>
      <dsp:spPr>
        <a:xfrm>
          <a:off x="0" y="3826823"/>
          <a:ext cx="10515600" cy="5466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GB" sz="2000" b="1" kern="1200"/>
            <a:t>Engage Stakeholders</a:t>
          </a:r>
          <a:r>
            <a:rPr lang="en-GB" sz="2000" kern="1200"/>
            <a:t>: Gather and act on feedback from learners and educators.</a:t>
          </a:r>
          <a:endParaRPr lang="en-US" sz="2000" kern="1200"/>
        </a:p>
      </dsp:txBody>
      <dsp:txXfrm>
        <a:off x="0" y="3826823"/>
        <a:ext cx="10515600" cy="546603"/>
      </dsp:txXfrm>
    </dsp:sp>
    <dsp:sp modelId="{A585D092-E74E-B043-B10C-C516A61BC9DA}">
      <dsp:nvSpPr>
        <dsp:cNvPr id="0" name=""/>
        <dsp:cNvSpPr/>
      </dsp:nvSpPr>
      <dsp:spPr>
        <a:xfrm>
          <a:off x="0" y="4373427"/>
          <a:ext cx="10515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1352830-15C0-DB40-8381-B36E49161F6A}">
      <dsp:nvSpPr>
        <dsp:cNvPr id="0" name=""/>
        <dsp:cNvSpPr/>
      </dsp:nvSpPr>
      <dsp:spPr>
        <a:xfrm>
          <a:off x="0" y="4373427"/>
          <a:ext cx="10515600" cy="5466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GB" sz="2000" b="1" kern="1200" dirty="0"/>
            <a:t>Ensure Sustainability</a:t>
          </a:r>
          <a:r>
            <a:rPr lang="en-GB" sz="2000" kern="1200" dirty="0"/>
            <a:t>: Confirm long-term accessibility and track ongoing usage.</a:t>
          </a:r>
          <a:endParaRPr lang="en-US" sz="2000" kern="1200" dirty="0"/>
        </a:p>
      </dsp:txBody>
      <dsp:txXfrm>
        <a:off x="0" y="4373427"/>
        <a:ext cx="10515600" cy="546603"/>
      </dsp:txXfrm>
    </dsp:sp>
  </dsp:spTree>
</dsp:drawing>
</file>

<file path=ppt/diagrams/drawing5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513EE6-E3AC-414B-949E-02AF4DBC4E41}">
      <dsp:nvSpPr>
        <dsp:cNvPr id="0" name=""/>
        <dsp:cNvSpPr/>
      </dsp:nvSpPr>
      <dsp:spPr>
        <a:xfrm>
          <a:off x="0" y="570"/>
          <a:ext cx="10985500" cy="102297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Revise the module to simplify the language, provide more examples, and add a glossary of terms. </a:t>
          </a:r>
          <a:endParaRPr lang="en-MK" sz="3200" kern="1200" dirty="0">
            <a:solidFill>
              <a:schemeClr val="tx1"/>
            </a:solidFill>
          </a:endParaRPr>
        </a:p>
      </dsp:txBody>
      <dsp:txXfrm>
        <a:off x="49937" y="50507"/>
        <a:ext cx="10885626" cy="923099"/>
      </dsp:txXfrm>
    </dsp:sp>
    <dsp:sp modelId="{343950AE-D7CE-EA41-A7B8-B8FE952B0526}">
      <dsp:nvSpPr>
        <dsp:cNvPr id="0" name=""/>
        <dsp:cNvSpPr/>
      </dsp:nvSpPr>
      <dsp:spPr>
        <a:xfrm>
          <a:off x="0" y="1035201"/>
          <a:ext cx="10985500" cy="102297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Ignore the feedback, as some level of technical detail is necessary. </a:t>
          </a:r>
          <a:endParaRPr lang="en-MK" sz="3200" kern="1200" dirty="0">
            <a:solidFill>
              <a:schemeClr val="tx1"/>
            </a:solidFill>
          </a:endParaRPr>
        </a:p>
      </dsp:txBody>
      <dsp:txXfrm>
        <a:off x="49937" y="1085138"/>
        <a:ext cx="10885626" cy="923099"/>
      </dsp:txXfrm>
    </dsp:sp>
    <dsp:sp modelId="{4FBAF477-56F0-B646-B6B3-5DA7105388EA}">
      <dsp:nvSpPr>
        <dsp:cNvPr id="0" name=""/>
        <dsp:cNvSpPr/>
      </dsp:nvSpPr>
      <dsp:spPr>
        <a:xfrm>
          <a:off x="0" y="2069831"/>
          <a:ext cx="10985500" cy="102297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Create a separate, more advanced version of the module. </a:t>
          </a:r>
          <a:endParaRPr lang="en-MK" sz="3200" kern="1200" dirty="0">
            <a:solidFill>
              <a:schemeClr val="tx1"/>
            </a:solidFill>
          </a:endParaRPr>
        </a:p>
      </dsp:txBody>
      <dsp:txXfrm>
        <a:off x="49937" y="2119768"/>
        <a:ext cx="10885626" cy="923099"/>
      </dsp:txXfrm>
    </dsp:sp>
    <dsp:sp modelId="{9028E00A-FC92-6745-8F4A-3DE0006E8468}">
      <dsp:nvSpPr>
        <dsp:cNvPr id="0" name=""/>
        <dsp:cNvSpPr/>
      </dsp:nvSpPr>
      <dsp:spPr>
        <a:xfrm>
          <a:off x="0" y="3104462"/>
          <a:ext cx="10985500" cy="102297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Remove the technical content entirely, even if it is essential. </a:t>
          </a:r>
          <a:endParaRPr lang="en-MK" sz="3200" kern="1200" dirty="0">
            <a:solidFill>
              <a:schemeClr val="tx1"/>
            </a:solidFill>
          </a:endParaRPr>
        </a:p>
      </dsp:txBody>
      <dsp:txXfrm>
        <a:off x="49937" y="3154399"/>
        <a:ext cx="10885626" cy="923099"/>
      </dsp:txXfrm>
    </dsp:sp>
  </dsp:spTree>
</dsp:drawing>
</file>

<file path=ppt/diagrams/drawing5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5FCB72-C365-4321-A43A-B956060AC0C8}">
      <dsp:nvSpPr>
        <dsp:cNvPr id="0" name=""/>
        <dsp:cNvSpPr/>
      </dsp:nvSpPr>
      <dsp:spPr>
        <a:xfrm>
          <a:off x="0" y="2068"/>
          <a:ext cx="11305256" cy="104833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135D067-6178-4FCE-AF34-02C925CF65DC}">
      <dsp:nvSpPr>
        <dsp:cNvPr id="0" name=""/>
        <dsp:cNvSpPr/>
      </dsp:nvSpPr>
      <dsp:spPr>
        <a:xfrm>
          <a:off x="317120" y="237942"/>
          <a:ext cx="576582" cy="57658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E23ED21-9391-491F-BCC9-90E944E04A32}">
      <dsp:nvSpPr>
        <dsp:cNvPr id="0" name=""/>
        <dsp:cNvSpPr/>
      </dsp:nvSpPr>
      <dsp:spPr>
        <a:xfrm>
          <a:off x="1210822" y="2068"/>
          <a:ext cx="10094433" cy="10483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948" tIns="110948" rIns="110948" bIns="110948" numCol="1" spcCol="1270" anchor="ctr" anchorCtr="0">
          <a:noAutofit/>
        </a:bodyPr>
        <a:lstStyle/>
        <a:p>
          <a:pPr marL="0" lvl="0" indent="0" algn="l" defTabSz="977900">
            <a:lnSpc>
              <a:spcPct val="100000"/>
            </a:lnSpc>
            <a:spcBef>
              <a:spcPct val="0"/>
            </a:spcBef>
            <a:spcAft>
              <a:spcPct val="35000"/>
            </a:spcAft>
            <a:buNone/>
          </a:pPr>
          <a:r>
            <a:rPr lang="en-GB" sz="2200" b="0" i="0" kern="1200"/>
            <a:t>Simplifying language and adding examples makes the module more accessible to a wider audience without sacrificing essential content.</a:t>
          </a:r>
          <a:endParaRPr lang="en-US" sz="2200" kern="1200"/>
        </a:p>
      </dsp:txBody>
      <dsp:txXfrm>
        <a:off x="1210822" y="2068"/>
        <a:ext cx="10094433" cy="1048330"/>
      </dsp:txXfrm>
    </dsp:sp>
    <dsp:sp modelId="{4B077F22-D0D9-410A-9A3E-717312CEC164}">
      <dsp:nvSpPr>
        <dsp:cNvPr id="0" name=""/>
        <dsp:cNvSpPr/>
      </dsp:nvSpPr>
      <dsp:spPr>
        <a:xfrm>
          <a:off x="0" y="1312482"/>
          <a:ext cx="11305256" cy="104833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B75DAE3-585E-49DF-B937-15103834D2E1}">
      <dsp:nvSpPr>
        <dsp:cNvPr id="0" name=""/>
        <dsp:cNvSpPr/>
      </dsp:nvSpPr>
      <dsp:spPr>
        <a:xfrm>
          <a:off x="317120" y="1548356"/>
          <a:ext cx="576582" cy="57658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E8F614D-D65F-4A83-B09A-0286F7A92461}">
      <dsp:nvSpPr>
        <dsp:cNvPr id="0" name=""/>
        <dsp:cNvSpPr/>
      </dsp:nvSpPr>
      <dsp:spPr>
        <a:xfrm>
          <a:off x="1210822" y="1312482"/>
          <a:ext cx="10094433" cy="10483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948" tIns="110948" rIns="110948" bIns="110948" numCol="1" spcCol="1270" anchor="ctr" anchorCtr="0">
          <a:noAutofit/>
        </a:bodyPr>
        <a:lstStyle/>
        <a:p>
          <a:pPr marL="0" lvl="0" indent="0" algn="l" defTabSz="977900">
            <a:lnSpc>
              <a:spcPct val="100000"/>
            </a:lnSpc>
            <a:spcBef>
              <a:spcPct val="0"/>
            </a:spcBef>
            <a:spcAft>
              <a:spcPct val="35000"/>
            </a:spcAft>
            <a:buNone/>
          </a:pPr>
          <a:r>
            <a:rPr lang="en-GB" sz="2200" b="1" kern="1200" dirty="0"/>
            <a:t>Continuous improvement</a:t>
          </a:r>
          <a:r>
            <a:rPr lang="en-GB" sz="2200" kern="1200" dirty="0"/>
            <a:t> allows learning modules to stay </a:t>
          </a:r>
          <a:r>
            <a:rPr lang="en-GB" sz="2200" b="1" kern="1200" dirty="0"/>
            <a:t>relevant</a:t>
          </a:r>
          <a:r>
            <a:rPr lang="en-GB" sz="2200" kern="1200" dirty="0"/>
            <a:t>, </a:t>
          </a:r>
          <a:r>
            <a:rPr lang="en-GB" sz="2200" b="1" kern="1200" dirty="0"/>
            <a:t>effective</a:t>
          </a:r>
          <a:r>
            <a:rPr lang="en-GB" sz="2200" kern="1200" dirty="0"/>
            <a:t>, and </a:t>
          </a:r>
          <a:r>
            <a:rPr lang="en-GB" sz="2200" b="1" kern="1200" dirty="0"/>
            <a:t>engaging</a:t>
          </a:r>
          <a:r>
            <a:rPr lang="en-GB" sz="2200" kern="1200" dirty="0"/>
            <a:t> over time.</a:t>
          </a:r>
          <a:endParaRPr lang="en-US" sz="2200" kern="1200" dirty="0"/>
        </a:p>
      </dsp:txBody>
      <dsp:txXfrm>
        <a:off x="1210822" y="1312482"/>
        <a:ext cx="10094433" cy="1048330"/>
      </dsp:txXfrm>
    </dsp:sp>
    <dsp:sp modelId="{A6A6FE02-053E-423A-8803-6713270C7782}">
      <dsp:nvSpPr>
        <dsp:cNvPr id="0" name=""/>
        <dsp:cNvSpPr/>
      </dsp:nvSpPr>
      <dsp:spPr>
        <a:xfrm>
          <a:off x="0" y="2622895"/>
          <a:ext cx="11305256" cy="104833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FEA766A-FF73-48BA-8B68-312F33A0627F}">
      <dsp:nvSpPr>
        <dsp:cNvPr id="0" name=""/>
        <dsp:cNvSpPr/>
      </dsp:nvSpPr>
      <dsp:spPr>
        <a:xfrm>
          <a:off x="317120" y="2858770"/>
          <a:ext cx="576582" cy="57658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D6C62DD-A13E-4DEF-A97E-C1278CC99B22}">
      <dsp:nvSpPr>
        <dsp:cNvPr id="0" name=""/>
        <dsp:cNvSpPr/>
      </dsp:nvSpPr>
      <dsp:spPr>
        <a:xfrm>
          <a:off x="1210822" y="2622895"/>
          <a:ext cx="10094433" cy="10483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948" tIns="110948" rIns="110948" bIns="110948" numCol="1" spcCol="1270" anchor="ctr" anchorCtr="0">
          <a:noAutofit/>
        </a:bodyPr>
        <a:lstStyle/>
        <a:p>
          <a:pPr marL="0" lvl="0" indent="0" algn="l" defTabSz="977900">
            <a:lnSpc>
              <a:spcPct val="100000"/>
            </a:lnSpc>
            <a:spcBef>
              <a:spcPct val="0"/>
            </a:spcBef>
            <a:spcAft>
              <a:spcPct val="35000"/>
            </a:spcAft>
            <a:buNone/>
          </a:pPr>
          <a:r>
            <a:rPr lang="en-GB" sz="2200" kern="1200"/>
            <a:t>It helps you </a:t>
          </a:r>
          <a:r>
            <a:rPr lang="en-GB" sz="2200" b="1" kern="1200"/>
            <a:t>respond to learner needs</a:t>
          </a:r>
          <a:r>
            <a:rPr lang="en-GB" sz="2200" kern="1200"/>
            <a:t>, </a:t>
          </a:r>
          <a:r>
            <a:rPr lang="en-GB" sz="2200" b="1" kern="1200"/>
            <a:t>incorporate new technologies</a:t>
          </a:r>
          <a:r>
            <a:rPr lang="en-GB" sz="2200" kern="1200"/>
            <a:t>, and ensure </a:t>
          </a:r>
          <a:r>
            <a:rPr lang="en-GB" sz="2200" b="1" kern="1200"/>
            <a:t>quality and consistency</a:t>
          </a:r>
          <a:r>
            <a:rPr lang="en-GB" sz="2200" kern="1200"/>
            <a:t>.</a:t>
          </a:r>
          <a:endParaRPr lang="en-US" sz="2200" kern="1200"/>
        </a:p>
      </dsp:txBody>
      <dsp:txXfrm>
        <a:off x="1210822" y="2622895"/>
        <a:ext cx="10094433" cy="1048330"/>
      </dsp:txXfrm>
    </dsp:sp>
    <dsp:sp modelId="{98D0CE1A-87B1-47A0-9B9B-D0318FDBC921}">
      <dsp:nvSpPr>
        <dsp:cNvPr id="0" name=""/>
        <dsp:cNvSpPr/>
      </dsp:nvSpPr>
      <dsp:spPr>
        <a:xfrm>
          <a:off x="0" y="3933309"/>
          <a:ext cx="11305256" cy="104833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62C0866-FDE6-47D3-9DC2-36F2895CA331}">
      <dsp:nvSpPr>
        <dsp:cNvPr id="0" name=""/>
        <dsp:cNvSpPr/>
      </dsp:nvSpPr>
      <dsp:spPr>
        <a:xfrm>
          <a:off x="317120" y="4169184"/>
          <a:ext cx="576582" cy="57658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33DCCB-C9EC-439C-9276-D104BD98DA31}">
      <dsp:nvSpPr>
        <dsp:cNvPr id="0" name=""/>
        <dsp:cNvSpPr/>
      </dsp:nvSpPr>
      <dsp:spPr>
        <a:xfrm>
          <a:off x="1210822" y="3933309"/>
          <a:ext cx="10094433" cy="10483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948" tIns="110948" rIns="110948" bIns="110948" numCol="1" spcCol="1270" anchor="ctr" anchorCtr="0">
          <a:noAutofit/>
        </a:bodyPr>
        <a:lstStyle/>
        <a:p>
          <a:pPr marL="0" lvl="0" indent="0" algn="l" defTabSz="977900">
            <a:lnSpc>
              <a:spcPct val="100000"/>
            </a:lnSpc>
            <a:spcBef>
              <a:spcPct val="0"/>
            </a:spcBef>
            <a:spcAft>
              <a:spcPct val="35000"/>
            </a:spcAft>
            <a:buNone/>
          </a:pPr>
          <a:r>
            <a:rPr lang="en-GB" sz="2200" kern="1200" dirty="0"/>
            <a:t>It enhances </a:t>
          </a:r>
          <a:r>
            <a:rPr lang="en-GB" sz="2200" b="1" kern="1200" dirty="0"/>
            <a:t>learning outcomes</a:t>
          </a:r>
          <a:r>
            <a:rPr lang="en-GB" sz="2200" kern="1200" dirty="0"/>
            <a:t>, keeps content </a:t>
          </a:r>
          <a:r>
            <a:rPr lang="en-GB" sz="2200" b="1" kern="1200" dirty="0"/>
            <a:t>innovative</a:t>
          </a:r>
          <a:r>
            <a:rPr lang="en-GB" sz="2200" kern="1200" dirty="0"/>
            <a:t>, and makes materials more </a:t>
          </a:r>
          <a:r>
            <a:rPr lang="en-GB" sz="2200" b="1" kern="1200" dirty="0"/>
            <a:t>adaptive</a:t>
          </a:r>
          <a:r>
            <a:rPr lang="en-GB" sz="2200" kern="1200" dirty="0"/>
            <a:t> to changing educational contexts.</a:t>
          </a:r>
          <a:endParaRPr lang="en-US" sz="2200" kern="1200" dirty="0"/>
        </a:p>
      </dsp:txBody>
      <dsp:txXfrm>
        <a:off x="1210822" y="3933309"/>
        <a:ext cx="10094433" cy="1048330"/>
      </dsp:txXfrm>
    </dsp:sp>
  </dsp:spTree>
</dsp:drawing>
</file>

<file path=ppt/diagrams/drawing5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992E33-3EAF-6E4A-97BA-64530FEAC5AE}">
      <dsp:nvSpPr>
        <dsp:cNvPr id="0" name=""/>
        <dsp:cNvSpPr/>
      </dsp:nvSpPr>
      <dsp:spPr>
        <a:xfrm>
          <a:off x="1341" y="495029"/>
          <a:ext cx="5229913" cy="31379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MK" sz="6500" b="0" i="0" kern="1200">
              <a:solidFill>
                <a:schemeClr val="tx1"/>
              </a:solidFill>
            </a:rPr>
            <a:t>True</a:t>
          </a:r>
          <a:endParaRPr lang="en-MK" sz="6500" kern="1200">
            <a:solidFill>
              <a:schemeClr val="tx1"/>
            </a:solidFill>
          </a:endParaRPr>
        </a:p>
      </dsp:txBody>
      <dsp:txXfrm>
        <a:off x="1341" y="495029"/>
        <a:ext cx="5229913" cy="3137947"/>
      </dsp:txXfrm>
    </dsp:sp>
    <dsp:sp modelId="{0D1CEF23-D3EC-7B45-962D-20011E1DAB32}">
      <dsp:nvSpPr>
        <dsp:cNvPr id="0" name=""/>
        <dsp:cNvSpPr/>
      </dsp:nvSpPr>
      <dsp:spPr>
        <a:xfrm>
          <a:off x="5754245" y="495029"/>
          <a:ext cx="5229913" cy="31379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MK" sz="6500" b="0" i="0" kern="1200">
              <a:solidFill>
                <a:schemeClr val="tx1"/>
              </a:solidFill>
            </a:rPr>
            <a:t>False</a:t>
          </a:r>
          <a:endParaRPr lang="en-MK" sz="6500" kern="1200">
            <a:solidFill>
              <a:schemeClr val="tx1"/>
            </a:solidFill>
          </a:endParaRPr>
        </a:p>
      </dsp:txBody>
      <dsp:txXfrm>
        <a:off x="5754245" y="495029"/>
        <a:ext cx="5229913" cy="3137947"/>
      </dsp:txXfrm>
    </dsp:sp>
  </dsp:spTree>
</dsp:drawing>
</file>

<file path=ppt/diagrams/drawing5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BBA8B3-62D8-9B4C-98A2-1B05F9EDF8DB}">
      <dsp:nvSpPr>
        <dsp:cNvPr id="0" name=""/>
        <dsp:cNvSpPr/>
      </dsp:nvSpPr>
      <dsp:spPr>
        <a:xfrm>
          <a:off x="0" y="4126"/>
          <a:ext cx="11305256"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930ED9A-A0CA-894D-BFD6-9F8102A592AA}">
      <dsp:nvSpPr>
        <dsp:cNvPr id="0" name=""/>
        <dsp:cNvSpPr/>
      </dsp:nvSpPr>
      <dsp:spPr>
        <a:xfrm>
          <a:off x="0" y="4126"/>
          <a:ext cx="11305256" cy="11910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GB" sz="2400" b="0" i="0" kern="1200"/>
            <a:t>Continuous improvement is an iterative process. Feedback should be collected and the module should be revised regularly to ensure it remains effective and relevant.</a:t>
          </a:r>
          <a:endParaRPr lang="en-US" sz="2400" kern="1200"/>
        </a:p>
      </dsp:txBody>
      <dsp:txXfrm>
        <a:off x="0" y="4126"/>
        <a:ext cx="11305256" cy="1191046"/>
      </dsp:txXfrm>
    </dsp:sp>
    <dsp:sp modelId="{3F81831C-FDE3-F743-8D39-228DA5DADDE1}">
      <dsp:nvSpPr>
        <dsp:cNvPr id="0" name=""/>
        <dsp:cNvSpPr/>
      </dsp:nvSpPr>
      <dsp:spPr>
        <a:xfrm>
          <a:off x="0" y="1195173"/>
          <a:ext cx="11305256"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7F840F5-7083-4149-935F-FBEF3E521A40}">
      <dsp:nvSpPr>
        <dsp:cNvPr id="0" name=""/>
        <dsp:cNvSpPr/>
      </dsp:nvSpPr>
      <dsp:spPr>
        <a:xfrm>
          <a:off x="0" y="1195173"/>
          <a:ext cx="11305256" cy="11910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GB" sz="2400" b="1" kern="1200" dirty="0"/>
            <a:t>Ensures Relevance</a:t>
          </a:r>
          <a:r>
            <a:rPr lang="en-GB" sz="2400" kern="1200" dirty="0"/>
            <a:t>: By continually adapting based on feedback, you ensure that the module stays up-to-date and reflects the latest research and educational trends.</a:t>
          </a:r>
          <a:endParaRPr lang="en-US" sz="2400" kern="1200" dirty="0"/>
        </a:p>
      </dsp:txBody>
      <dsp:txXfrm>
        <a:off x="0" y="1195173"/>
        <a:ext cx="11305256" cy="1191046"/>
      </dsp:txXfrm>
    </dsp:sp>
    <dsp:sp modelId="{70E287ED-AC38-0A42-84E8-AF9D2F9EF610}">
      <dsp:nvSpPr>
        <dsp:cNvPr id="0" name=""/>
        <dsp:cNvSpPr/>
      </dsp:nvSpPr>
      <dsp:spPr>
        <a:xfrm>
          <a:off x="0" y="2386220"/>
          <a:ext cx="11305256"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8E00BA2-6FB8-BB4F-9035-8461E818B5B7}">
      <dsp:nvSpPr>
        <dsp:cNvPr id="0" name=""/>
        <dsp:cNvSpPr/>
      </dsp:nvSpPr>
      <dsp:spPr>
        <a:xfrm>
          <a:off x="0" y="2386220"/>
          <a:ext cx="11305256" cy="11827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GB" sz="2400" b="1" kern="1200" dirty="0"/>
            <a:t>Improves Learner Engagement</a:t>
          </a:r>
          <a:r>
            <a:rPr lang="en-GB" sz="2400" kern="1200" dirty="0"/>
            <a:t>: Iteration helps keep the material engaging, as adjustments are made to meet the evolving needs of learners and the educational environment.</a:t>
          </a:r>
          <a:endParaRPr lang="en-US" sz="2400" kern="1200" dirty="0"/>
        </a:p>
      </dsp:txBody>
      <dsp:txXfrm>
        <a:off x="0" y="2386220"/>
        <a:ext cx="11305256" cy="1182792"/>
      </dsp:txXfrm>
    </dsp:sp>
    <dsp:sp modelId="{14795980-6F40-3841-98AF-39BF2ABBD748}">
      <dsp:nvSpPr>
        <dsp:cNvPr id="0" name=""/>
        <dsp:cNvSpPr/>
      </dsp:nvSpPr>
      <dsp:spPr>
        <a:xfrm>
          <a:off x="0" y="3569013"/>
          <a:ext cx="11305256"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B80F1CD-D8E8-ED4D-B919-98BD44AAE146}">
      <dsp:nvSpPr>
        <dsp:cNvPr id="0" name=""/>
        <dsp:cNvSpPr/>
      </dsp:nvSpPr>
      <dsp:spPr>
        <a:xfrm>
          <a:off x="0" y="3569013"/>
          <a:ext cx="11305256" cy="11910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GB" sz="2400" b="1" kern="1200" dirty="0"/>
            <a:t>Enhances Learning Outcomes</a:t>
          </a:r>
          <a:r>
            <a:rPr lang="en-GB" sz="2400" kern="1200" dirty="0"/>
            <a:t>: The focus on regular improvements means that the module can be tailored to achieve the best learning results over time, aligning with learners’ changing needs and feedback.</a:t>
          </a:r>
          <a:endParaRPr lang="en-US" sz="2400" kern="1200" dirty="0"/>
        </a:p>
      </dsp:txBody>
      <dsp:txXfrm>
        <a:off x="0" y="3569013"/>
        <a:ext cx="11305256" cy="1191046"/>
      </dsp:txXfrm>
    </dsp:sp>
  </dsp:spTree>
</dsp:drawing>
</file>

<file path=ppt/diagrams/drawing5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66173A-CD99-114C-B06B-0453E09FD5AB}">
      <dsp:nvSpPr>
        <dsp:cNvPr id="0" name=""/>
        <dsp:cNvSpPr/>
      </dsp:nvSpPr>
      <dsp:spPr>
        <a:xfrm>
          <a:off x="0" y="362686"/>
          <a:ext cx="10985500" cy="970199"/>
        </a:xfrm>
        <a:prstGeom prst="rect">
          <a:avLst/>
        </a:prstGeom>
        <a:solidFill>
          <a:schemeClr val="lt1">
            <a:alpha val="90000"/>
            <a:hueOff val="0"/>
            <a:satOff val="0"/>
            <a:lumOff val="0"/>
            <a:alphaOff val="0"/>
          </a:schemeClr>
        </a:solidFill>
        <a:ln w="25400" cap="flat" cmpd="sng" algn="ctr">
          <a:solidFill>
            <a:srgbClr val="0070C0"/>
          </a:solidFill>
          <a:prstDash val="solid"/>
        </a:ln>
        <a:effectLst/>
      </dsp:spPr>
      <dsp:style>
        <a:lnRef idx="2">
          <a:scrgbClr r="0" g="0" b="0"/>
        </a:lnRef>
        <a:fillRef idx="1">
          <a:scrgbClr r="0" g="0" b="0"/>
        </a:fillRef>
        <a:effectRef idx="0">
          <a:scrgbClr r="0" g="0" b="0"/>
        </a:effectRef>
        <a:fontRef idx="minor"/>
      </dsp:style>
      <dsp:txBody>
        <a:bodyPr spcFirstLastPara="0" vert="horz" wrap="square" lIns="852597" tIns="458216" rIns="852597" bIns="170688" numCol="1" spcCol="1270" anchor="t" anchorCtr="0">
          <a:noAutofit/>
        </a:bodyPr>
        <a:lstStyle/>
        <a:p>
          <a:pPr marL="228600" lvl="1" indent="-228600" algn="l" defTabSz="1066800">
            <a:lnSpc>
              <a:spcPct val="90000"/>
            </a:lnSpc>
            <a:spcBef>
              <a:spcPct val="0"/>
            </a:spcBef>
            <a:spcAft>
              <a:spcPct val="15000"/>
            </a:spcAft>
            <a:buChar char="•"/>
          </a:pPr>
          <a:r>
            <a:rPr lang="en-GB" sz="240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https://fair-by-design-methodology.github.io/FAIR-by-Design_Book/</a:t>
          </a:r>
          <a:r>
            <a:rPr lang="en-GB" sz="2400" kern="1200" dirty="0">
              <a:solidFill>
                <a:schemeClr val="tx1"/>
              </a:solidFill>
            </a:rPr>
            <a:t> </a:t>
          </a:r>
          <a:endParaRPr lang="en-US" sz="2400" kern="1200" dirty="0">
            <a:solidFill>
              <a:schemeClr val="tx1"/>
            </a:solidFill>
          </a:endParaRPr>
        </a:p>
      </dsp:txBody>
      <dsp:txXfrm>
        <a:off x="0" y="362686"/>
        <a:ext cx="10985500" cy="970199"/>
      </dsp:txXfrm>
    </dsp:sp>
    <dsp:sp modelId="{3BC7E479-2F46-754D-B9E9-A5B90E9AE70A}">
      <dsp:nvSpPr>
        <dsp:cNvPr id="0" name=""/>
        <dsp:cNvSpPr/>
      </dsp:nvSpPr>
      <dsp:spPr>
        <a:xfrm>
          <a:off x="549275" y="37966"/>
          <a:ext cx="7689849" cy="649440"/>
        </a:xfrm>
        <a:prstGeom prst="round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0658" tIns="0" rIns="290658" bIns="0" numCol="1" spcCol="1270" anchor="ctr" anchorCtr="0">
          <a:noAutofit/>
        </a:bodyPr>
        <a:lstStyle/>
        <a:p>
          <a:pPr marL="0" lvl="0" indent="0" algn="l" defTabSz="1066800">
            <a:lnSpc>
              <a:spcPct val="90000"/>
            </a:lnSpc>
            <a:spcBef>
              <a:spcPct val="0"/>
            </a:spcBef>
            <a:spcAft>
              <a:spcPct val="35000"/>
            </a:spcAft>
            <a:buNone/>
          </a:pPr>
          <a:r>
            <a:rPr lang="en-GB" sz="2400" kern="1200" dirty="0">
              <a:solidFill>
                <a:schemeClr val="bg1"/>
              </a:solidFill>
            </a:rPr>
            <a:t>Up-to-Date Methodology</a:t>
          </a:r>
          <a:endParaRPr lang="en-US" sz="2400" kern="1200" dirty="0">
            <a:solidFill>
              <a:schemeClr val="bg1"/>
            </a:solidFill>
          </a:endParaRPr>
        </a:p>
      </dsp:txBody>
      <dsp:txXfrm>
        <a:off x="580978" y="69669"/>
        <a:ext cx="7626443" cy="586034"/>
      </dsp:txXfrm>
    </dsp:sp>
    <dsp:sp modelId="{C13767F1-31D5-EE45-B4A0-DC670019352B}">
      <dsp:nvSpPr>
        <dsp:cNvPr id="0" name=""/>
        <dsp:cNvSpPr/>
      </dsp:nvSpPr>
      <dsp:spPr>
        <a:xfrm>
          <a:off x="0" y="1776406"/>
          <a:ext cx="10985500" cy="970199"/>
        </a:xfrm>
        <a:prstGeom prst="rect">
          <a:avLst/>
        </a:prstGeom>
        <a:solidFill>
          <a:schemeClr val="lt1">
            <a:alpha val="90000"/>
            <a:hueOff val="0"/>
            <a:satOff val="0"/>
            <a:lumOff val="0"/>
            <a:alphaOff val="0"/>
          </a:schemeClr>
        </a:solidFill>
        <a:ln w="25400" cap="flat" cmpd="sng" algn="ctr">
          <a:solidFill>
            <a:srgbClr val="92D050"/>
          </a:solidFill>
          <a:prstDash val="solid"/>
        </a:ln>
        <a:effectLst/>
      </dsp:spPr>
      <dsp:style>
        <a:lnRef idx="2">
          <a:scrgbClr r="0" g="0" b="0"/>
        </a:lnRef>
        <a:fillRef idx="1">
          <a:scrgbClr r="0" g="0" b="0"/>
        </a:fillRef>
        <a:effectRef idx="0">
          <a:scrgbClr r="0" g="0" b="0"/>
        </a:effectRef>
        <a:fontRef idx="minor"/>
      </dsp:style>
      <dsp:txBody>
        <a:bodyPr spcFirstLastPara="0" vert="horz" wrap="square" lIns="852597" tIns="458216" rIns="852597" bIns="170688" numCol="1" spcCol="1270" anchor="t" anchorCtr="0">
          <a:noAutofit/>
        </a:bodyPr>
        <a:lstStyle/>
        <a:p>
          <a:pPr marL="228600" lvl="1" indent="-228600" algn="l" defTabSz="1066800">
            <a:lnSpc>
              <a:spcPct val="90000"/>
            </a:lnSpc>
            <a:spcBef>
              <a:spcPct val="0"/>
            </a:spcBef>
            <a:spcAft>
              <a:spcPct val="15000"/>
            </a:spcAft>
            <a:buChar char="•"/>
          </a:pPr>
          <a:r>
            <a:rPr lang="en-GB" sz="2400" kern="120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https://learning.skills4eosc.eu/course/view.php?id=19</a:t>
          </a:r>
          <a:r>
            <a:rPr lang="en-GB" sz="2400" kern="1200" dirty="0">
              <a:solidFill>
                <a:schemeClr val="tx1"/>
              </a:solidFill>
            </a:rPr>
            <a:t> </a:t>
          </a:r>
          <a:endParaRPr lang="en-US" sz="2400" kern="1200" dirty="0">
            <a:solidFill>
              <a:schemeClr val="tx1"/>
            </a:solidFill>
          </a:endParaRPr>
        </a:p>
      </dsp:txBody>
      <dsp:txXfrm>
        <a:off x="0" y="1776406"/>
        <a:ext cx="10985500" cy="970199"/>
      </dsp:txXfrm>
    </dsp:sp>
    <dsp:sp modelId="{49F9F2C0-489A-3D40-9BE5-5FD260308A38}">
      <dsp:nvSpPr>
        <dsp:cNvPr id="0" name=""/>
        <dsp:cNvSpPr/>
      </dsp:nvSpPr>
      <dsp:spPr>
        <a:xfrm>
          <a:off x="549275" y="1451686"/>
          <a:ext cx="7689849" cy="649440"/>
        </a:xfrm>
        <a:prstGeom prst="round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0658" tIns="0" rIns="290658" bIns="0" numCol="1" spcCol="1270" anchor="ctr" anchorCtr="0">
          <a:noAutofit/>
        </a:bodyPr>
        <a:lstStyle/>
        <a:p>
          <a:pPr marL="0" lvl="0" indent="0" algn="l" defTabSz="1066800">
            <a:lnSpc>
              <a:spcPct val="90000"/>
            </a:lnSpc>
            <a:spcBef>
              <a:spcPct val="0"/>
            </a:spcBef>
            <a:spcAft>
              <a:spcPct val="35000"/>
            </a:spcAft>
            <a:buNone/>
          </a:pPr>
          <a:r>
            <a:rPr lang="en-GB" sz="2400" kern="1200" dirty="0" err="1">
              <a:solidFill>
                <a:schemeClr val="tx1"/>
              </a:solidFill>
            </a:rPr>
            <a:t>ToT</a:t>
          </a:r>
          <a:r>
            <a:rPr lang="en-GB" sz="2400" kern="1200" dirty="0">
              <a:solidFill>
                <a:schemeClr val="tx1"/>
              </a:solidFill>
            </a:rPr>
            <a:t> course on Skills4EOSC LMS</a:t>
          </a:r>
          <a:endParaRPr lang="en-US" sz="2400" kern="1200" dirty="0">
            <a:solidFill>
              <a:schemeClr val="tx1"/>
            </a:solidFill>
          </a:endParaRPr>
        </a:p>
      </dsp:txBody>
      <dsp:txXfrm>
        <a:off x="580978" y="1483389"/>
        <a:ext cx="7626443" cy="586034"/>
      </dsp:txXfrm>
    </dsp:sp>
    <dsp:sp modelId="{7AA6639C-5A42-CE46-8E05-DB2A016C3CBC}">
      <dsp:nvSpPr>
        <dsp:cNvPr id="0" name=""/>
        <dsp:cNvSpPr/>
      </dsp:nvSpPr>
      <dsp:spPr>
        <a:xfrm>
          <a:off x="0" y="3190126"/>
          <a:ext cx="10985500" cy="1767149"/>
        </a:xfrm>
        <a:prstGeom prst="rect">
          <a:avLst/>
        </a:prstGeom>
        <a:solidFill>
          <a:schemeClr val="lt1">
            <a:alpha val="90000"/>
            <a:hueOff val="0"/>
            <a:satOff val="0"/>
            <a:lumOff val="0"/>
            <a:alphaOff val="0"/>
          </a:schemeClr>
        </a:solidFill>
        <a:ln w="25400" cap="flat" cmpd="sng" algn="ctr">
          <a:solidFill>
            <a:srgbClr val="FF9300"/>
          </a:solidFill>
          <a:prstDash val="solid"/>
        </a:ln>
        <a:effectLst/>
      </dsp:spPr>
      <dsp:style>
        <a:lnRef idx="2">
          <a:scrgbClr r="0" g="0" b="0"/>
        </a:lnRef>
        <a:fillRef idx="1">
          <a:scrgbClr r="0" g="0" b="0"/>
        </a:fillRef>
        <a:effectRef idx="0">
          <a:scrgbClr r="0" g="0" b="0"/>
        </a:effectRef>
        <a:fontRef idx="minor"/>
      </dsp:style>
      <dsp:txBody>
        <a:bodyPr spcFirstLastPara="0" vert="horz" wrap="square" lIns="852597" tIns="458216" rIns="852597" bIns="170688" numCol="1" spcCol="1270" anchor="t" anchorCtr="0">
          <a:noAutofit/>
        </a:bodyPr>
        <a:lstStyle/>
        <a:p>
          <a:pPr marL="228600" lvl="1" indent="-228600" algn="l" defTabSz="1066800">
            <a:lnSpc>
              <a:spcPct val="90000"/>
            </a:lnSpc>
            <a:spcBef>
              <a:spcPct val="0"/>
            </a:spcBef>
            <a:spcAft>
              <a:spcPct val="15000"/>
            </a:spcAft>
            <a:buChar char="•"/>
          </a:pPr>
          <a:r>
            <a:rPr lang="en-GB" sz="2400" kern="1200"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https://fair-by-design-methodology.github.io/microlearning/latest/</a:t>
          </a:r>
          <a:r>
            <a:rPr lang="en-GB" sz="2400" kern="1200" dirty="0">
              <a:solidFill>
                <a:schemeClr val="tx1"/>
              </a:solidFill>
            </a:rPr>
            <a:t> </a:t>
          </a:r>
          <a:endParaRPr lang="en-US" sz="2400" kern="1200" dirty="0">
            <a:solidFill>
              <a:schemeClr val="tx1"/>
            </a:solidFill>
          </a:endParaRPr>
        </a:p>
        <a:p>
          <a:pPr marL="228600" lvl="1" indent="-228600" algn="l" defTabSz="1066800">
            <a:lnSpc>
              <a:spcPct val="90000"/>
            </a:lnSpc>
            <a:spcBef>
              <a:spcPct val="0"/>
            </a:spcBef>
            <a:spcAft>
              <a:spcPct val="15000"/>
            </a:spcAft>
            <a:buChar char="•"/>
          </a:pPr>
          <a:r>
            <a:rPr lang="en-GB" sz="2400" kern="1200" dirty="0">
              <a:solidFill>
                <a:schemeClr val="tx1"/>
              </a:solidFill>
              <a:hlinkClick xmlns:r="http://schemas.openxmlformats.org/officeDocument/2006/relationships" r:id="rId4">
                <a:extLst>
                  <a:ext uri="{A12FA001-AC4F-418D-AE19-62706E023703}">
                    <ahyp:hlinkClr xmlns:ahyp="http://schemas.microsoft.com/office/drawing/2018/hyperlinkcolor" val="tx"/>
                  </a:ext>
                </a:extLst>
              </a:hlinkClick>
            </a:rPr>
            <a:t>https://fair-by-design-methodology.github.io/FAIR-by-Design_ToT/latest/</a:t>
          </a:r>
          <a:endParaRPr lang="en-US" sz="2400" kern="1200" dirty="0">
            <a:solidFill>
              <a:schemeClr val="tx1"/>
            </a:solidFill>
          </a:endParaRPr>
        </a:p>
        <a:p>
          <a:pPr marL="228600" lvl="1" indent="-228600" algn="l" defTabSz="1066800">
            <a:lnSpc>
              <a:spcPct val="90000"/>
            </a:lnSpc>
            <a:spcBef>
              <a:spcPct val="0"/>
            </a:spcBef>
            <a:spcAft>
              <a:spcPct val="15000"/>
            </a:spcAft>
            <a:buChar char="•"/>
          </a:pPr>
          <a:endParaRPr lang="en-US" sz="2400" kern="1200" dirty="0">
            <a:solidFill>
              <a:schemeClr val="tx1"/>
            </a:solidFill>
          </a:endParaRPr>
        </a:p>
      </dsp:txBody>
      <dsp:txXfrm>
        <a:off x="0" y="3190126"/>
        <a:ext cx="10985500" cy="1767149"/>
      </dsp:txXfrm>
    </dsp:sp>
    <dsp:sp modelId="{2F88E871-2C14-5A42-A3BF-3BAD0BABAC1C}">
      <dsp:nvSpPr>
        <dsp:cNvPr id="0" name=""/>
        <dsp:cNvSpPr/>
      </dsp:nvSpPr>
      <dsp:spPr>
        <a:xfrm>
          <a:off x="549275" y="2865406"/>
          <a:ext cx="7689849" cy="649440"/>
        </a:xfrm>
        <a:prstGeom prst="roundRect">
          <a:avLst/>
        </a:prstGeom>
        <a:solidFill>
          <a:srgbClr val="FF93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0658" tIns="0" rIns="290658" bIns="0" numCol="1" spcCol="1270" anchor="ctr" anchorCtr="0">
          <a:noAutofit/>
        </a:bodyPr>
        <a:lstStyle/>
        <a:p>
          <a:pPr marL="0" lvl="0" indent="0" algn="l" defTabSz="1066800">
            <a:lnSpc>
              <a:spcPct val="90000"/>
            </a:lnSpc>
            <a:spcBef>
              <a:spcPct val="0"/>
            </a:spcBef>
            <a:spcAft>
              <a:spcPct val="35000"/>
            </a:spcAft>
            <a:buNone/>
          </a:pPr>
          <a:r>
            <a:rPr lang="en-GB" sz="2400" kern="1200" dirty="0">
              <a:solidFill>
                <a:schemeClr val="tx1"/>
              </a:solidFill>
            </a:rPr>
            <a:t>Training </a:t>
          </a:r>
          <a:r>
            <a:rPr lang="en-GB" sz="2400" kern="1200" dirty="0" err="1">
              <a:solidFill>
                <a:schemeClr val="tx1"/>
              </a:solidFill>
            </a:rPr>
            <a:t>Gitpages</a:t>
          </a:r>
          <a:endParaRPr lang="en-US" sz="2400" kern="1200" dirty="0">
            <a:solidFill>
              <a:schemeClr val="tx1"/>
            </a:solidFill>
          </a:endParaRPr>
        </a:p>
      </dsp:txBody>
      <dsp:txXfrm>
        <a:off x="580978" y="2897109"/>
        <a:ext cx="7626443" cy="58603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AC1C27-011E-9F47-830F-76F3A6C8F749}">
      <dsp:nvSpPr>
        <dsp:cNvPr id="0" name=""/>
        <dsp:cNvSpPr/>
      </dsp:nvSpPr>
      <dsp:spPr>
        <a:xfrm>
          <a:off x="0" y="540"/>
          <a:ext cx="10985500" cy="112464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solidFill>
            </a:rPr>
            <a:t>"Participants will be able to discuss the theoretical advantages of controlled vocabularies in metadata creation." </a:t>
          </a:r>
          <a:endParaRPr lang="en-MK" sz="2400" kern="1200" dirty="0">
            <a:solidFill>
              <a:schemeClr val="tx1"/>
            </a:solidFill>
          </a:endParaRPr>
        </a:p>
      </dsp:txBody>
      <dsp:txXfrm>
        <a:off x="54901" y="55441"/>
        <a:ext cx="10875698" cy="1014846"/>
      </dsp:txXfrm>
    </dsp:sp>
    <dsp:sp modelId="{1620CB82-F243-1543-8B17-80F2924D6B9C}">
      <dsp:nvSpPr>
        <dsp:cNvPr id="0" name=""/>
        <dsp:cNvSpPr/>
      </dsp:nvSpPr>
      <dsp:spPr>
        <a:xfrm>
          <a:off x="0" y="1137465"/>
          <a:ext cx="10985500" cy="112464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b="0" i="0" kern="1200">
              <a:solidFill>
                <a:schemeClr val="tx1"/>
              </a:solidFill>
            </a:rPr>
            <a:t>"Participants will learn how to navigate and select terms from at least two online controlled vocabulary repositories." </a:t>
          </a:r>
          <a:endParaRPr lang="en-MK" sz="2400" kern="1200">
            <a:solidFill>
              <a:schemeClr val="tx1"/>
            </a:solidFill>
          </a:endParaRPr>
        </a:p>
      </dsp:txBody>
      <dsp:txXfrm>
        <a:off x="54901" y="1192366"/>
        <a:ext cx="10875698" cy="1014846"/>
      </dsp:txXfrm>
    </dsp:sp>
    <dsp:sp modelId="{D6961B25-67F4-3544-B084-3260719A4602}">
      <dsp:nvSpPr>
        <dsp:cNvPr id="0" name=""/>
        <dsp:cNvSpPr/>
      </dsp:nvSpPr>
      <dsp:spPr>
        <a:xfrm>
          <a:off x="0" y="2274390"/>
          <a:ext cx="10985500" cy="112464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solidFill>
            </a:rPr>
            <a:t>"Within one hour, participants will be able to accurately map 80% of a given set of diverse research data elements to corresponding terms from a pre-selected, domain-specific controlled vocabulary, demonstrating consistency and precision." </a:t>
          </a:r>
          <a:endParaRPr lang="en-MK" sz="2400" kern="1200" dirty="0">
            <a:solidFill>
              <a:schemeClr val="tx1"/>
            </a:solidFill>
          </a:endParaRPr>
        </a:p>
      </dsp:txBody>
      <dsp:txXfrm>
        <a:off x="54901" y="2329291"/>
        <a:ext cx="10875698" cy="1014846"/>
      </dsp:txXfrm>
    </dsp:sp>
    <dsp:sp modelId="{B0797DA8-9E64-9F46-8CE8-7CBD4F3CD264}">
      <dsp:nvSpPr>
        <dsp:cNvPr id="0" name=""/>
        <dsp:cNvSpPr/>
      </dsp:nvSpPr>
      <dsp:spPr>
        <a:xfrm>
          <a:off x="0" y="3411315"/>
          <a:ext cx="10985500" cy="112464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solidFill>
            </a:rPr>
            <a:t>"Participants will understand the importance of using controlled vocabularies to improve data findability."</a:t>
          </a:r>
          <a:endParaRPr lang="en-MK" sz="2400" kern="1200" dirty="0">
            <a:solidFill>
              <a:schemeClr val="tx1"/>
            </a:solidFill>
          </a:endParaRPr>
        </a:p>
      </dsp:txBody>
      <dsp:txXfrm>
        <a:off x="54901" y="3466216"/>
        <a:ext cx="10875698" cy="101484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2FCF12-4B5E-6148-A59F-E7A8880FD104}">
      <dsp:nvSpPr>
        <dsp:cNvPr id="0" name=""/>
        <dsp:cNvSpPr/>
      </dsp:nvSpPr>
      <dsp:spPr>
        <a:xfrm rot="5400000">
          <a:off x="7189228" y="-3163782"/>
          <a:ext cx="561823" cy="7030720"/>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GB" sz="1500" b="0" i="0" kern="1200" dirty="0">
              <a:solidFill>
                <a:schemeClr val="tx1"/>
              </a:solidFill>
            </a:rPr>
            <a:t>It details the action (mapping), the target (data elements), the source (controlled vocabulary), and the desired outcome (consistency and precision). </a:t>
          </a:r>
          <a:endParaRPr lang="en-MK" sz="1500" kern="1200" dirty="0">
            <a:solidFill>
              <a:schemeClr val="tx1"/>
            </a:solidFill>
          </a:endParaRPr>
        </a:p>
      </dsp:txBody>
      <dsp:txXfrm rot="-5400000">
        <a:off x="3954780" y="98092"/>
        <a:ext cx="7003294" cy="506971"/>
      </dsp:txXfrm>
    </dsp:sp>
    <dsp:sp modelId="{C5F59F1C-A606-5E49-8E1B-EDA46AE86541}">
      <dsp:nvSpPr>
        <dsp:cNvPr id="0" name=""/>
        <dsp:cNvSpPr/>
      </dsp:nvSpPr>
      <dsp:spPr>
        <a:xfrm>
          <a:off x="0" y="438"/>
          <a:ext cx="3954780" cy="70227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GB" sz="2600" b="1" i="0" kern="1200" dirty="0">
              <a:solidFill>
                <a:schemeClr val="tx1"/>
              </a:solidFill>
            </a:rPr>
            <a:t>Specific:</a:t>
          </a:r>
          <a:endParaRPr lang="en-MK" sz="2600" kern="1200" dirty="0">
            <a:solidFill>
              <a:schemeClr val="tx1"/>
            </a:solidFill>
          </a:endParaRPr>
        </a:p>
      </dsp:txBody>
      <dsp:txXfrm>
        <a:off x="34282" y="34720"/>
        <a:ext cx="3886216" cy="633715"/>
      </dsp:txXfrm>
    </dsp:sp>
    <dsp:sp modelId="{9EE2B834-4DFC-7C48-B347-7F3D9F1E5611}">
      <dsp:nvSpPr>
        <dsp:cNvPr id="0" name=""/>
        <dsp:cNvSpPr/>
      </dsp:nvSpPr>
      <dsp:spPr>
        <a:xfrm rot="5400000">
          <a:off x="7189228" y="-2426389"/>
          <a:ext cx="561823" cy="7030720"/>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GB" sz="1500" b="0" i="0" kern="1200" dirty="0">
              <a:solidFill>
                <a:schemeClr val="tx1"/>
              </a:solidFill>
            </a:rPr>
            <a:t>It sets a clear percentage (80%) and a time limit (one hour). </a:t>
          </a:r>
          <a:endParaRPr lang="en-MK" sz="1500" kern="1200" dirty="0">
            <a:solidFill>
              <a:schemeClr val="tx1"/>
            </a:solidFill>
          </a:endParaRPr>
        </a:p>
      </dsp:txBody>
      <dsp:txXfrm rot="-5400000">
        <a:off x="3954780" y="835485"/>
        <a:ext cx="7003294" cy="506971"/>
      </dsp:txXfrm>
    </dsp:sp>
    <dsp:sp modelId="{80009E7D-613B-B747-8C0A-54A22C111298}">
      <dsp:nvSpPr>
        <dsp:cNvPr id="0" name=""/>
        <dsp:cNvSpPr/>
      </dsp:nvSpPr>
      <dsp:spPr>
        <a:xfrm>
          <a:off x="0" y="737831"/>
          <a:ext cx="3954780" cy="70227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GB" sz="2600" b="1" i="0" kern="1200" dirty="0">
              <a:solidFill>
                <a:schemeClr val="tx1"/>
              </a:solidFill>
            </a:rPr>
            <a:t>Measurable:</a:t>
          </a:r>
          <a:endParaRPr lang="en-MK" sz="2600" kern="1200" dirty="0">
            <a:solidFill>
              <a:schemeClr val="tx1"/>
            </a:solidFill>
          </a:endParaRPr>
        </a:p>
      </dsp:txBody>
      <dsp:txXfrm>
        <a:off x="34282" y="772113"/>
        <a:ext cx="3886216" cy="633715"/>
      </dsp:txXfrm>
    </dsp:sp>
    <dsp:sp modelId="{DD1E4DDD-CBB8-824B-9D5E-303166EE1D54}">
      <dsp:nvSpPr>
        <dsp:cNvPr id="0" name=""/>
        <dsp:cNvSpPr/>
      </dsp:nvSpPr>
      <dsp:spPr>
        <a:xfrm rot="5400000">
          <a:off x="7189228" y="-1688996"/>
          <a:ext cx="561823" cy="7030720"/>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GB" sz="1500" b="0" i="0" kern="1200" dirty="0">
              <a:solidFill>
                <a:schemeClr val="tx1"/>
              </a:solidFill>
            </a:rPr>
            <a:t>While challenging, it's realistic within a training setting with appropriate guidance. </a:t>
          </a:r>
          <a:endParaRPr lang="en-MK" sz="1500" kern="1200" dirty="0">
            <a:solidFill>
              <a:schemeClr val="tx1"/>
            </a:solidFill>
          </a:endParaRPr>
        </a:p>
      </dsp:txBody>
      <dsp:txXfrm rot="-5400000">
        <a:off x="3954780" y="1572878"/>
        <a:ext cx="7003294" cy="506971"/>
      </dsp:txXfrm>
    </dsp:sp>
    <dsp:sp modelId="{1A41F4CD-6A0D-BC4F-A12F-EE889507CB84}">
      <dsp:nvSpPr>
        <dsp:cNvPr id="0" name=""/>
        <dsp:cNvSpPr/>
      </dsp:nvSpPr>
      <dsp:spPr>
        <a:xfrm>
          <a:off x="0" y="1475224"/>
          <a:ext cx="3954780" cy="70227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GB" sz="2600" b="1" i="0" kern="1200" dirty="0">
              <a:solidFill>
                <a:schemeClr val="tx1"/>
              </a:solidFill>
            </a:rPr>
            <a:t>Achievable:</a:t>
          </a:r>
          <a:endParaRPr lang="en-MK" sz="2600" kern="1200" dirty="0">
            <a:solidFill>
              <a:schemeClr val="tx1"/>
            </a:solidFill>
          </a:endParaRPr>
        </a:p>
      </dsp:txBody>
      <dsp:txXfrm>
        <a:off x="34282" y="1509506"/>
        <a:ext cx="3886216" cy="633715"/>
      </dsp:txXfrm>
    </dsp:sp>
    <dsp:sp modelId="{5481541F-250A-3A47-B445-651E786476A2}">
      <dsp:nvSpPr>
        <dsp:cNvPr id="0" name=""/>
        <dsp:cNvSpPr/>
      </dsp:nvSpPr>
      <dsp:spPr>
        <a:xfrm rot="5400000">
          <a:off x="7189228" y="-951603"/>
          <a:ext cx="561823" cy="7030720"/>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GB" sz="1500" b="0" i="0" kern="1200" dirty="0">
              <a:solidFill>
                <a:schemeClr val="tx1"/>
              </a:solidFill>
            </a:rPr>
            <a:t>It directly addresses a practical application in research data management. </a:t>
          </a:r>
          <a:endParaRPr lang="en-MK" sz="1500" kern="1200" dirty="0">
            <a:solidFill>
              <a:schemeClr val="tx1"/>
            </a:solidFill>
          </a:endParaRPr>
        </a:p>
      </dsp:txBody>
      <dsp:txXfrm rot="-5400000">
        <a:off x="3954780" y="2310271"/>
        <a:ext cx="7003294" cy="506971"/>
      </dsp:txXfrm>
    </dsp:sp>
    <dsp:sp modelId="{A546BE7F-5962-1A4D-893F-B904E09405C7}">
      <dsp:nvSpPr>
        <dsp:cNvPr id="0" name=""/>
        <dsp:cNvSpPr/>
      </dsp:nvSpPr>
      <dsp:spPr>
        <a:xfrm>
          <a:off x="0" y="2212617"/>
          <a:ext cx="3954780" cy="70227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GB" sz="2600" b="1" i="0" kern="1200" dirty="0">
              <a:solidFill>
                <a:schemeClr val="tx1"/>
              </a:solidFill>
            </a:rPr>
            <a:t>Relevant:</a:t>
          </a:r>
          <a:endParaRPr lang="en-MK" sz="2600" kern="1200" dirty="0">
            <a:solidFill>
              <a:schemeClr val="tx1"/>
            </a:solidFill>
          </a:endParaRPr>
        </a:p>
      </dsp:txBody>
      <dsp:txXfrm>
        <a:off x="34282" y="2246899"/>
        <a:ext cx="3886216" cy="633715"/>
      </dsp:txXfrm>
    </dsp:sp>
    <dsp:sp modelId="{FEC984AD-6C03-A841-8040-5F62DF459EED}">
      <dsp:nvSpPr>
        <dsp:cNvPr id="0" name=""/>
        <dsp:cNvSpPr/>
      </dsp:nvSpPr>
      <dsp:spPr>
        <a:xfrm rot="5400000">
          <a:off x="7189228" y="-214209"/>
          <a:ext cx="561823" cy="7030720"/>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GB" sz="1500" b="0" i="0" kern="1200" dirty="0">
              <a:solidFill>
                <a:schemeClr val="tx1"/>
              </a:solidFill>
            </a:rPr>
            <a:t>It includes a specific time constraint. </a:t>
          </a:r>
          <a:endParaRPr lang="en-MK" sz="1500" kern="1200" dirty="0">
            <a:solidFill>
              <a:schemeClr val="tx1"/>
            </a:solidFill>
          </a:endParaRPr>
        </a:p>
      </dsp:txBody>
      <dsp:txXfrm rot="-5400000">
        <a:off x="3954780" y="3047665"/>
        <a:ext cx="7003294" cy="506971"/>
      </dsp:txXfrm>
    </dsp:sp>
    <dsp:sp modelId="{8781832D-2D92-4B4C-B1FD-2ED2CA40DA49}">
      <dsp:nvSpPr>
        <dsp:cNvPr id="0" name=""/>
        <dsp:cNvSpPr/>
      </dsp:nvSpPr>
      <dsp:spPr>
        <a:xfrm>
          <a:off x="0" y="2950010"/>
          <a:ext cx="3954780" cy="70227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GB" sz="2600" b="1" i="0" kern="1200" dirty="0">
              <a:solidFill>
                <a:schemeClr val="tx1"/>
              </a:solidFill>
            </a:rPr>
            <a:t>Time-bound:</a:t>
          </a:r>
          <a:endParaRPr lang="en-MK" sz="2600" kern="1200" dirty="0">
            <a:solidFill>
              <a:schemeClr val="tx1"/>
            </a:solidFill>
          </a:endParaRPr>
        </a:p>
      </dsp:txBody>
      <dsp:txXfrm>
        <a:off x="34282" y="2984292"/>
        <a:ext cx="3886216" cy="633715"/>
      </dsp:txXfrm>
    </dsp:sp>
    <dsp:sp modelId="{736FBC03-27D8-A14E-91D9-0FBB798B7C5E}">
      <dsp:nvSpPr>
        <dsp:cNvPr id="0" name=""/>
        <dsp:cNvSpPr/>
      </dsp:nvSpPr>
      <dsp:spPr>
        <a:xfrm rot="5400000">
          <a:off x="7189228" y="523183"/>
          <a:ext cx="561823" cy="7030720"/>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GB" sz="1500" b="0" i="0" kern="1200" dirty="0">
              <a:solidFill>
                <a:schemeClr val="tx1"/>
              </a:solidFill>
            </a:rPr>
            <a:t>this adds the layer of needing to understand the importance of domain specific vocabularies.</a:t>
          </a:r>
          <a:endParaRPr lang="en-MK" sz="1500" kern="1200" dirty="0">
            <a:solidFill>
              <a:schemeClr val="tx1"/>
            </a:solidFill>
          </a:endParaRPr>
        </a:p>
      </dsp:txBody>
      <dsp:txXfrm rot="-5400000">
        <a:off x="3954780" y="3785057"/>
        <a:ext cx="7003294" cy="506971"/>
      </dsp:txXfrm>
    </dsp:sp>
    <dsp:sp modelId="{F36A376E-3F9E-1E4B-B353-F8E4835FD653}">
      <dsp:nvSpPr>
        <dsp:cNvPr id="0" name=""/>
        <dsp:cNvSpPr/>
      </dsp:nvSpPr>
      <dsp:spPr>
        <a:xfrm>
          <a:off x="0" y="3687403"/>
          <a:ext cx="3954780" cy="70227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GB" sz="2600" b="1" i="0" kern="1200" dirty="0">
              <a:solidFill>
                <a:schemeClr val="tx1"/>
              </a:solidFill>
            </a:rPr>
            <a:t>Domain-specific:</a:t>
          </a:r>
          <a:endParaRPr lang="en-MK" sz="2600" kern="1200" dirty="0">
            <a:solidFill>
              <a:schemeClr val="tx1"/>
            </a:solidFill>
          </a:endParaRPr>
        </a:p>
      </dsp:txBody>
      <dsp:txXfrm>
        <a:off x="34282" y="3721685"/>
        <a:ext cx="3886216" cy="633715"/>
      </dsp:txXfrm>
    </dsp:sp>
    <dsp:sp modelId="{83686485-E53C-BB42-8209-52414809FEDD}">
      <dsp:nvSpPr>
        <dsp:cNvPr id="0" name=""/>
        <dsp:cNvSpPr/>
      </dsp:nvSpPr>
      <dsp:spPr>
        <a:xfrm rot="5400000">
          <a:off x="7189228" y="1260576"/>
          <a:ext cx="561823" cy="7030720"/>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GB" sz="1500" b="0" i="0" kern="1200" dirty="0">
              <a:solidFill>
                <a:schemeClr val="tx1"/>
              </a:solidFill>
            </a:rPr>
            <a:t>adds a layer of quality to the metric.</a:t>
          </a:r>
          <a:endParaRPr lang="en-MK" sz="1500" kern="1200" dirty="0">
            <a:solidFill>
              <a:schemeClr val="tx1"/>
            </a:solidFill>
          </a:endParaRPr>
        </a:p>
      </dsp:txBody>
      <dsp:txXfrm rot="-5400000">
        <a:off x="3954780" y="4522450"/>
        <a:ext cx="7003294" cy="506971"/>
      </dsp:txXfrm>
    </dsp:sp>
    <dsp:sp modelId="{61CADF4C-E0D2-FF49-AD7C-DC90A96C63BE}">
      <dsp:nvSpPr>
        <dsp:cNvPr id="0" name=""/>
        <dsp:cNvSpPr/>
      </dsp:nvSpPr>
      <dsp:spPr>
        <a:xfrm>
          <a:off x="0" y="4424796"/>
          <a:ext cx="3954780" cy="70227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GB" sz="2600" b="1" i="0" kern="1200" dirty="0">
              <a:solidFill>
                <a:schemeClr val="tx1"/>
              </a:solidFill>
            </a:rPr>
            <a:t>Consistency and precision:</a:t>
          </a:r>
          <a:endParaRPr lang="en-MK" sz="2600" kern="1200" dirty="0">
            <a:solidFill>
              <a:schemeClr val="tx1"/>
            </a:solidFill>
          </a:endParaRPr>
        </a:p>
      </dsp:txBody>
      <dsp:txXfrm>
        <a:off x="34282" y="4459078"/>
        <a:ext cx="3886216" cy="63371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B1240E-DE9E-433B-913C-7BC5B688AC1A}">
      <dsp:nvSpPr>
        <dsp:cNvPr id="0" name=""/>
        <dsp:cNvSpPr/>
      </dsp:nvSpPr>
      <dsp:spPr>
        <a:xfrm>
          <a:off x="670308" y="43229"/>
          <a:ext cx="720562" cy="7205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251D9C5-A8C7-4A9F-905E-B9A1FAE81F9A}">
      <dsp:nvSpPr>
        <dsp:cNvPr id="0" name=""/>
        <dsp:cNvSpPr/>
      </dsp:nvSpPr>
      <dsp:spPr>
        <a:xfrm>
          <a:off x="1214" y="963656"/>
          <a:ext cx="2058750" cy="308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77900">
            <a:lnSpc>
              <a:spcPct val="90000"/>
            </a:lnSpc>
            <a:spcBef>
              <a:spcPct val="0"/>
            </a:spcBef>
            <a:spcAft>
              <a:spcPct val="35000"/>
            </a:spcAft>
            <a:buNone/>
            <a:defRPr b="1"/>
          </a:pPr>
          <a:r>
            <a:rPr lang="en-GB" sz="2200" b="1" kern="1200"/>
            <a:t>Specific</a:t>
          </a:r>
          <a:endParaRPr lang="en-US" sz="2200" kern="1200"/>
        </a:p>
      </dsp:txBody>
      <dsp:txXfrm>
        <a:off x="1214" y="963656"/>
        <a:ext cx="2058750" cy="308812"/>
      </dsp:txXfrm>
    </dsp:sp>
    <dsp:sp modelId="{0FC57E6D-A942-455C-90D0-390E44096ECD}">
      <dsp:nvSpPr>
        <dsp:cNvPr id="0" name=""/>
        <dsp:cNvSpPr/>
      </dsp:nvSpPr>
      <dsp:spPr>
        <a:xfrm>
          <a:off x="1214" y="1365429"/>
          <a:ext cx="2058750" cy="3325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GB" sz="1700" kern="1200" dirty="0"/>
            <a:t>Clearly define what the learner will achieve. Avoid vague terms like “learn” or “understand.”</a:t>
          </a:r>
          <a:endParaRPr lang="en-US" sz="1700" kern="1200" dirty="0"/>
        </a:p>
        <a:p>
          <a:pPr marL="0" lvl="0" indent="0" algn="ctr" defTabSz="755650">
            <a:lnSpc>
              <a:spcPct val="90000"/>
            </a:lnSpc>
            <a:spcBef>
              <a:spcPct val="0"/>
            </a:spcBef>
            <a:spcAft>
              <a:spcPct val="35000"/>
            </a:spcAft>
            <a:buNone/>
          </a:pPr>
          <a:r>
            <a:rPr lang="en-GB" sz="1700" b="1" kern="1200" dirty="0">
              <a:solidFill>
                <a:srgbClr val="FF0000"/>
              </a:solidFill>
            </a:rPr>
            <a:t>✗</a:t>
          </a:r>
          <a:r>
            <a:rPr lang="en-GB" sz="1700" kern="1200" dirty="0"/>
            <a:t>: “Learn about Open Access publishing.”</a:t>
          </a:r>
          <a:endParaRPr lang="en-US" sz="1700" kern="1200" dirty="0"/>
        </a:p>
        <a:p>
          <a:pPr marL="0" lvl="0" indent="0" algn="ctr" defTabSz="755650">
            <a:lnSpc>
              <a:spcPct val="90000"/>
            </a:lnSpc>
            <a:spcBef>
              <a:spcPct val="0"/>
            </a:spcBef>
            <a:spcAft>
              <a:spcPct val="35000"/>
            </a:spcAft>
            <a:buNone/>
          </a:pPr>
          <a:r>
            <a:rPr lang="en-GB" sz="1700" b="1" kern="1200" dirty="0">
              <a:solidFill>
                <a:schemeClr val="accent3"/>
              </a:solidFill>
            </a:rPr>
            <a:t>✓</a:t>
          </a:r>
          <a:r>
            <a:rPr lang="en-GB" sz="1700" kern="1200" dirty="0"/>
            <a:t>: “Identify and describe the differences between Gold, Green, and Hybrid Open Access models.”</a:t>
          </a:r>
          <a:endParaRPr lang="en-US" sz="1700" kern="1200" dirty="0"/>
        </a:p>
      </dsp:txBody>
      <dsp:txXfrm>
        <a:off x="1214" y="1365429"/>
        <a:ext cx="2058750" cy="3325812"/>
      </dsp:txXfrm>
    </dsp:sp>
    <dsp:sp modelId="{016A1122-80D6-4BBD-9761-4846777AB40C}">
      <dsp:nvSpPr>
        <dsp:cNvPr id="0" name=""/>
        <dsp:cNvSpPr/>
      </dsp:nvSpPr>
      <dsp:spPr>
        <a:xfrm>
          <a:off x="3089339" y="43229"/>
          <a:ext cx="720562" cy="7205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2E64E5B-E881-4F4B-8F29-B5AE0621D03C}">
      <dsp:nvSpPr>
        <dsp:cNvPr id="0" name=""/>
        <dsp:cNvSpPr/>
      </dsp:nvSpPr>
      <dsp:spPr>
        <a:xfrm>
          <a:off x="2420245" y="963656"/>
          <a:ext cx="2058750" cy="308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77900">
            <a:lnSpc>
              <a:spcPct val="90000"/>
            </a:lnSpc>
            <a:spcBef>
              <a:spcPct val="0"/>
            </a:spcBef>
            <a:spcAft>
              <a:spcPct val="35000"/>
            </a:spcAft>
            <a:buNone/>
            <a:defRPr b="1"/>
          </a:pPr>
          <a:r>
            <a:rPr lang="en-GB" sz="2200" b="1" kern="1200"/>
            <a:t>Measurable</a:t>
          </a:r>
          <a:endParaRPr lang="en-US" sz="2200" kern="1200"/>
        </a:p>
      </dsp:txBody>
      <dsp:txXfrm>
        <a:off x="2420245" y="963656"/>
        <a:ext cx="2058750" cy="308812"/>
      </dsp:txXfrm>
    </dsp:sp>
    <dsp:sp modelId="{C1DFBC02-DD1B-4EEF-9269-53EADC125D2D}">
      <dsp:nvSpPr>
        <dsp:cNvPr id="0" name=""/>
        <dsp:cNvSpPr/>
      </dsp:nvSpPr>
      <dsp:spPr>
        <a:xfrm>
          <a:off x="2420245" y="1365429"/>
          <a:ext cx="2058750" cy="3325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GB" sz="1700" kern="1200" dirty="0"/>
            <a:t>Use criteria to track progress and determine when the goal is achieved.</a:t>
          </a:r>
          <a:endParaRPr lang="en-US" sz="1700" kern="1200" dirty="0"/>
        </a:p>
        <a:p>
          <a:pPr marL="0" lvl="0" indent="0" algn="ctr" defTabSz="755650">
            <a:lnSpc>
              <a:spcPct val="90000"/>
            </a:lnSpc>
            <a:spcBef>
              <a:spcPct val="0"/>
            </a:spcBef>
            <a:spcAft>
              <a:spcPct val="35000"/>
            </a:spcAft>
            <a:buNone/>
          </a:pPr>
          <a:r>
            <a:rPr lang="en-GB" sz="1700" b="1" kern="1200" dirty="0">
              <a:solidFill>
                <a:srgbClr val="FF0000"/>
              </a:solidFill>
            </a:rPr>
            <a:t>✗</a:t>
          </a:r>
          <a:r>
            <a:rPr lang="en-GB" sz="1700" kern="1200" dirty="0"/>
            <a:t>: “Understand Open Access policies.”</a:t>
          </a:r>
          <a:endParaRPr lang="en-US" sz="1700" kern="1200" dirty="0"/>
        </a:p>
        <a:p>
          <a:pPr marL="0" lvl="0" indent="0" algn="ctr" defTabSz="755650">
            <a:lnSpc>
              <a:spcPct val="90000"/>
            </a:lnSpc>
            <a:spcBef>
              <a:spcPct val="0"/>
            </a:spcBef>
            <a:spcAft>
              <a:spcPct val="35000"/>
            </a:spcAft>
            <a:buNone/>
          </a:pPr>
          <a:r>
            <a:rPr lang="en-GB" sz="1700" b="1" kern="1200" dirty="0">
              <a:solidFill>
                <a:schemeClr val="accent3"/>
              </a:solidFill>
            </a:rPr>
            <a:t>✓</a:t>
          </a:r>
          <a:r>
            <a:rPr lang="en-GB" sz="1700" kern="1200" dirty="0"/>
            <a:t>: “List three key funder Open Access requirements and explain how to comply with them.”</a:t>
          </a:r>
          <a:endParaRPr lang="en-US" sz="1700" kern="1200" dirty="0"/>
        </a:p>
      </dsp:txBody>
      <dsp:txXfrm>
        <a:off x="2420245" y="1365429"/>
        <a:ext cx="2058750" cy="3325812"/>
      </dsp:txXfrm>
    </dsp:sp>
    <dsp:sp modelId="{AE386D57-E914-4945-9B40-9A35BC78D59A}">
      <dsp:nvSpPr>
        <dsp:cNvPr id="0" name=""/>
        <dsp:cNvSpPr/>
      </dsp:nvSpPr>
      <dsp:spPr>
        <a:xfrm>
          <a:off x="5508370" y="43229"/>
          <a:ext cx="720562" cy="72056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71243C9-65F8-45FF-87B9-16A58FD30F6F}">
      <dsp:nvSpPr>
        <dsp:cNvPr id="0" name=""/>
        <dsp:cNvSpPr/>
      </dsp:nvSpPr>
      <dsp:spPr>
        <a:xfrm>
          <a:off x="4839277" y="963656"/>
          <a:ext cx="2058750" cy="308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77900">
            <a:lnSpc>
              <a:spcPct val="90000"/>
            </a:lnSpc>
            <a:spcBef>
              <a:spcPct val="0"/>
            </a:spcBef>
            <a:spcAft>
              <a:spcPct val="35000"/>
            </a:spcAft>
            <a:buNone/>
            <a:defRPr b="1"/>
          </a:pPr>
          <a:r>
            <a:rPr lang="en-GB" sz="2200" b="1" kern="1200"/>
            <a:t>Achievable</a:t>
          </a:r>
          <a:endParaRPr lang="en-US" sz="2200" kern="1200"/>
        </a:p>
      </dsp:txBody>
      <dsp:txXfrm>
        <a:off x="4839277" y="963656"/>
        <a:ext cx="2058750" cy="308812"/>
      </dsp:txXfrm>
    </dsp:sp>
    <dsp:sp modelId="{B06D8B62-B12C-4F23-BD00-E49E2D9BDCC5}">
      <dsp:nvSpPr>
        <dsp:cNvPr id="0" name=""/>
        <dsp:cNvSpPr/>
      </dsp:nvSpPr>
      <dsp:spPr>
        <a:xfrm>
          <a:off x="4839277" y="1365429"/>
          <a:ext cx="2058750" cy="3325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GB" sz="1700" kern="1200"/>
            <a:t>Ensure the objective is realistic given the resources, time, and learner’s abilities.</a:t>
          </a:r>
          <a:endParaRPr lang="en-US" sz="1700" kern="1200"/>
        </a:p>
        <a:p>
          <a:pPr marL="0" lvl="0" indent="0" algn="ctr" defTabSz="755650">
            <a:lnSpc>
              <a:spcPct val="90000"/>
            </a:lnSpc>
            <a:spcBef>
              <a:spcPct val="0"/>
            </a:spcBef>
            <a:spcAft>
              <a:spcPct val="35000"/>
            </a:spcAft>
            <a:buNone/>
          </a:pPr>
          <a:r>
            <a:rPr lang="en-GB" sz="1700" b="1" kern="1200" dirty="0">
              <a:solidFill>
                <a:srgbClr val="FF0000"/>
              </a:solidFill>
            </a:rPr>
            <a:t>✗</a:t>
          </a:r>
          <a:r>
            <a:rPr lang="en-GB" sz="1700" kern="1200" dirty="0"/>
            <a:t>: “Convert all previous publications to Open Access in one month.”</a:t>
          </a:r>
          <a:endParaRPr lang="en-US" sz="1700" kern="1200" dirty="0"/>
        </a:p>
        <a:p>
          <a:pPr marL="0" lvl="0" indent="0" algn="ctr" defTabSz="755650">
            <a:lnSpc>
              <a:spcPct val="90000"/>
            </a:lnSpc>
            <a:spcBef>
              <a:spcPct val="0"/>
            </a:spcBef>
            <a:spcAft>
              <a:spcPct val="35000"/>
            </a:spcAft>
            <a:buNone/>
          </a:pPr>
          <a:r>
            <a:rPr lang="en-GB" sz="1700" b="1" kern="1200" dirty="0">
              <a:solidFill>
                <a:schemeClr val="accent3"/>
              </a:solidFill>
            </a:rPr>
            <a:t>✓</a:t>
          </a:r>
          <a:r>
            <a:rPr lang="en-GB" sz="1700" kern="1200" dirty="0"/>
            <a:t>: “Locate an Open Access repository and submit one preprint of your current research within two weeks.”</a:t>
          </a:r>
          <a:endParaRPr lang="en-US" sz="1700" kern="1200" dirty="0"/>
        </a:p>
      </dsp:txBody>
      <dsp:txXfrm>
        <a:off x="4839277" y="1365429"/>
        <a:ext cx="2058750" cy="3325812"/>
      </dsp:txXfrm>
    </dsp:sp>
    <dsp:sp modelId="{5DEE8912-CDF0-458D-8BE0-D32BF6DC1D37}">
      <dsp:nvSpPr>
        <dsp:cNvPr id="0" name=""/>
        <dsp:cNvSpPr/>
      </dsp:nvSpPr>
      <dsp:spPr>
        <a:xfrm>
          <a:off x="7927402" y="43229"/>
          <a:ext cx="720562" cy="72056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7446AE6-CCCA-44E8-9CD3-EE55E247744D}">
      <dsp:nvSpPr>
        <dsp:cNvPr id="0" name=""/>
        <dsp:cNvSpPr/>
      </dsp:nvSpPr>
      <dsp:spPr>
        <a:xfrm>
          <a:off x="7258308" y="963656"/>
          <a:ext cx="2058750" cy="308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77900">
            <a:lnSpc>
              <a:spcPct val="90000"/>
            </a:lnSpc>
            <a:spcBef>
              <a:spcPct val="0"/>
            </a:spcBef>
            <a:spcAft>
              <a:spcPct val="35000"/>
            </a:spcAft>
            <a:buNone/>
            <a:defRPr b="1"/>
          </a:pPr>
          <a:r>
            <a:rPr lang="en-GB" sz="2200" b="1" kern="1200"/>
            <a:t>Relevant</a:t>
          </a:r>
          <a:endParaRPr lang="en-US" sz="2200" kern="1200"/>
        </a:p>
      </dsp:txBody>
      <dsp:txXfrm>
        <a:off x="7258308" y="963656"/>
        <a:ext cx="2058750" cy="308812"/>
      </dsp:txXfrm>
    </dsp:sp>
    <dsp:sp modelId="{2894965B-8319-46F0-AA21-38D76FF05EC1}">
      <dsp:nvSpPr>
        <dsp:cNvPr id="0" name=""/>
        <dsp:cNvSpPr/>
      </dsp:nvSpPr>
      <dsp:spPr>
        <a:xfrm>
          <a:off x="7258308" y="1365429"/>
          <a:ext cx="2058750" cy="3325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GB" sz="1700" kern="1200"/>
            <a:t>Align the objective with the overall learning goals and learner’s needs.</a:t>
          </a:r>
          <a:endParaRPr lang="en-US" sz="1700" kern="1200"/>
        </a:p>
        <a:p>
          <a:pPr marL="0" lvl="0" indent="0" algn="ctr" defTabSz="755650">
            <a:lnSpc>
              <a:spcPct val="90000"/>
            </a:lnSpc>
            <a:spcBef>
              <a:spcPct val="0"/>
            </a:spcBef>
            <a:spcAft>
              <a:spcPct val="35000"/>
            </a:spcAft>
            <a:buNone/>
          </a:pPr>
          <a:r>
            <a:rPr lang="en-GB" sz="1700" b="1" kern="1200" dirty="0">
              <a:solidFill>
                <a:srgbClr val="FF0000"/>
              </a:solidFill>
            </a:rPr>
            <a:t>✗</a:t>
          </a:r>
          <a:r>
            <a:rPr lang="en-GB" sz="1700" kern="1200" dirty="0"/>
            <a:t>: “Memorize the history of Open Access.”</a:t>
          </a:r>
          <a:endParaRPr lang="en-US" sz="1700" kern="1200" dirty="0"/>
        </a:p>
        <a:p>
          <a:pPr marL="0" lvl="0" indent="0" algn="ctr" defTabSz="755650">
            <a:lnSpc>
              <a:spcPct val="90000"/>
            </a:lnSpc>
            <a:spcBef>
              <a:spcPct val="0"/>
            </a:spcBef>
            <a:spcAft>
              <a:spcPct val="35000"/>
            </a:spcAft>
            <a:buNone/>
          </a:pPr>
          <a:r>
            <a:rPr lang="en-GB" sz="1700" b="1" kern="1200" dirty="0">
              <a:solidFill>
                <a:schemeClr val="accent3"/>
              </a:solidFill>
            </a:rPr>
            <a:t>✓</a:t>
          </a:r>
          <a:r>
            <a:rPr lang="en-GB" sz="1700" kern="1200" dirty="0"/>
            <a:t>: “Explain how Open Access supports the principles of Open Science and increases research impact.”</a:t>
          </a:r>
          <a:endParaRPr lang="en-US" sz="1700" kern="1200" dirty="0"/>
        </a:p>
      </dsp:txBody>
      <dsp:txXfrm>
        <a:off x="7258308" y="1365429"/>
        <a:ext cx="2058750" cy="3325812"/>
      </dsp:txXfrm>
    </dsp:sp>
    <dsp:sp modelId="{02635ECB-0FF8-449D-9EFA-DDC01A4086B3}">
      <dsp:nvSpPr>
        <dsp:cNvPr id="0" name=""/>
        <dsp:cNvSpPr/>
      </dsp:nvSpPr>
      <dsp:spPr>
        <a:xfrm>
          <a:off x="10346433" y="43229"/>
          <a:ext cx="720562" cy="720562"/>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3B817A1-0FFD-4897-8854-6FFFA31EBA1B}">
      <dsp:nvSpPr>
        <dsp:cNvPr id="0" name=""/>
        <dsp:cNvSpPr/>
      </dsp:nvSpPr>
      <dsp:spPr>
        <a:xfrm>
          <a:off x="9677339" y="963656"/>
          <a:ext cx="2058750" cy="308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77900">
            <a:lnSpc>
              <a:spcPct val="90000"/>
            </a:lnSpc>
            <a:spcBef>
              <a:spcPct val="0"/>
            </a:spcBef>
            <a:spcAft>
              <a:spcPct val="35000"/>
            </a:spcAft>
            <a:buNone/>
            <a:defRPr b="1"/>
          </a:pPr>
          <a:r>
            <a:rPr lang="en-GB" sz="2200" b="1" kern="1200"/>
            <a:t>Time-bound</a:t>
          </a:r>
          <a:endParaRPr lang="en-US" sz="2200" kern="1200"/>
        </a:p>
      </dsp:txBody>
      <dsp:txXfrm>
        <a:off x="9677339" y="963656"/>
        <a:ext cx="2058750" cy="308812"/>
      </dsp:txXfrm>
    </dsp:sp>
    <dsp:sp modelId="{10A0C3F0-9945-4086-86A2-D58343A5422E}">
      <dsp:nvSpPr>
        <dsp:cNvPr id="0" name=""/>
        <dsp:cNvSpPr/>
      </dsp:nvSpPr>
      <dsp:spPr>
        <a:xfrm>
          <a:off x="9677339" y="1365429"/>
          <a:ext cx="2058750" cy="3325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GB" sz="1700" kern="1200" dirty="0"/>
            <a:t>Specify a deadline or time frame for achieving the objective.</a:t>
          </a:r>
          <a:endParaRPr lang="en-US" sz="1700" kern="1200" dirty="0"/>
        </a:p>
        <a:p>
          <a:pPr marL="0" lvl="0" indent="0" algn="ctr" defTabSz="755650">
            <a:lnSpc>
              <a:spcPct val="90000"/>
            </a:lnSpc>
            <a:spcBef>
              <a:spcPct val="0"/>
            </a:spcBef>
            <a:spcAft>
              <a:spcPct val="35000"/>
            </a:spcAft>
            <a:buNone/>
          </a:pPr>
          <a:r>
            <a:rPr lang="en-GB" sz="1700" b="1" kern="1200" dirty="0">
              <a:solidFill>
                <a:srgbClr val="FF0000"/>
              </a:solidFill>
            </a:rPr>
            <a:t>✗</a:t>
          </a:r>
          <a:r>
            <a:rPr lang="en-GB" sz="1700" kern="1200" dirty="0"/>
            <a:t>: “Adopt Open Access practices.”</a:t>
          </a:r>
          <a:endParaRPr lang="en-US" sz="1700" kern="1200" dirty="0"/>
        </a:p>
        <a:p>
          <a:pPr marL="0" lvl="0" indent="0" algn="ctr" defTabSz="755650">
            <a:lnSpc>
              <a:spcPct val="90000"/>
            </a:lnSpc>
            <a:spcBef>
              <a:spcPct val="0"/>
            </a:spcBef>
            <a:spcAft>
              <a:spcPct val="35000"/>
            </a:spcAft>
            <a:buNone/>
          </a:pPr>
          <a:r>
            <a:rPr lang="en-GB" sz="1700" b="1" kern="1200" dirty="0">
              <a:solidFill>
                <a:schemeClr val="accent3"/>
              </a:solidFill>
            </a:rPr>
            <a:t>✓</a:t>
          </a:r>
          <a:r>
            <a:rPr lang="en-GB" sz="1700" kern="1200" dirty="0"/>
            <a:t>: “Develop an Open Access publication strategy for the next research project by the end of the semester.”</a:t>
          </a:r>
          <a:endParaRPr lang="en-US" sz="1700" kern="1200" dirty="0"/>
        </a:p>
      </dsp:txBody>
      <dsp:txXfrm>
        <a:off x="9677339" y="1365429"/>
        <a:ext cx="2058750" cy="332581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E53C09-35C6-497B-BAB6-DE66ACE1EFC6}">
      <dsp:nvSpPr>
        <dsp:cNvPr id="0" name=""/>
        <dsp:cNvSpPr/>
      </dsp:nvSpPr>
      <dsp:spPr>
        <a:xfrm>
          <a:off x="667605" y="93601"/>
          <a:ext cx="703682" cy="67789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7561496-53CD-42E4-9D46-1E4094BEA8A3}">
      <dsp:nvSpPr>
        <dsp:cNvPr id="0" name=""/>
        <dsp:cNvSpPr/>
      </dsp:nvSpPr>
      <dsp:spPr>
        <a:xfrm>
          <a:off x="14186" y="977594"/>
          <a:ext cx="2010520" cy="8179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defRPr b="1"/>
          </a:pPr>
          <a:r>
            <a:rPr lang="en-GB" sz="1800" b="1" kern="1200" dirty="0"/>
            <a:t>1. Be Specific and Contextual</a:t>
          </a:r>
          <a:endParaRPr lang="en-US" sz="1800" kern="1200" dirty="0"/>
        </a:p>
      </dsp:txBody>
      <dsp:txXfrm>
        <a:off x="14186" y="977594"/>
        <a:ext cx="2010520" cy="817902"/>
      </dsp:txXfrm>
    </dsp:sp>
    <dsp:sp modelId="{09A397D5-4AF3-45DF-A119-D1B59F57AF6A}">
      <dsp:nvSpPr>
        <dsp:cNvPr id="0" name=""/>
        <dsp:cNvSpPr/>
      </dsp:nvSpPr>
      <dsp:spPr>
        <a:xfrm>
          <a:off x="14186" y="1891356"/>
          <a:ext cx="2010520" cy="29952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pPr>
          <a:r>
            <a:rPr lang="en-GB" sz="1400" kern="1200" dirty="0"/>
            <a:t>Use keywords that reflect the learning material’s </a:t>
          </a:r>
          <a:r>
            <a:rPr lang="en-GB" sz="1400" b="1" kern="1200" dirty="0"/>
            <a:t>topic, discipline, and intended use</a:t>
          </a:r>
          <a:r>
            <a:rPr lang="en-GB" sz="1400" kern="1200" dirty="0"/>
            <a:t>.</a:t>
          </a:r>
          <a:endParaRPr lang="en-US" sz="1400" kern="1200" dirty="0"/>
        </a:p>
        <a:p>
          <a:pPr marL="0" lvl="0" indent="0" algn="l" defTabSz="622300">
            <a:lnSpc>
              <a:spcPct val="100000"/>
            </a:lnSpc>
            <a:spcBef>
              <a:spcPct val="0"/>
            </a:spcBef>
            <a:spcAft>
              <a:spcPct val="35000"/>
            </a:spcAft>
            <a:buNone/>
          </a:pPr>
          <a:r>
            <a:rPr lang="en-GB" sz="1400" b="1" kern="1200" dirty="0"/>
            <a:t>Examples:</a:t>
          </a:r>
          <a:endParaRPr lang="en-US" sz="1400" kern="1200" dirty="0"/>
        </a:p>
        <a:p>
          <a:pPr marL="114300" lvl="1" indent="-114300" algn="l" defTabSz="622300">
            <a:lnSpc>
              <a:spcPct val="90000"/>
            </a:lnSpc>
            <a:spcBef>
              <a:spcPct val="0"/>
            </a:spcBef>
            <a:spcAft>
              <a:spcPct val="15000"/>
            </a:spcAft>
            <a:buChar char="•"/>
          </a:pPr>
          <a:r>
            <a:rPr lang="en-GB" sz="1400" kern="1200" dirty="0"/>
            <a:t>“Open Access publishing tutorial”</a:t>
          </a:r>
          <a:endParaRPr lang="en-US" sz="1400" kern="1200" dirty="0"/>
        </a:p>
        <a:p>
          <a:pPr marL="114300" lvl="1" indent="-114300" algn="l" defTabSz="622300">
            <a:lnSpc>
              <a:spcPct val="90000"/>
            </a:lnSpc>
            <a:spcBef>
              <a:spcPct val="0"/>
            </a:spcBef>
            <a:spcAft>
              <a:spcPct val="15000"/>
            </a:spcAft>
            <a:buChar char="•"/>
          </a:pPr>
          <a:r>
            <a:rPr lang="en-GB" sz="1400" kern="1200" dirty="0"/>
            <a:t>“FAIR metadata humanities”</a:t>
          </a:r>
          <a:endParaRPr lang="en-US" sz="1400" kern="1200" dirty="0"/>
        </a:p>
        <a:p>
          <a:pPr marL="114300" lvl="1" indent="-114300" algn="l" defTabSz="622300">
            <a:lnSpc>
              <a:spcPct val="90000"/>
            </a:lnSpc>
            <a:spcBef>
              <a:spcPct val="0"/>
            </a:spcBef>
            <a:spcAft>
              <a:spcPct val="15000"/>
            </a:spcAft>
            <a:buChar char="•"/>
          </a:pPr>
          <a:r>
            <a:rPr lang="en-GB" sz="1400" kern="1200" dirty="0"/>
            <a:t>“Self-paced course on data ethics”</a:t>
          </a:r>
          <a:endParaRPr lang="en-US" sz="1400" kern="1200" dirty="0"/>
        </a:p>
      </dsp:txBody>
      <dsp:txXfrm>
        <a:off x="14186" y="1891356"/>
        <a:ext cx="2010520" cy="2995252"/>
      </dsp:txXfrm>
    </dsp:sp>
    <dsp:sp modelId="{0F004D45-752D-47D2-99B4-2DA4E71AF0E8}">
      <dsp:nvSpPr>
        <dsp:cNvPr id="0" name=""/>
        <dsp:cNvSpPr/>
      </dsp:nvSpPr>
      <dsp:spPr>
        <a:xfrm>
          <a:off x="3029967" y="93601"/>
          <a:ext cx="703682" cy="67789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001FC36-6000-4497-81E6-31F9CBDE7232}">
      <dsp:nvSpPr>
        <dsp:cNvPr id="0" name=""/>
        <dsp:cNvSpPr/>
      </dsp:nvSpPr>
      <dsp:spPr>
        <a:xfrm>
          <a:off x="2376548" y="977594"/>
          <a:ext cx="2010520" cy="8179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defRPr b="1"/>
          </a:pPr>
          <a:r>
            <a:rPr lang="en-GB" sz="1800" b="1" kern="1200" dirty="0"/>
            <a:t>2. Use Synonyms and Related Terms</a:t>
          </a:r>
          <a:endParaRPr lang="en-US" sz="1800" kern="1200" dirty="0"/>
        </a:p>
      </dsp:txBody>
      <dsp:txXfrm>
        <a:off x="2376548" y="977594"/>
        <a:ext cx="2010520" cy="817902"/>
      </dsp:txXfrm>
    </dsp:sp>
    <dsp:sp modelId="{38E30CC2-6E1F-48B9-B62C-0EEF17470E36}">
      <dsp:nvSpPr>
        <dsp:cNvPr id="0" name=""/>
        <dsp:cNvSpPr/>
      </dsp:nvSpPr>
      <dsp:spPr>
        <a:xfrm>
          <a:off x="2376548" y="1891356"/>
          <a:ext cx="2010520" cy="29952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pPr>
          <a:r>
            <a:rPr lang="en-GB" sz="1400" kern="1200"/>
            <a:t>Different repositories or creators may describe the same concept using different terms.</a:t>
          </a:r>
          <a:endParaRPr lang="en-US" sz="1400" kern="1200"/>
        </a:p>
        <a:p>
          <a:pPr marL="0" lvl="0" indent="0" algn="l" defTabSz="622300">
            <a:lnSpc>
              <a:spcPct val="100000"/>
            </a:lnSpc>
            <a:spcBef>
              <a:spcPct val="0"/>
            </a:spcBef>
            <a:spcAft>
              <a:spcPct val="35000"/>
            </a:spcAft>
            <a:buNone/>
          </a:pPr>
          <a:r>
            <a:rPr lang="en-GB" sz="1400" b="1" kern="1200"/>
            <a:t>Examples:</a:t>
          </a:r>
          <a:endParaRPr lang="en-US" sz="1400" kern="1200"/>
        </a:p>
        <a:p>
          <a:pPr marL="114300" lvl="1" indent="-114300" algn="l" defTabSz="622300">
            <a:lnSpc>
              <a:spcPct val="90000"/>
            </a:lnSpc>
            <a:spcBef>
              <a:spcPct val="0"/>
            </a:spcBef>
            <a:spcAft>
              <a:spcPct val="15000"/>
            </a:spcAft>
            <a:buChar char="•"/>
          </a:pPr>
          <a:r>
            <a:rPr lang="en-GB" sz="1400" kern="1200"/>
            <a:t>Instead of only searching for “FAIR data,” try “data stewardship,” “open data management,” or “research data sharing.”</a:t>
          </a:r>
          <a:endParaRPr lang="en-US" sz="1400" kern="1200"/>
        </a:p>
        <a:p>
          <a:pPr marL="114300" lvl="1" indent="-114300" algn="l" defTabSz="622300">
            <a:lnSpc>
              <a:spcPct val="90000"/>
            </a:lnSpc>
            <a:spcBef>
              <a:spcPct val="0"/>
            </a:spcBef>
            <a:spcAft>
              <a:spcPct val="15000"/>
            </a:spcAft>
            <a:buChar char="•"/>
          </a:pPr>
          <a:r>
            <a:rPr lang="en-GB" sz="1400" kern="1200"/>
            <a:t>Include alternate terms: “educational resources,” “teaching materials,” or “learning modules.”</a:t>
          </a:r>
          <a:br>
            <a:rPr lang="en-GB" sz="1400" kern="1200"/>
          </a:br>
          <a:endParaRPr lang="en-US" sz="1400" kern="1200"/>
        </a:p>
      </dsp:txBody>
      <dsp:txXfrm>
        <a:off x="2376548" y="1891356"/>
        <a:ext cx="2010520" cy="2995252"/>
      </dsp:txXfrm>
    </dsp:sp>
    <dsp:sp modelId="{957B8916-BD78-4F0A-8AFC-F7262E73ADCD}">
      <dsp:nvSpPr>
        <dsp:cNvPr id="0" name=""/>
        <dsp:cNvSpPr/>
      </dsp:nvSpPr>
      <dsp:spPr>
        <a:xfrm>
          <a:off x="5392328" y="93601"/>
          <a:ext cx="703682" cy="67789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D0DB8CB-F00E-4086-96FD-8AD4406C88F3}">
      <dsp:nvSpPr>
        <dsp:cNvPr id="0" name=""/>
        <dsp:cNvSpPr/>
      </dsp:nvSpPr>
      <dsp:spPr>
        <a:xfrm>
          <a:off x="4738909" y="977594"/>
          <a:ext cx="2010520" cy="8179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defRPr b="1"/>
          </a:pPr>
          <a:r>
            <a:rPr lang="en-GB" sz="1800" b="1" kern="1200"/>
            <a:t>3. Include Metadata Elements as Keywords</a:t>
          </a:r>
          <a:endParaRPr lang="en-US" sz="1800" kern="1200"/>
        </a:p>
      </dsp:txBody>
      <dsp:txXfrm>
        <a:off x="4738909" y="977594"/>
        <a:ext cx="2010520" cy="817902"/>
      </dsp:txXfrm>
    </dsp:sp>
    <dsp:sp modelId="{5A0E3DD1-ADD4-40DD-95FF-E390761196C4}">
      <dsp:nvSpPr>
        <dsp:cNvPr id="0" name=""/>
        <dsp:cNvSpPr/>
      </dsp:nvSpPr>
      <dsp:spPr>
        <a:xfrm>
          <a:off x="4738909" y="1891356"/>
          <a:ext cx="2010520" cy="29952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pPr>
          <a:r>
            <a:rPr lang="en-GB" sz="1400" kern="1200"/>
            <a:t>Search using </a:t>
          </a:r>
          <a:r>
            <a:rPr lang="en-GB" sz="1400" b="1" kern="1200"/>
            <a:t>metadata elements</a:t>
          </a:r>
          <a:r>
            <a:rPr lang="en-GB" sz="1400" kern="1200"/>
            <a:t>, such as:</a:t>
          </a:r>
          <a:endParaRPr lang="en-US" sz="1400" kern="1200"/>
        </a:p>
        <a:p>
          <a:pPr marL="114300" lvl="1" indent="-114300" algn="l" defTabSz="622300">
            <a:lnSpc>
              <a:spcPct val="90000"/>
            </a:lnSpc>
            <a:spcBef>
              <a:spcPct val="0"/>
            </a:spcBef>
            <a:spcAft>
              <a:spcPct val="15000"/>
            </a:spcAft>
            <a:buChar char="•"/>
          </a:pPr>
          <a:r>
            <a:rPr lang="en-GB" sz="1400" b="1" kern="1200"/>
            <a:t>Target audience:</a:t>
          </a:r>
          <a:r>
            <a:rPr lang="en-GB" sz="1400" kern="1200"/>
            <a:t> “FAIR data for early-career researchers”</a:t>
          </a:r>
          <a:endParaRPr lang="en-US" sz="1400" kern="1200"/>
        </a:p>
        <a:p>
          <a:pPr marL="114300" lvl="1" indent="-114300" algn="l" defTabSz="622300">
            <a:lnSpc>
              <a:spcPct val="90000"/>
            </a:lnSpc>
            <a:spcBef>
              <a:spcPct val="0"/>
            </a:spcBef>
            <a:spcAft>
              <a:spcPct val="15000"/>
            </a:spcAft>
            <a:buChar char="•"/>
          </a:pPr>
          <a:r>
            <a:rPr lang="en-GB" sz="1400" b="1" kern="1200"/>
            <a:t>Format:</a:t>
          </a:r>
          <a:r>
            <a:rPr lang="en-GB" sz="1400" kern="1200"/>
            <a:t> “Interactive tutorial,” “MOOC,” “PowerPoint slides”</a:t>
          </a:r>
          <a:endParaRPr lang="en-US" sz="1400" kern="1200"/>
        </a:p>
        <a:p>
          <a:pPr marL="114300" lvl="1" indent="-114300" algn="l" defTabSz="622300">
            <a:lnSpc>
              <a:spcPct val="90000"/>
            </a:lnSpc>
            <a:spcBef>
              <a:spcPct val="0"/>
            </a:spcBef>
            <a:spcAft>
              <a:spcPct val="15000"/>
            </a:spcAft>
            <a:buChar char="•"/>
          </a:pPr>
          <a:r>
            <a:rPr lang="en-GB" sz="1400" b="1" kern="1200"/>
            <a:t>Licensing:</a:t>
          </a:r>
          <a:r>
            <a:rPr lang="en-GB" sz="1400" kern="1200"/>
            <a:t> “Openly licensed teaching materials”</a:t>
          </a:r>
          <a:endParaRPr lang="en-US" sz="1400" kern="1200"/>
        </a:p>
      </dsp:txBody>
      <dsp:txXfrm>
        <a:off x="4738909" y="1891356"/>
        <a:ext cx="2010520" cy="2995252"/>
      </dsp:txXfrm>
    </dsp:sp>
    <dsp:sp modelId="{42AA8FCD-E593-479A-8E9B-ABB4A53CF4B4}">
      <dsp:nvSpPr>
        <dsp:cNvPr id="0" name=""/>
        <dsp:cNvSpPr/>
      </dsp:nvSpPr>
      <dsp:spPr>
        <a:xfrm>
          <a:off x="7754690" y="93601"/>
          <a:ext cx="703682" cy="67789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9BE010C-87F8-464E-AB41-70259547778C}">
      <dsp:nvSpPr>
        <dsp:cNvPr id="0" name=""/>
        <dsp:cNvSpPr/>
      </dsp:nvSpPr>
      <dsp:spPr>
        <a:xfrm>
          <a:off x="7101271" y="977594"/>
          <a:ext cx="2010520" cy="8179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defRPr b="1"/>
          </a:pPr>
          <a:r>
            <a:rPr lang="en-GB" sz="1800" b="1" kern="1200"/>
            <a:t>4. Combine Keywords for Advanced Searches</a:t>
          </a:r>
          <a:endParaRPr lang="en-US" sz="1800" kern="1200"/>
        </a:p>
      </dsp:txBody>
      <dsp:txXfrm>
        <a:off x="7101271" y="977594"/>
        <a:ext cx="2010520" cy="817902"/>
      </dsp:txXfrm>
    </dsp:sp>
    <dsp:sp modelId="{1CC9AD79-79A9-41C6-9638-13ED5AF51B4F}">
      <dsp:nvSpPr>
        <dsp:cNvPr id="0" name=""/>
        <dsp:cNvSpPr/>
      </dsp:nvSpPr>
      <dsp:spPr>
        <a:xfrm>
          <a:off x="7101271" y="1891356"/>
          <a:ext cx="2010520" cy="29952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GB" sz="1400" kern="1200"/>
            <a:t>Use </a:t>
          </a:r>
          <a:r>
            <a:rPr lang="en-GB" sz="1400" b="1" kern="1200"/>
            <a:t>Boolean operators</a:t>
          </a:r>
          <a:r>
            <a:rPr lang="en-GB" sz="1400" kern="1200"/>
            <a:t> to combine multiple terms and narrow or broaden your search.</a:t>
          </a:r>
          <a:endParaRPr lang="en-US" sz="1400" kern="1200"/>
        </a:p>
      </dsp:txBody>
      <dsp:txXfrm>
        <a:off x="7101271" y="1891356"/>
        <a:ext cx="2010520" cy="2995252"/>
      </dsp:txXfrm>
    </dsp:sp>
    <dsp:sp modelId="{7E4991F0-02A3-44EF-8AC8-FF065F967BFA}">
      <dsp:nvSpPr>
        <dsp:cNvPr id="0" name=""/>
        <dsp:cNvSpPr/>
      </dsp:nvSpPr>
      <dsp:spPr>
        <a:xfrm>
          <a:off x="10117052" y="93601"/>
          <a:ext cx="703682" cy="677893"/>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D30A809-77BE-43DA-A061-6E19F38F55C9}">
      <dsp:nvSpPr>
        <dsp:cNvPr id="0" name=""/>
        <dsp:cNvSpPr/>
      </dsp:nvSpPr>
      <dsp:spPr>
        <a:xfrm>
          <a:off x="9463633" y="977594"/>
          <a:ext cx="2010520" cy="8179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defRPr b="1"/>
          </a:pPr>
          <a:r>
            <a:rPr lang="en-GB" sz="1800" b="1" kern="1200"/>
            <a:t>5. Search in Specialized Repositories</a:t>
          </a:r>
          <a:endParaRPr lang="en-US" sz="1800" kern="1200"/>
        </a:p>
      </dsp:txBody>
      <dsp:txXfrm>
        <a:off x="9463633" y="977594"/>
        <a:ext cx="2010520" cy="817902"/>
      </dsp:txXfrm>
    </dsp:sp>
    <dsp:sp modelId="{D885BAF7-54A8-45FE-A52D-70BD5992EF04}">
      <dsp:nvSpPr>
        <dsp:cNvPr id="0" name=""/>
        <dsp:cNvSpPr/>
      </dsp:nvSpPr>
      <dsp:spPr>
        <a:xfrm>
          <a:off x="9463633" y="1891356"/>
          <a:ext cx="2010520" cy="29952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GB" sz="1400" kern="1200" dirty="0"/>
            <a:t>Focus on repositories and platforms that host educational resources</a:t>
          </a:r>
          <a:endParaRPr lang="en-US" sz="1400" kern="1200" dirty="0"/>
        </a:p>
      </dsp:txBody>
      <dsp:txXfrm>
        <a:off x="9463633" y="1891356"/>
        <a:ext cx="2010520" cy="2995252"/>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5.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7.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1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2.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6.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8.xml><?xml version="1.0" encoding="utf-8"?>
<dgm:layoutDef xmlns:dgm="http://schemas.openxmlformats.org/drawingml/2006/diagram" xmlns:a="http://schemas.openxmlformats.org/drawingml/2006/main" uniqueId="urn:microsoft.com/office/officeart/2005/8/layout/arrow1">
  <dgm:title val=""/>
  <dgm:desc val=""/>
  <dgm:catLst>
    <dgm:cat type="relationship" pri="7000"/>
    <dgm:cat type="process" pri="32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ycle">
    <dgm:varLst>
      <dgm:dir/>
      <dgm:resizeHandles val="exact"/>
    </dgm:varLst>
    <dgm:choose name="Name0">
      <dgm:if name="Name1" axis="ch" ptType="node" func="cnt" op="equ" val="2">
        <dgm:choose name="Name2">
          <dgm:if name="Name3" func="var" arg="dir" op="equ" val="norm">
            <dgm:alg type="cycle">
              <dgm:param type="rotPath" val="alongPath"/>
              <dgm:param type="stAng" val="270"/>
            </dgm:alg>
          </dgm:if>
          <dgm:else name="Name4">
            <dgm:alg type="cycle">
              <dgm:param type="rotPath" val="alongPath"/>
              <dgm:param type="stAng" val="90"/>
              <dgm:param type="spanAng" val="-360"/>
            </dgm:alg>
          </dgm:else>
        </dgm:choose>
      </dgm:if>
      <dgm:else name="Name5">
        <dgm:choose name="Name6">
          <dgm:if name="Name7" func="var" arg="dir" op="equ" val="norm">
            <dgm:alg type="cycle">
              <dgm:param type="rotPath" val="alongPath"/>
            </dgm:alg>
          </dgm:if>
          <dgm:else name="Name8">
            <dgm:alg type="cycle">
              <dgm:param type="rotPath" val="alongPath"/>
              <dgm:param type="spanAng" val="-360"/>
            </dgm:alg>
          </dgm:else>
        </dgm:choose>
      </dgm:else>
    </dgm:choose>
    <dgm:shape xmlns:r="http://schemas.openxmlformats.org/officeDocument/2006/relationships" r:blip="">
      <dgm:adjLst/>
    </dgm:shape>
    <dgm:presOf/>
    <dgm:choose name="Name9">
      <dgm:if name="Name10" axis="ch" ptType="node" func="cnt" op="equ" val="2">
        <dgm:constrLst>
          <dgm:constr type="primFontSz" for="ch" ptType="node" op="equ" val="65"/>
          <dgm:constr type="w" for="ch" ptType="node" refType="w"/>
          <dgm:constr type="h" for="ch" ptType="node" refType="w" refFor="ch" refPtType="node"/>
          <dgm:constr type="sibSp" refType="w" refFor="ch" refPtType="node" fact="0.1"/>
          <dgm:constr type="diam" refType="w" refFor="ch" refPtType="node" fact="1.1"/>
        </dgm:constrLst>
      </dgm:if>
      <dgm:if name="Name11" axis="ch" ptType="node" func="cnt" op="equ" val="5">
        <dgm:constrLst>
          <dgm:constr type="primFontSz" for="ch" ptType="node" op="equ" val="65"/>
          <dgm:constr type="w" for="ch" ptType="node" refType="w"/>
          <dgm:constr type="h" for="ch" ptType="node" refType="w" refFor="ch" refPtType="node"/>
          <dgm:constr type="sibSp" refType="w" refFor="ch" refPtType="node" fact="-0.24"/>
        </dgm:constrLst>
      </dgm:if>
      <dgm:if name="Name12" axis="ch" ptType="node" func="cnt" op="equ" val="6">
        <dgm:constrLst>
          <dgm:constr type="primFontSz" for="ch" ptType="node" op="equ" val="65"/>
          <dgm:constr type="w" for="ch" ptType="node" refType="w"/>
          <dgm:constr type="h" for="ch" ptType="node" refType="w" refFor="ch" refPtType="node"/>
          <dgm:constr type="sibSp" refType="w" refFor="ch" refPtType="node" fact="-0.2"/>
        </dgm:constrLst>
      </dgm:if>
      <dgm:if name="Name13" axis="ch" ptType="node" func="cnt" op="equ" val="8">
        <dgm:constrLst>
          <dgm:constr type="primFontSz" for="ch" ptType="node" op="equ" val="65"/>
          <dgm:constr type="w" for="ch" ptType="node" refType="w"/>
          <dgm:constr type="h" for="ch" ptType="node" refType="w" refFor="ch" refPtType="node"/>
          <dgm:constr type="sibSp" refType="w" refFor="ch" refPtType="node" fact="-0.15"/>
        </dgm:constrLst>
      </dgm:if>
      <dgm:if name="Name14" axis="ch" ptType="node" func="cnt" op="equ" val="10">
        <dgm:constrLst>
          <dgm:constr type="primFontSz" for="ch" ptType="node" op="lte" val="65"/>
          <dgm:constr type="w" for="ch" ptType="node" refType="w"/>
          <dgm:constr type="h" for="ch" ptType="node" refType="w" refFor="ch" refPtType="node"/>
          <dgm:constr type="sibSp" refType="w" refFor="ch" refPtType="node" fact="-0.24"/>
        </dgm:constrLst>
      </dgm:if>
      <dgm:else name="Name15">
        <dgm:constrLst>
          <dgm:constr type="primFontSz" for="ch" ptType="node" op="equ" val="65"/>
          <dgm:constr type="w" for="ch" ptType="node" refType="w"/>
          <dgm:constr type="h" for="ch" ptType="node" refType="w" refFor="ch" refPtType="node"/>
          <dgm:constr type="sibSp" refType="w" refFor="ch" refPtType="node" fact="-0.35"/>
        </dgm:constrLst>
      </dgm:else>
    </dgm:choose>
    <dgm:ruleLst/>
    <dgm:forEach name="Name16" axis="ch" ptType="node">
      <dgm:layoutNode name="arrow">
        <dgm:varLst>
          <dgm:bulletEnabled val="1"/>
        </dgm:varLst>
        <dgm:alg type="tx"/>
        <dgm:shape xmlns:r="http://schemas.openxmlformats.org/officeDocument/2006/relationships" type="upArrow" r:blip="">
          <dgm:adjLst>
            <dgm:adj idx="2" val="0.35"/>
          </dgm:adjLst>
        </dgm:shape>
        <dgm:presOf axis="desOrSelf" ptType="node"/>
        <dgm:constrLst/>
        <dgm:ruleLst>
          <dgm:rule type="primFontSz" val="5" fact="NaN" max="NaN"/>
        </dgm:ruleLst>
      </dgm:layoutNode>
    </dgm:forEach>
  </dgm:layoutNode>
</dgm:layoutDef>
</file>

<file path=ppt/diagrams/layout2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0.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7.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9.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8.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5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5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5.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5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8.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9.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00.png>
</file>

<file path=ppt/media/image101.png>
</file>

<file path=ppt/media/image102.svg>
</file>

<file path=ppt/media/image103.png>
</file>

<file path=ppt/media/image104.svg>
</file>

<file path=ppt/media/image105.png>
</file>

<file path=ppt/media/image106.svg>
</file>

<file path=ppt/media/image107.png>
</file>

<file path=ppt/media/image108.png>
</file>

<file path=ppt/media/image109.png>
</file>

<file path=ppt/media/image11.png>
</file>

<file path=ppt/media/image110.png>
</file>

<file path=ppt/media/image111.jpeg>
</file>

<file path=ppt/media/image112.png>
</file>

<file path=ppt/media/image12.jpg>
</file>

<file path=ppt/media/image13.png>
</file>

<file path=ppt/media/image14.png>
</file>

<file path=ppt/media/image15.png>
</file>

<file path=ppt/media/image16.png>
</file>

<file path=ppt/media/image17.png>
</file>

<file path=ppt/media/image18.jpeg>
</file>

<file path=ppt/media/image19.png>
</file>

<file path=ppt/media/image2.jpg>
</file>

<file path=ppt/media/image20.png>
</file>

<file path=ppt/media/image21.pn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png>
</file>

<file path=ppt/media/image38.svg>
</file>

<file path=ppt/media/image39.png>
</file>

<file path=ppt/media/image4.jpg>
</file>

<file path=ppt/media/image40.svg>
</file>

<file path=ppt/media/image41.png>
</file>

<file path=ppt/media/image42.svg>
</file>

<file path=ppt/media/image43.png>
</file>

<file path=ppt/media/image44.svg>
</file>

<file path=ppt/media/image45.png>
</file>

<file path=ppt/media/image46.svg>
</file>

<file path=ppt/media/image47.png>
</file>

<file path=ppt/media/image48.svg>
</file>

<file path=ppt/media/image49.png>
</file>

<file path=ppt/media/image5.gif>
</file>

<file path=ppt/media/image50.svg>
</file>

<file path=ppt/media/image51.png>
</file>

<file path=ppt/media/image52.svg>
</file>

<file path=ppt/media/image53.png>
</file>

<file path=ppt/media/image54.svg>
</file>

<file path=ppt/media/image55.jpg>
</file>

<file path=ppt/media/image56.png>
</file>

<file path=ppt/media/image57.png>
</file>

<file path=ppt/media/image58.png>
</file>

<file path=ppt/media/image59.svg>
</file>

<file path=ppt/media/image6.jpg>
</file>

<file path=ppt/media/image60.png>
</file>

<file path=ppt/media/image61.svg>
</file>

<file path=ppt/media/image62.png>
</file>

<file path=ppt/media/image63.png>
</file>

<file path=ppt/media/image64.png>
</file>

<file path=ppt/media/image65.svg>
</file>

<file path=ppt/media/image66.png>
</file>

<file path=ppt/media/image67.svg>
</file>

<file path=ppt/media/image68.png>
</file>

<file path=ppt/media/image69.svg>
</file>

<file path=ppt/media/image7.png>
</file>

<file path=ppt/media/image70.png>
</file>

<file path=ppt/media/image71.svg>
</file>

<file path=ppt/media/image72.png>
</file>

<file path=ppt/media/image73.svg>
</file>

<file path=ppt/media/image74.png>
</file>

<file path=ppt/media/image75.svg>
</file>

<file path=ppt/media/image76.png>
</file>

<file path=ppt/media/image77.svg>
</file>

<file path=ppt/media/image78.png>
</file>

<file path=ppt/media/image79.jpeg>
</file>

<file path=ppt/media/image8.png>
</file>

<file path=ppt/media/image80.png>
</file>

<file path=ppt/media/image81.png>
</file>

<file path=ppt/media/image82.png>
</file>

<file path=ppt/media/image83.svg>
</file>

<file path=ppt/media/image84.png>
</file>

<file path=ppt/media/image85.svg>
</file>

<file path=ppt/media/image86.png>
</file>

<file path=ppt/media/image87.svg>
</file>

<file path=ppt/media/image88.png>
</file>

<file path=ppt/media/image89.svg>
</file>

<file path=ppt/media/image9.png>
</file>

<file path=ppt/media/image90.png>
</file>

<file path=ppt/media/image91.svg>
</file>

<file path=ppt/media/image92.png>
</file>

<file path=ppt/media/image93.svg>
</file>

<file path=ppt/media/image94.png>
</file>

<file path=ppt/media/image95.sv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1107A838-5E35-0B42-BF57-04B4EE3279D5}" type="datetimeFigureOut">
              <a:rPr lang="en-GB" smtClean="0"/>
              <a:t>08/03/2025</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1C43045-6AD4-F24E-BC87-9598170D7623}" type="slidenum">
              <a:rPr lang="en-GB" smtClean="0"/>
              <a:t>‹#›</a:t>
            </a:fld>
            <a:endParaRPr lang="en-GB"/>
          </a:p>
        </p:txBody>
      </p:sp>
    </p:spTree>
    <p:extLst>
      <p:ext uri="{BB962C8B-B14F-4D97-AF65-F5344CB8AC3E}">
        <p14:creationId xmlns:p14="http://schemas.microsoft.com/office/powerpoint/2010/main" val="21014393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a:t>
            </a:r>
            <a:r>
              <a:rPr lang="en-GB" dirty="0" err="1"/>
              <a:t>partici.fi</a:t>
            </a:r>
            <a:r>
              <a:rPr lang="en-GB" dirty="0"/>
              <a:t>/91595077</a:t>
            </a:r>
            <a:endParaRPr lang="en-MK" dirty="0"/>
          </a:p>
        </p:txBody>
      </p:sp>
      <p:sp>
        <p:nvSpPr>
          <p:cNvPr id="4" name="Slide Number Placeholder 3"/>
          <p:cNvSpPr>
            <a:spLocks noGrp="1"/>
          </p:cNvSpPr>
          <p:nvPr>
            <p:ph type="sldNum" sz="quarter" idx="5"/>
          </p:nvPr>
        </p:nvSpPr>
        <p:spPr/>
        <p:txBody>
          <a:bodyPr/>
          <a:lstStyle/>
          <a:p>
            <a:fld id="{01C43045-6AD4-F24E-BC87-9598170D7623}" type="slidenum">
              <a:rPr lang="en-GB" smtClean="0"/>
              <a:t>3</a:t>
            </a:fld>
            <a:endParaRPr lang="en-GB"/>
          </a:p>
        </p:txBody>
      </p:sp>
    </p:spTree>
    <p:extLst>
      <p:ext uri="{BB962C8B-B14F-4D97-AF65-F5344CB8AC3E}">
        <p14:creationId xmlns:p14="http://schemas.microsoft.com/office/powerpoint/2010/main" val="38103739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K" dirty="0"/>
          </a:p>
        </p:txBody>
      </p:sp>
      <p:sp>
        <p:nvSpPr>
          <p:cNvPr id="4" name="Slide Number Placeholder 3"/>
          <p:cNvSpPr>
            <a:spLocks noGrp="1"/>
          </p:cNvSpPr>
          <p:nvPr>
            <p:ph type="sldNum" sz="quarter" idx="5"/>
          </p:nvPr>
        </p:nvSpPr>
        <p:spPr/>
        <p:txBody>
          <a:bodyPr/>
          <a:lstStyle/>
          <a:p>
            <a:fld id="{166ED9EC-7DE6-AF4D-BFF8-A6CD7FA8B558}" type="slidenum">
              <a:rPr lang="en-MK" smtClean="0"/>
              <a:t>105</a:t>
            </a:fld>
            <a:endParaRPr lang="en-MK"/>
          </a:p>
        </p:txBody>
      </p:sp>
    </p:spTree>
    <p:extLst>
      <p:ext uri="{BB962C8B-B14F-4D97-AF65-F5344CB8AC3E}">
        <p14:creationId xmlns:p14="http://schemas.microsoft.com/office/powerpoint/2010/main" val="17203572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01C43045-6AD4-F24E-BC87-9598170D7623}" type="slidenum">
              <a:rPr lang="en-GB" smtClean="0"/>
              <a:t>6</a:t>
            </a:fld>
            <a:endParaRPr lang="en-GB"/>
          </a:p>
        </p:txBody>
      </p:sp>
    </p:spTree>
    <p:extLst>
      <p:ext uri="{BB962C8B-B14F-4D97-AF65-F5344CB8AC3E}">
        <p14:creationId xmlns:p14="http://schemas.microsoft.com/office/powerpoint/2010/main" val="42731069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E6687CF-8551-C24C-94B5-E8ADFDF5B440}" type="slidenum">
              <a:rPr lang="en-GB" smtClean="0"/>
              <a:t>14</a:t>
            </a:fld>
            <a:endParaRPr lang="en-GB"/>
          </a:p>
        </p:txBody>
      </p:sp>
    </p:spTree>
    <p:extLst>
      <p:ext uri="{BB962C8B-B14F-4D97-AF65-F5344CB8AC3E}">
        <p14:creationId xmlns:p14="http://schemas.microsoft.com/office/powerpoint/2010/main" val="22682359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01C43045-6AD4-F24E-BC87-9598170D7623}" type="slidenum">
              <a:rPr lang="en-GB" smtClean="0"/>
              <a:t>22</a:t>
            </a:fld>
            <a:endParaRPr lang="en-GB"/>
          </a:p>
        </p:txBody>
      </p:sp>
    </p:spTree>
    <p:extLst>
      <p:ext uri="{BB962C8B-B14F-4D97-AF65-F5344CB8AC3E}">
        <p14:creationId xmlns:p14="http://schemas.microsoft.com/office/powerpoint/2010/main" val="1456718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01C43045-6AD4-F24E-BC87-9598170D7623}" type="slidenum">
              <a:rPr lang="en-GB" smtClean="0"/>
              <a:t>34</a:t>
            </a:fld>
            <a:endParaRPr lang="en-GB"/>
          </a:p>
        </p:txBody>
      </p:sp>
    </p:spTree>
    <p:extLst>
      <p:ext uri="{BB962C8B-B14F-4D97-AF65-F5344CB8AC3E}">
        <p14:creationId xmlns:p14="http://schemas.microsoft.com/office/powerpoint/2010/main" val="27205565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01C43045-6AD4-F24E-BC87-9598170D7623}" type="slidenum">
              <a:rPr lang="en-GB" smtClean="0"/>
              <a:t>59</a:t>
            </a:fld>
            <a:endParaRPr lang="en-GB"/>
          </a:p>
        </p:txBody>
      </p:sp>
    </p:spTree>
    <p:extLst>
      <p:ext uri="{BB962C8B-B14F-4D97-AF65-F5344CB8AC3E}">
        <p14:creationId xmlns:p14="http://schemas.microsoft.com/office/powerpoint/2010/main" val="30948736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01C43045-6AD4-F24E-BC87-9598170D7623}" type="slidenum">
              <a:rPr lang="en-GB" smtClean="0"/>
              <a:t>73</a:t>
            </a:fld>
            <a:endParaRPr lang="en-GB"/>
          </a:p>
        </p:txBody>
      </p:sp>
    </p:spTree>
    <p:extLst>
      <p:ext uri="{BB962C8B-B14F-4D97-AF65-F5344CB8AC3E}">
        <p14:creationId xmlns:p14="http://schemas.microsoft.com/office/powerpoint/2010/main" val="21927478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01C43045-6AD4-F24E-BC87-9598170D7623}" type="slidenum">
              <a:rPr lang="en-GB" smtClean="0"/>
              <a:t>90</a:t>
            </a:fld>
            <a:endParaRPr lang="en-GB"/>
          </a:p>
        </p:txBody>
      </p:sp>
    </p:spTree>
    <p:extLst>
      <p:ext uri="{BB962C8B-B14F-4D97-AF65-F5344CB8AC3E}">
        <p14:creationId xmlns:p14="http://schemas.microsoft.com/office/powerpoint/2010/main" val="18707497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01C43045-6AD4-F24E-BC87-9598170D7623}" type="slidenum">
              <a:rPr lang="en-GB" smtClean="0"/>
              <a:t>101</a:t>
            </a:fld>
            <a:endParaRPr lang="en-GB"/>
          </a:p>
        </p:txBody>
      </p:sp>
    </p:spTree>
    <p:extLst>
      <p:ext uri="{BB962C8B-B14F-4D97-AF65-F5344CB8AC3E}">
        <p14:creationId xmlns:p14="http://schemas.microsoft.com/office/powerpoint/2010/main" val="319982444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jpg"/><Relationship Id="rId1" Type="http://schemas.openxmlformats.org/officeDocument/2006/relationships/slideMaster" Target="../slideMasters/slideMaster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jpg"/><Relationship Id="rId1" Type="http://schemas.openxmlformats.org/officeDocument/2006/relationships/slideMaster" Target="../slideMasters/slideMaster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Cover">
    <p:bg>
      <p:bgPr>
        <a:blipFill>
          <a:blip r:embed="rId2"/>
          <a:srcRect/>
          <a:stretch/>
        </a:blipFill>
        <a:effectLst/>
      </p:bgPr>
    </p:bg>
    <p:spTree>
      <p:nvGrpSpPr>
        <p:cNvPr id="1" name=""/>
        <p:cNvGrpSpPr/>
        <p:nvPr/>
      </p:nvGrpSpPr>
      <p:grpSpPr bwMode="auto">
        <a:xfrm>
          <a:off x="0" y="0"/>
          <a:ext cx="0" cy="0"/>
          <a:chOff x="0" y="0"/>
          <a:chExt cx="0" cy="0"/>
        </a:xfrm>
      </p:grpSpPr>
      <p:sp>
        <p:nvSpPr>
          <p:cNvPr id="11" name="Numero diapositiva"/>
          <p:cNvSpPr txBox="1">
            <a:spLocks noGrp="1"/>
          </p:cNvSpPr>
          <p:nvPr>
            <p:ph type="sldNum" sz="quarter" idx="2"/>
          </p:nvPr>
        </p:nvSpPr>
        <p:spPr bwMode="auto">
          <a:prstGeom prst="rect">
            <a:avLst/>
          </a:prstGeom>
        </p:spPr>
        <p:txBody>
          <a:bodyPr/>
          <a:lstStyle/>
          <a:p>
            <a:pPr>
              <a:defRPr/>
            </a:pPr>
            <a:fld id="{6208022D-D0CE-407A-B9F8-061574080297}" type="slidenum">
              <a:rPr lang="it-IT" smtClean="0"/>
              <a:t>‹#›</a:t>
            </a:fld>
            <a:endParaRPr lang="it-IT"/>
          </a:p>
        </p:txBody>
      </p:sp>
    </p:spTree>
    <p:extLst>
      <p:ext uri="{BB962C8B-B14F-4D97-AF65-F5344CB8AC3E}">
        <p14:creationId xmlns:p14="http://schemas.microsoft.com/office/powerpoint/2010/main" val="1693872655"/>
      </p:ext>
    </p:extLst>
  </p:cSld>
  <p:clrMapOvr>
    <a:masterClrMapping/>
  </p:clrMapOvr>
  <p:hf sldNum="0" hd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 column 1 video">
    <p:spTree>
      <p:nvGrpSpPr>
        <p:cNvPr id="1" name=""/>
        <p:cNvGrpSpPr/>
        <p:nvPr/>
      </p:nvGrpSpPr>
      <p:grpSpPr bwMode="auto">
        <a:xfrm>
          <a:off x="0" y="0"/>
          <a:ext cx="0" cy="0"/>
          <a:chOff x="0" y="0"/>
          <a:chExt cx="0" cy="0"/>
        </a:xfrm>
      </p:grpSpPr>
      <p:pic>
        <p:nvPicPr>
          <p:cNvPr id="103" name="video_player_placeholder.gif" descr="video_player_placeholder.gif"/>
          <p:cNvPicPr>
            <a:picLocks noChangeAspect="1"/>
          </p:cNvPicPr>
          <p:nvPr/>
        </p:nvPicPr>
        <p:blipFill>
          <a:blip r:embed="rId2"/>
          <a:stretch/>
        </p:blipFill>
        <p:spPr bwMode="auto">
          <a:xfrm>
            <a:off x="4349614" y="1677847"/>
            <a:ext cx="7040000" cy="3960001"/>
          </a:xfrm>
          <a:prstGeom prst="rect">
            <a:avLst/>
          </a:prstGeom>
          <a:ln w="12700">
            <a:miter lim="400000"/>
          </a:ln>
        </p:spPr>
      </p:pic>
      <p:sp>
        <p:nvSpPr>
          <p:cNvPr id="104" name="Main Title…"/>
          <p:cNvSpPr txBox="1"/>
          <p:nvPr/>
        </p:nvSpPr>
        <p:spPr bwMode="auto">
          <a:xfrm>
            <a:off x="618500" y="621121"/>
            <a:ext cx="1332096" cy="743793"/>
          </a:xfrm>
          <a:prstGeom prst="rect">
            <a:avLst/>
          </a:prstGeom>
          <a:ln w="12700">
            <a:miter lim="400000"/>
          </a:ln>
        </p:spPr>
        <p:txBody>
          <a:bodyPr wrap="none" lIns="25400" tIns="25400" rIns="25400" bIns="25400" anchor="ctr">
            <a:spAutoFit/>
          </a:bodyPr>
          <a:lstStyle/>
          <a:p>
            <a:pPr algn="l">
              <a:lnSpc>
                <a:spcPct val="100000"/>
              </a:lnSpc>
              <a:defRPr sz="5000" spc="-25">
                <a:solidFill>
                  <a:srgbClr val="403F3F"/>
                </a:solidFill>
                <a:latin typeface="+mn-lt"/>
                <a:ea typeface="+mn-ea"/>
                <a:cs typeface="+mn-cs"/>
              </a:defRPr>
            </a:pPr>
            <a:r>
              <a:rPr sz="2500"/>
              <a:t>Main Title</a:t>
            </a:r>
          </a:p>
          <a:p>
            <a:pPr algn="l" defTabSz="1219169">
              <a:lnSpc>
                <a:spcPct val="100000"/>
              </a:lnSpc>
              <a:spcBef>
                <a:spcPts val="0"/>
              </a:spcBef>
              <a:defRPr sz="4000" spc="0">
                <a:solidFill>
                  <a:srgbClr val="403F3F"/>
                </a:solidFill>
                <a:latin typeface="Albert Sans Regular Regular"/>
                <a:ea typeface="Albert Sans Regular Regular"/>
                <a:cs typeface="Albert Sans Regular Regular"/>
              </a:defRPr>
            </a:pPr>
            <a:r>
              <a:rPr sz="2000"/>
              <a:t>Subtitle</a:t>
            </a:r>
          </a:p>
        </p:txBody>
      </p:sp>
      <p:sp>
        <p:nvSpPr>
          <p:cNvPr id="105" name="Lorem ipsum dolor sit amet, consectetur adipiscing elit. Morbi rhoncus ex non suscipit laoreet. Etiam sodales ligula orci, vel consequat dolor porttitor in. Ut in odio leo. Proin vehicula nulla sit amet neque tristique pellentesque. Vestibulum maximus en"/>
          <p:cNvSpPr txBox="1"/>
          <p:nvPr/>
        </p:nvSpPr>
        <p:spPr bwMode="auto">
          <a:xfrm>
            <a:off x="660833" y="1591822"/>
            <a:ext cx="3094140" cy="4132052"/>
          </a:xfrm>
          <a:prstGeom prst="rect">
            <a:avLst/>
          </a:prstGeom>
          <a:ln w="12700">
            <a:miter lim="400000"/>
          </a:ln>
        </p:spPr>
        <p:txBody>
          <a:bodyPr lIns="25400" tIns="25400" rIns="25400" bIns="25400"/>
          <a:lstStyle/>
          <a:p>
            <a:pPr>
              <a:defRPr/>
            </a:pPr>
            <a:r>
              <a:rPr sz="900"/>
              <a:t>Lorem ipsum dolor sit amet, consectetur adipiscing elit. Morbi rhoncus ex non suscipit laoreet. Etiam sodales ligula orci, vel consequat dolor porttitor in. Ut in odio leo. Proin vehicula nulla sit amet neque tristique pellentesque. Vestibulum maximus enim et mauris sagittis, in fringilla ligula venenatis. In diam arcu, viverra vitae nibh quis, semper pulvinar tortor. Praesent dapibus venenatis massa, non porta augue fermentum vel.</a:t>
            </a:r>
          </a:p>
          <a:p>
            <a:pPr>
              <a:defRPr/>
            </a:pPr>
            <a:r>
              <a:rPr sz="900"/>
              <a:t>Phasellus sit amet ultricies massa. Morbi non pellentesque quam. Sed hendrerit volutpat sem, sit amet rhoncus quam faucibus nec. Phasellus rhoncus sem in feugiat lobortis. Nulla a fringilla leo.</a:t>
            </a:r>
          </a:p>
        </p:txBody>
      </p:sp>
      <p:sp>
        <p:nvSpPr>
          <p:cNvPr id="106" name="Giatist, ut magnati buscipsam con perum quis aut"/>
          <p:cNvSpPr txBox="1"/>
          <p:nvPr/>
        </p:nvSpPr>
        <p:spPr bwMode="auto">
          <a:xfrm>
            <a:off x="7088910" y="43127"/>
            <a:ext cx="4590809" cy="340734"/>
          </a:xfrm>
          <a:prstGeom prst="rect">
            <a:avLst/>
          </a:prstGeom>
          <a:ln w="12700">
            <a:miter lim="400000"/>
          </a:ln>
        </p:spPr>
        <p:txBody>
          <a:bodyPr wrap="none" lIns="25400" tIns="25400" rIns="25400" bIns="25400" anchor="ctr">
            <a:spAutoFit/>
          </a:bodyPr>
          <a:lstStyle>
            <a:lvl1pPr algn="r">
              <a:lnSpc>
                <a:spcPct val="110000"/>
              </a:lnSpc>
              <a:defRPr sz="3600" spc="-18">
                <a:solidFill>
                  <a:srgbClr val="FFFFFF"/>
                </a:solidFill>
                <a:latin typeface="+mn-lt"/>
                <a:ea typeface="+mn-ea"/>
                <a:cs typeface="+mn-cs"/>
              </a:defRPr>
            </a:lvl1pPr>
          </a:lstStyle>
          <a:p>
            <a:pPr>
              <a:defRPr/>
            </a:pPr>
            <a:r>
              <a:rPr sz="1800"/>
              <a:t>Giatist, ut magnati buscipsam con perum quis aut</a:t>
            </a:r>
          </a:p>
        </p:txBody>
      </p:sp>
      <p:sp>
        <p:nvSpPr>
          <p:cNvPr id="107" name="Numero diapositiva"/>
          <p:cNvSpPr txBox="1">
            <a:spLocks noGrp="1"/>
          </p:cNvSpPr>
          <p:nvPr>
            <p:ph type="sldNum" sz="quarter" idx="2"/>
          </p:nvPr>
        </p:nvSpPr>
        <p:spPr bwMode="auto">
          <a:prstGeom prst="rect">
            <a:avLst/>
          </a:prstGeom>
        </p:spPr>
        <p:txBody>
          <a:bodyPr/>
          <a:lstStyle/>
          <a:p>
            <a:pPr>
              <a:defRPr/>
            </a:pPr>
            <a:fld id="{6208022D-D0CE-407A-B9F8-061574080297}" type="slidenum">
              <a:rPr lang="it-IT" smtClean="0"/>
              <a:t>‹#›</a:t>
            </a:fld>
            <a:endParaRPr lang="it-IT"/>
          </a:p>
        </p:txBody>
      </p:sp>
    </p:spTree>
    <p:extLst>
      <p:ext uri="{BB962C8B-B14F-4D97-AF65-F5344CB8AC3E}">
        <p14:creationId xmlns:p14="http://schemas.microsoft.com/office/powerpoint/2010/main" val="530027522"/>
      </p:ext>
    </p:extLst>
  </p:cSld>
  <p:clrMapOvr>
    <a:masterClrMapping/>
  </p:clrMapOvr>
  <p:hf sldNum="0"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 video">
    <p:spTree>
      <p:nvGrpSpPr>
        <p:cNvPr id="1" name=""/>
        <p:cNvGrpSpPr/>
        <p:nvPr/>
      </p:nvGrpSpPr>
      <p:grpSpPr bwMode="auto">
        <a:xfrm>
          <a:off x="0" y="0"/>
          <a:ext cx="0" cy="0"/>
          <a:chOff x="0" y="0"/>
          <a:chExt cx="0" cy="0"/>
        </a:xfrm>
      </p:grpSpPr>
      <p:pic>
        <p:nvPicPr>
          <p:cNvPr id="114" name="video_player_placeholder.gif" descr="video_player_placeholder.gif"/>
          <p:cNvPicPr>
            <a:picLocks noChangeAspect="1"/>
          </p:cNvPicPr>
          <p:nvPr/>
        </p:nvPicPr>
        <p:blipFill>
          <a:blip r:embed="rId2"/>
          <a:stretch/>
        </p:blipFill>
        <p:spPr bwMode="auto">
          <a:xfrm>
            <a:off x="2498266" y="839067"/>
            <a:ext cx="8960002" cy="5040001"/>
          </a:xfrm>
          <a:prstGeom prst="rect">
            <a:avLst/>
          </a:prstGeom>
          <a:ln w="12700">
            <a:miter lim="400000"/>
          </a:ln>
        </p:spPr>
      </p:pic>
      <p:sp>
        <p:nvSpPr>
          <p:cNvPr id="115" name="Giatist, ut magnati buscipsam con perum quis aut"/>
          <p:cNvSpPr txBox="1"/>
          <p:nvPr/>
        </p:nvSpPr>
        <p:spPr bwMode="auto">
          <a:xfrm>
            <a:off x="7088910" y="43127"/>
            <a:ext cx="4590809" cy="340734"/>
          </a:xfrm>
          <a:prstGeom prst="rect">
            <a:avLst/>
          </a:prstGeom>
          <a:ln w="12700">
            <a:miter lim="400000"/>
          </a:ln>
        </p:spPr>
        <p:txBody>
          <a:bodyPr wrap="none" lIns="25400" tIns="25400" rIns="25400" bIns="25400" anchor="ctr">
            <a:spAutoFit/>
          </a:bodyPr>
          <a:lstStyle>
            <a:lvl1pPr algn="r">
              <a:lnSpc>
                <a:spcPct val="110000"/>
              </a:lnSpc>
              <a:defRPr sz="3600" spc="-18">
                <a:solidFill>
                  <a:srgbClr val="FFFFFF"/>
                </a:solidFill>
                <a:latin typeface="+mn-lt"/>
                <a:ea typeface="+mn-ea"/>
                <a:cs typeface="+mn-cs"/>
              </a:defRPr>
            </a:lvl1pPr>
          </a:lstStyle>
          <a:p>
            <a:pPr>
              <a:defRPr/>
            </a:pPr>
            <a:r>
              <a:rPr sz="1800"/>
              <a:t>Giatist, ut magnati buscipsam con perum quis aut</a:t>
            </a:r>
          </a:p>
        </p:txBody>
      </p:sp>
      <p:sp>
        <p:nvSpPr>
          <p:cNvPr id="116" name="Figure .1 - Caption…"/>
          <p:cNvSpPr txBox="1"/>
          <p:nvPr/>
        </p:nvSpPr>
        <p:spPr bwMode="auto">
          <a:xfrm>
            <a:off x="499966" y="1185512"/>
            <a:ext cx="1418062" cy="189796"/>
          </a:xfrm>
          <a:prstGeom prst="rect">
            <a:avLst/>
          </a:prstGeom>
          <a:ln w="12700">
            <a:miter lim="400000"/>
          </a:ln>
        </p:spPr>
        <p:txBody>
          <a:bodyPr lIns="25400" tIns="25400" rIns="25400" bIns="25400">
            <a:spAutoFit/>
          </a:bodyPr>
          <a:lstStyle>
            <a:lvl1pPr>
              <a:spcBef>
                <a:spcPts val="800"/>
              </a:spcBef>
              <a:defRPr sz="1800" spc="45">
                <a:latin typeface="Albert Sans Regular Regular"/>
                <a:ea typeface="Albert Sans Regular Regular"/>
                <a:cs typeface="Albert Sans Regular Regular"/>
              </a:defRPr>
            </a:lvl1pPr>
          </a:lstStyle>
          <a:p>
            <a:pPr>
              <a:defRPr/>
            </a:pPr>
            <a:r>
              <a:rPr sz="900"/>
              <a:t>Caption…</a:t>
            </a:r>
          </a:p>
        </p:txBody>
      </p:sp>
      <p:sp>
        <p:nvSpPr>
          <p:cNvPr id="117" name="Title 3"/>
          <p:cNvSpPr txBox="1"/>
          <p:nvPr/>
        </p:nvSpPr>
        <p:spPr bwMode="auto">
          <a:xfrm>
            <a:off x="499966" y="851176"/>
            <a:ext cx="590546" cy="251351"/>
          </a:xfrm>
          <a:prstGeom prst="rect">
            <a:avLst/>
          </a:prstGeom>
          <a:ln w="12700">
            <a:miter lim="400000"/>
          </a:ln>
        </p:spPr>
        <p:txBody>
          <a:bodyPr wrap="none" lIns="25400" tIns="25400" rIns="25400" bIns="25400" anchor="ctr">
            <a:spAutoFit/>
          </a:bodyPr>
          <a:lstStyle>
            <a:lvl1pPr>
              <a:defRPr sz="2600" cap="all" spc="65">
                <a:latin typeface="Albert Sans Regular Bold"/>
                <a:ea typeface="Albert Sans Regular Bold"/>
                <a:cs typeface="Albert Sans Regular Bold"/>
              </a:defRPr>
            </a:lvl1pPr>
          </a:lstStyle>
          <a:p>
            <a:pPr>
              <a:defRPr/>
            </a:pPr>
            <a:r>
              <a:rPr sz="1300"/>
              <a:t>Title 3</a:t>
            </a:r>
          </a:p>
        </p:txBody>
      </p:sp>
      <p:sp>
        <p:nvSpPr>
          <p:cNvPr id="118" name="Numero diapositiva"/>
          <p:cNvSpPr txBox="1">
            <a:spLocks noGrp="1"/>
          </p:cNvSpPr>
          <p:nvPr>
            <p:ph type="sldNum" sz="quarter" idx="2"/>
          </p:nvPr>
        </p:nvSpPr>
        <p:spPr bwMode="auto">
          <a:prstGeom prst="rect">
            <a:avLst/>
          </a:prstGeom>
        </p:spPr>
        <p:txBody>
          <a:bodyPr/>
          <a:lstStyle/>
          <a:p>
            <a:pPr>
              <a:defRPr/>
            </a:pPr>
            <a:fld id="{6208022D-D0CE-407A-B9F8-061574080297}" type="slidenum">
              <a:rPr lang="it-IT" smtClean="0"/>
              <a:t>‹#›</a:t>
            </a:fld>
            <a:endParaRPr lang="it-IT"/>
          </a:p>
        </p:txBody>
      </p:sp>
    </p:spTree>
    <p:extLst>
      <p:ext uri="{BB962C8B-B14F-4D97-AF65-F5344CB8AC3E}">
        <p14:creationId xmlns:p14="http://schemas.microsoft.com/office/powerpoint/2010/main" val="4286814079"/>
      </p:ext>
    </p:extLst>
  </p:cSld>
  <p:clrMapOvr>
    <a:masterClrMapping/>
  </p:clrMapOvr>
  <p:hf sldNum="0" hd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Diagrams samples">
    <p:spTree>
      <p:nvGrpSpPr>
        <p:cNvPr id="1" name=""/>
        <p:cNvGrpSpPr/>
        <p:nvPr/>
      </p:nvGrpSpPr>
      <p:grpSpPr bwMode="auto">
        <a:xfrm>
          <a:off x="0" y="0"/>
          <a:ext cx="0" cy="0"/>
          <a:chOff x="0" y="0"/>
          <a:chExt cx="0" cy="0"/>
        </a:xfrm>
      </p:grpSpPr>
      <p:sp>
        <p:nvSpPr>
          <p:cNvPr id="125" name="Main Title…"/>
          <p:cNvSpPr txBox="1"/>
          <p:nvPr/>
        </p:nvSpPr>
        <p:spPr bwMode="auto">
          <a:xfrm>
            <a:off x="618500" y="621121"/>
            <a:ext cx="1332096" cy="743793"/>
          </a:xfrm>
          <a:prstGeom prst="rect">
            <a:avLst/>
          </a:prstGeom>
          <a:ln w="12700">
            <a:miter lim="400000"/>
          </a:ln>
        </p:spPr>
        <p:txBody>
          <a:bodyPr wrap="none" lIns="25400" tIns="25400" rIns="25400" bIns="25400" anchor="ctr">
            <a:spAutoFit/>
          </a:bodyPr>
          <a:lstStyle/>
          <a:p>
            <a:pPr algn="l">
              <a:lnSpc>
                <a:spcPct val="100000"/>
              </a:lnSpc>
              <a:defRPr sz="5000" spc="-25">
                <a:solidFill>
                  <a:srgbClr val="403F3F"/>
                </a:solidFill>
                <a:latin typeface="+mn-lt"/>
                <a:ea typeface="+mn-ea"/>
                <a:cs typeface="+mn-cs"/>
              </a:defRPr>
            </a:pPr>
            <a:r>
              <a:rPr sz="2500"/>
              <a:t>Main Title</a:t>
            </a:r>
          </a:p>
          <a:p>
            <a:pPr algn="l" defTabSz="1219169">
              <a:lnSpc>
                <a:spcPct val="100000"/>
              </a:lnSpc>
              <a:spcBef>
                <a:spcPts val="0"/>
              </a:spcBef>
              <a:defRPr sz="4000" spc="0">
                <a:solidFill>
                  <a:srgbClr val="403F3F"/>
                </a:solidFill>
                <a:latin typeface="Albert Sans Regular Regular"/>
                <a:ea typeface="Albert Sans Regular Regular"/>
                <a:cs typeface="Albert Sans Regular Regular"/>
              </a:defRPr>
            </a:pPr>
            <a:r>
              <a:rPr sz="2000"/>
              <a:t>Subtitle</a:t>
            </a:r>
          </a:p>
        </p:txBody>
      </p:sp>
      <p:sp>
        <p:nvSpPr>
          <p:cNvPr id="126" name="Lorem ipsum dolor sit amet, consectetur adipiscing elit. Morbi rhoncus ex non suscipit laoreet. Etiam sodales ligula orci, vel consequat dolor porttitor in. Ut in odio leo."/>
          <p:cNvSpPr txBox="1"/>
          <p:nvPr/>
        </p:nvSpPr>
        <p:spPr bwMode="auto">
          <a:xfrm>
            <a:off x="2489632" y="714757"/>
            <a:ext cx="5335924" cy="683673"/>
          </a:xfrm>
          <a:prstGeom prst="rect">
            <a:avLst/>
          </a:prstGeom>
          <a:ln w="12700">
            <a:miter lim="400000"/>
          </a:ln>
        </p:spPr>
        <p:txBody>
          <a:bodyPr lIns="25400" tIns="25400" rIns="25400" bIns="25400"/>
          <a:lstStyle/>
          <a:p>
            <a:pPr>
              <a:defRPr/>
            </a:pPr>
            <a:r>
              <a:rPr sz="900"/>
              <a:t>Lorem ipsum dolor sit amet, consectetur adipiscing elit. Morbi rhoncus ex non suscipit laoreet. Etiam sodales ligula orci, vel consequat dolor porttitor in. Ut in odio leo.</a:t>
            </a:r>
          </a:p>
        </p:txBody>
      </p:sp>
      <p:sp>
        <p:nvSpPr>
          <p:cNvPr id="127" name="Giatist, ut magnati buscipsam con perum quis aut"/>
          <p:cNvSpPr txBox="1"/>
          <p:nvPr/>
        </p:nvSpPr>
        <p:spPr bwMode="auto">
          <a:xfrm>
            <a:off x="7088910" y="43127"/>
            <a:ext cx="4590809" cy="340734"/>
          </a:xfrm>
          <a:prstGeom prst="rect">
            <a:avLst/>
          </a:prstGeom>
          <a:ln w="12700">
            <a:miter lim="400000"/>
          </a:ln>
        </p:spPr>
        <p:txBody>
          <a:bodyPr wrap="none" lIns="25400" tIns="25400" rIns="25400" bIns="25400" anchor="ctr">
            <a:spAutoFit/>
          </a:bodyPr>
          <a:lstStyle>
            <a:lvl1pPr algn="r">
              <a:lnSpc>
                <a:spcPct val="110000"/>
              </a:lnSpc>
              <a:defRPr sz="3600" spc="-18">
                <a:solidFill>
                  <a:srgbClr val="FFFFFF"/>
                </a:solidFill>
                <a:latin typeface="+mn-lt"/>
                <a:ea typeface="+mn-ea"/>
                <a:cs typeface="+mn-cs"/>
              </a:defRPr>
            </a:lvl1pPr>
          </a:lstStyle>
          <a:p>
            <a:pPr>
              <a:defRPr/>
            </a:pPr>
            <a:r>
              <a:rPr sz="1800"/>
              <a:t>Giatist, ut magnati buscipsam con perum quis aut</a:t>
            </a:r>
          </a:p>
        </p:txBody>
      </p:sp>
      <p:graphicFrame>
        <p:nvGraphicFramePr>
          <p:cNvPr id="128" name="Grafico a radar"/>
          <p:cNvGraphicFramePr>
            <a:graphicFrameLocks/>
          </p:cNvGraphicFramePr>
          <p:nvPr/>
        </p:nvGraphicFramePr>
        <p:xfrm>
          <a:off x="5883265" y="1384303"/>
          <a:ext cx="5416137" cy="441886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29" name="Grafico ad anello 2D"/>
          <p:cNvGraphicFramePr>
            <a:graphicFrameLocks/>
          </p:cNvGraphicFramePr>
          <p:nvPr/>
        </p:nvGraphicFramePr>
        <p:xfrm>
          <a:off x="1069488" y="2018712"/>
          <a:ext cx="3673533" cy="3863466"/>
        </p:xfrm>
        <a:graphic>
          <a:graphicData uri="http://schemas.openxmlformats.org/drawingml/2006/chart">
            <c:chart xmlns:c="http://schemas.openxmlformats.org/drawingml/2006/chart" xmlns:r="http://schemas.openxmlformats.org/officeDocument/2006/relationships" r:id="rId3"/>
          </a:graphicData>
        </a:graphic>
      </p:graphicFrame>
      <p:sp>
        <p:nvSpPr>
          <p:cNvPr id="130" name="Numero diapositiva"/>
          <p:cNvSpPr txBox="1">
            <a:spLocks noGrp="1"/>
          </p:cNvSpPr>
          <p:nvPr>
            <p:ph type="sldNum" sz="quarter" idx="2"/>
          </p:nvPr>
        </p:nvSpPr>
        <p:spPr bwMode="auto">
          <a:prstGeom prst="rect">
            <a:avLst/>
          </a:prstGeom>
        </p:spPr>
        <p:txBody>
          <a:bodyPr/>
          <a:lstStyle/>
          <a:p>
            <a:pPr>
              <a:defRPr/>
            </a:pPr>
            <a:fld id="{6208022D-D0CE-407A-B9F8-061574080297}" type="slidenum">
              <a:rPr lang="it-IT" smtClean="0"/>
              <a:t>‹#›</a:t>
            </a:fld>
            <a:endParaRPr lang="it-IT"/>
          </a:p>
        </p:txBody>
      </p:sp>
    </p:spTree>
    <p:extLst>
      <p:ext uri="{BB962C8B-B14F-4D97-AF65-F5344CB8AC3E}">
        <p14:creationId xmlns:p14="http://schemas.microsoft.com/office/powerpoint/2010/main" val="3036721422"/>
      </p:ext>
    </p:extLst>
  </p:cSld>
  <p:clrMapOvr>
    <a:masterClrMapping/>
  </p:clrMapOvr>
  <p:hf sldNum="0" hd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Last Light General Area">
    <p:bg>
      <p:bgPr>
        <a:blipFill>
          <a:blip r:embed="rId2"/>
          <a:srcRect/>
          <a:stretch/>
        </a:blipFill>
        <a:effectLst/>
      </p:bgPr>
    </p:bg>
    <p:spTree>
      <p:nvGrpSpPr>
        <p:cNvPr id="1" name=""/>
        <p:cNvGrpSpPr/>
        <p:nvPr/>
      </p:nvGrpSpPr>
      <p:grpSpPr bwMode="auto">
        <a:xfrm>
          <a:off x="0" y="0"/>
          <a:ext cx="0" cy="0"/>
          <a:chOff x="0" y="0"/>
          <a:chExt cx="0" cy="0"/>
        </a:xfrm>
      </p:grpSpPr>
      <p:sp>
        <p:nvSpPr>
          <p:cNvPr id="137" name="Linea"/>
          <p:cNvSpPr/>
          <p:nvPr/>
        </p:nvSpPr>
        <p:spPr bwMode="auto">
          <a:xfrm>
            <a:off x="1823723" y="1282706"/>
            <a:ext cx="4262517" cy="521683"/>
          </a:xfrm>
          <a:custGeom>
            <a:avLst/>
            <a:gdLst/>
            <a:ahLst/>
            <a:cxnLst>
              <a:cxn ang="0">
                <a:pos x="wd2" y="hd2"/>
              </a:cxn>
              <a:cxn ang="5400000">
                <a:pos x="wd2" y="hd2"/>
              </a:cxn>
              <a:cxn ang="10800000">
                <a:pos x="wd2" y="hd2"/>
              </a:cxn>
              <a:cxn ang="16200000">
                <a:pos x="wd2" y="hd2"/>
              </a:cxn>
            </a:cxnLst>
            <a:rect l="0" t="0" r="r" b="b"/>
            <a:pathLst>
              <a:path w="21600" h="21600" extrusionOk="0">
                <a:moveTo>
                  <a:pt x="0" y="862"/>
                </a:moveTo>
                <a:lnTo>
                  <a:pt x="18956" y="0"/>
                </a:lnTo>
                <a:lnTo>
                  <a:pt x="21600" y="21600"/>
                </a:lnTo>
              </a:path>
            </a:pathLst>
          </a:custGeom>
          <a:ln w="38100">
            <a:solidFill>
              <a:srgbClr val="96C12F"/>
            </a:solidFill>
            <a:miter lim="400000"/>
            <a:tailEnd type="oval"/>
          </a:ln>
        </p:spPr>
        <p:txBody>
          <a:bodyPr lIns="25400" tIns="25400" rIns="25400" bIns="25400" anchor="ctr"/>
          <a:lstStyle/>
          <a:p>
            <a:pPr>
              <a:defRPr/>
            </a:pPr>
            <a:endParaRPr sz="900"/>
          </a:p>
        </p:txBody>
      </p:sp>
      <p:sp>
        <p:nvSpPr>
          <p:cNvPr id="138" name="Linea"/>
          <p:cNvSpPr/>
          <p:nvPr/>
        </p:nvSpPr>
        <p:spPr bwMode="auto">
          <a:xfrm rot="10800000">
            <a:off x="6599764" y="2316170"/>
            <a:ext cx="5651230" cy="521683"/>
          </a:xfrm>
          <a:custGeom>
            <a:avLst/>
            <a:gdLst/>
            <a:ahLst/>
            <a:cxnLst>
              <a:cxn ang="0">
                <a:pos x="wd2" y="hd2"/>
              </a:cxn>
              <a:cxn ang="5400000">
                <a:pos x="wd2" y="hd2"/>
              </a:cxn>
              <a:cxn ang="10800000">
                <a:pos x="wd2" y="hd2"/>
              </a:cxn>
              <a:cxn ang="16200000">
                <a:pos x="wd2" y="hd2"/>
              </a:cxn>
            </a:cxnLst>
            <a:rect l="0" t="0" r="r" b="b"/>
            <a:pathLst>
              <a:path w="21600" h="21600" extrusionOk="0">
                <a:moveTo>
                  <a:pt x="0" y="527"/>
                </a:moveTo>
                <a:lnTo>
                  <a:pt x="19606" y="0"/>
                </a:lnTo>
                <a:lnTo>
                  <a:pt x="21600" y="21600"/>
                </a:lnTo>
              </a:path>
            </a:pathLst>
          </a:custGeom>
          <a:ln w="38100">
            <a:solidFill>
              <a:srgbClr val="E42180"/>
            </a:solidFill>
            <a:miter lim="400000"/>
            <a:tailEnd type="oval"/>
          </a:ln>
        </p:spPr>
        <p:txBody>
          <a:bodyPr lIns="25400" tIns="25400" rIns="25400" bIns="25400" anchor="ctr"/>
          <a:lstStyle/>
          <a:p>
            <a:pPr>
              <a:defRPr/>
            </a:pPr>
            <a:endParaRPr sz="900"/>
          </a:p>
        </p:txBody>
      </p:sp>
      <p:pic>
        <p:nvPicPr>
          <p:cNvPr id="139" name="Skills4EOSC_logo.png" descr="Skills4EOSC_logo.png"/>
          <p:cNvPicPr>
            <a:picLocks noChangeAspect="1"/>
          </p:cNvPicPr>
          <p:nvPr/>
        </p:nvPicPr>
        <p:blipFill>
          <a:blip r:embed="rId3"/>
          <a:srcRect t="148" b="150"/>
          <a:stretch/>
        </p:blipFill>
        <p:spPr bwMode="auto">
          <a:xfrm>
            <a:off x="605071" y="518145"/>
            <a:ext cx="1033689" cy="810001"/>
          </a:xfrm>
          <a:prstGeom prst="rect">
            <a:avLst/>
          </a:prstGeom>
          <a:ln w="12700">
            <a:miter lim="400000"/>
          </a:ln>
        </p:spPr>
      </p:pic>
      <p:pic>
        <p:nvPicPr>
          <p:cNvPr id="140" name="Skills4EOSC_social.png" descr="Skills4EOSC_social.png"/>
          <p:cNvPicPr>
            <a:picLocks noChangeAspect="1"/>
          </p:cNvPicPr>
          <p:nvPr/>
        </p:nvPicPr>
        <p:blipFill>
          <a:blip r:embed="rId4"/>
          <a:stretch/>
        </p:blipFill>
        <p:spPr bwMode="auto">
          <a:xfrm>
            <a:off x="10074049" y="2993333"/>
            <a:ext cx="1440001" cy="229797"/>
          </a:xfrm>
          <a:prstGeom prst="rect">
            <a:avLst/>
          </a:prstGeom>
          <a:ln w="12700">
            <a:miter lim="400000"/>
          </a:ln>
        </p:spPr>
      </p:pic>
      <p:grpSp>
        <p:nvGrpSpPr>
          <p:cNvPr id="147" name="Raggruppa"/>
          <p:cNvGrpSpPr/>
          <p:nvPr/>
        </p:nvGrpSpPr>
        <p:grpSpPr bwMode="auto">
          <a:xfrm>
            <a:off x="4165198" y="5240656"/>
            <a:ext cx="3861604" cy="306001"/>
            <a:chOff x="0" y="0"/>
            <a:chExt cx="7723206" cy="612000"/>
          </a:xfrm>
        </p:grpSpPr>
        <p:pic>
          <p:nvPicPr>
            <p:cNvPr id="141" name="UKRI_Horizontal_CMYK negative co-funded.png" descr="UKRI_Horizontal_CMYK negative co-funded.png"/>
            <p:cNvPicPr>
              <a:picLocks noChangeAspect="1"/>
            </p:cNvPicPr>
            <p:nvPr/>
          </p:nvPicPr>
          <p:blipFill>
            <a:blip r:embed="rId5"/>
            <a:srcRect/>
            <a:stretch/>
          </p:blipFill>
          <p:spPr bwMode="auto">
            <a:xfrm>
              <a:off x="2806428" y="0"/>
              <a:ext cx="1651958" cy="612000"/>
            </a:xfrm>
            <a:prstGeom prst="rect">
              <a:avLst/>
            </a:prstGeom>
            <a:ln w="12700" cap="flat">
              <a:noFill/>
              <a:miter lim="400000"/>
            </a:ln>
            <a:effectLst/>
          </p:spPr>
        </p:pic>
        <p:pic>
          <p:nvPicPr>
            <p:cNvPr id="142" name="EN_FundedbytheEU_RGB_NEG.png" descr="EN_FundedbytheEU_RGB_NEG.png"/>
            <p:cNvPicPr>
              <a:picLocks noChangeAspect="1"/>
            </p:cNvPicPr>
            <p:nvPr/>
          </p:nvPicPr>
          <p:blipFill>
            <a:blip r:embed="rId6"/>
            <a:srcRect/>
            <a:stretch/>
          </p:blipFill>
          <p:spPr bwMode="auto">
            <a:xfrm>
              <a:off x="0" y="37987"/>
              <a:ext cx="2520001" cy="561427"/>
            </a:xfrm>
            <a:prstGeom prst="rect">
              <a:avLst/>
            </a:prstGeom>
            <a:ln w="12700" cap="flat">
              <a:noFill/>
              <a:miter lim="400000"/>
            </a:ln>
            <a:effectLst/>
          </p:spPr>
        </p:pic>
        <p:grpSp>
          <p:nvGrpSpPr>
            <p:cNvPr id="146" name="Raggruppa"/>
            <p:cNvGrpSpPr/>
            <p:nvPr/>
          </p:nvGrpSpPr>
          <p:grpSpPr bwMode="auto">
            <a:xfrm>
              <a:off x="4773857" y="44312"/>
              <a:ext cx="2949349" cy="548776"/>
              <a:chOff x="3644" y="0"/>
              <a:chExt cx="2949348" cy="548775"/>
            </a:xfrm>
          </p:grpSpPr>
          <p:pic>
            <p:nvPicPr>
              <p:cNvPr id="143" name="eosc logo negative.png" descr="eosc logo negative.png"/>
              <p:cNvPicPr>
                <a:picLocks noChangeAspect="1"/>
              </p:cNvPicPr>
              <p:nvPr/>
            </p:nvPicPr>
            <p:blipFill>
              <a:blip r:embed="rId7"/>
              <a:srcRect/>
              <a:stretch/>
            </p:blipFill>
            <p:spPr bwMode="auto">
              <a:xfrm>
                <a:off x="1174366" y="121387"/>
                <a:ext cx="1778626" cy="306001"/>
              </a:xfrm>
              <a:prstGeom prst="rect">
                <a:avLst/>
              </a:prstGeom>
              <a:ln w="12700" cap="flat">
                <a:noFill/>
                <a:miter lim="400000"/>
              </a:ln>
              <a:effectLst/>
            </p:spPr>
          </p:pic>
          <p:sp>
            <p:nvSpPr>
              <p:cNvPr id="144" name="Supporting"/>
              <p:cNvSpPr txBox="1"/>
              <p:nvPr/>
            </p:nvSpPr>
            <p:spPr bwMode="auto">
              <a:xfrm>
                <a:off x="3644" y="79464"/>
                <a:ext cx="878445" cy="389848"/>
              </a:xfrm>
              <a:prstGeom prst="rect">
                <a:avLst/>
              </a:prstGeom>
              <a:noFill/>
              <a:ln w="12700" cap="flat">
                <a:noFill/>
                <a:miter lim="400000"/>
              </a:ln>
              <a:effectLst/>
            </p:spPr>
            <p:txBody>
              <a:bodyPr wrap="none" lIns="50800" tIns="50800" rIns="50800" bIns="50800" numCol="1" anchor="ctr">
                <a:spAutoFit/>
              </a:bodyPr>
              <a:lstStyle>
                <a:lvl1pPr algn="r">
                  <a:defRPr sz="1200" spc="-5">
                    <a:solidFill>
                      <a:srgbClr val="FFFFFF"/>
                    </a:solidFill>
                    <a:latin typeface="Albert Sans Regular Medium"/>
                    <a:ea typeface="Albert Sans Regular Medium"/>
                    <a:cs typeface="Albert Sans Regular Medium"/>
                  </a:defRPr>
                </a:lvl1pPr>
              </a:lstStyle>
              <a:p>
                <a:pPr>
                  <a:defRPr/>
                </a:pPr>
                <a:r>
                  <a:rPr sz="600"/>
                  <a:t>Supporting</a:t>
                </a:r>
              </a:p>
            </p:txBody>
          </p:sp>
          <p:sp>
            <p:nvSpPr>
              <p:cNvPr id="145" name="Linea"/>
              <p:cNvSpPr/>
              <p:nvPr/>
            </p:nvSpPr>
            <p:spPr bwMode="auto">
              <a:xfrm flipV="1">
                <a:off x="1001293" y="0"/>
                <a:ext cx="1" cy="548775"/>
              </a:xfrm>
              <a:prstGeom prst="line">
                <a:avLst/>
              </a:prstGeom>
              <a:noFill/>
              <a:ln w="9525" cap="flat">
                <a:solidFill>
                  <a:srgbClr val="FFFFFF"/>
                </a:solidFill>
                <a:prstDash val="solid"/>
                <a:miter lim="400000"/>
              </a:ln>
              <a:effectLst/>
            </p:spPr>
            <p:txBody>
              <a:bodyPr wrap="square" lIns="50800" tIns="50800" rIns="50800" bIns="50800" numCol="1" anchor="ctr">
                <a:noAutofit/>
              </a:bodyPr>
              <a:lstStyle/>
              <a:p>
                <a:pPr>
                  <a:defRPr/>
                </a:pPr>
                <a:endParaRPr sz="900"/>
              </a:p>
            </p:txBody>
          </p:sp>
        </p:grpSp>
      </p:grpSp>
      <p:sp>
        <p:nvSpPr>
          <p:cNvPr id="148" name="Numero diapositiva"/>
          <p:cNvSpPr txBox="1">
            <a:spLocks noGrp="1"/>
          </p:cNvSpPr>
          <p:nvPr>
            <p:ph type="sldNum" sz="quarter" idx="2"/>
          </p:nvPr>
        </p:nvSpPr>
        <p:spPr bwMode="auto">
          <a:prstGeom prst="rect">
            <a:avLst/>
          </a:prstGeom>
        </p:spPr>
        <p:txBody>
          <a:bodyPr/>
          <a:lstStyle/>
          <a:p>
            <a:pPr>
              <a:defRPr/>
            </a:pPr>
            <a:fld id="{6208022D-D0CE-407A-B9F8-061574080297}" type="slidenum">
              <a:rPr lang="it-IT" smtClean="0"/>
              <a:t>‹#›</a:t>
            </a:fld>
            <a:endParaRPr lang="it-IT"/>
          </a:p>
        </p:txBody>
      </p:sp>
    </p:spTree>
    <p:extLst>
      <p:ext uri="{BB962C8B-B14F-4D97-AF65-F5344CB8AC3E}">
        <p14:creationId xmlns:p14="http://schemas.microsoft.com/office/powerpoint/2010/main" val="3340205386"/>
      </p:ext>
    </p:extLst>
  </p:cSld>
  <p:clrMapOvr>
    <a:masterClrMapping/>
  </p:clrMapOvr>
  <p:hf sldNum="0" hd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Last Dark General Area">
    <p:bg>
      <p:bgPr>
        <a:blipFill>
          <a:blip r:embed="rId2"/>
          <a:srcRect/>
          <a:stretch/>
        </a:blipFill>
        <a:effectLst/>
      </p:bgPr>
    </p:bg>
    <p:spTree>
      <p:nvGrpSpPr>
        <p:cNvPr id="1" name=""/>
        <p:cNvGrpSpPr/>
        <p:nvPr/>
      </p:nvGrpSpPr>
      <p:grpSpPr bwMode="auto">
        <a:xfrm>
          <a:off x="0" y="0"/>
          <a:ext cx="0" cy="0"/>
          <a:chOff x="0" y="0"/>
          <a:chExt cx="0" cy="0"/>
        </a:xfrm>
      </p:grpSpPr>
      <p:grpSp>
        <p:nvGrpSpPr>
          <p:cNvPr id="161" name="Raggruppa"/>
          <p:cNvGrpSpPr/>
          <p:nvPr/>
        </p:nvGrpSpPr>
        <p:grpSpPr bwMode="auto">
          <a:xfrm>
            <a:off x="4165198" y="5240656"/>
            <a:ext cx="3861604" cy="306001"/>
            <a:chOff x="0" y="0"/>
            <a:chExt cx="7723206" cy="612000"/>
          </a:xfrm>
        </p:grpSpPr>
        <p:pic>
          <p:nvPicPr>
            <p:cNvPr id="155" name="UKRI_Horizontal_CMYK positive co-funded.png" descr="UKRI_Horizontal_CMYK positive co-funded.png"/>
            <p:cNvPicPr>
              <a:picLocks noChangeAspect="1"/>
            </p:cNvPicPr>
            <p:nvPr/>
          </p:nvPicPr>
          <p:blipFill>
            <a:blip r:embed="rId3"/>
            <a:stretch/>
          </p:blipFill>
          <p:spPr bwMode="auto">
            <a:xfrm>
              <a:off x="2806428" y="0"/>
              <a:ext cx="1651957" cy="612000"/>
            </a:xfrm>
            <a:prstGeom prst="rect">
              <a:avLst/>
            </a:prstGeom>
            <a:ln w="12700" cap="flat">
              <a:noFill/>
              <a:miter lim="400000"/>
            </a:ln>
            <a:effectLst/>
          </p:spPr>
        </p:pic>
        <p:pic>
          <p:nvPicPr>
            <p:cNvPr id="156" name="EN_FundedbytheEU_RGB_POS.png" descr="EN_FundedbytheEU_RGB_POS.png"/>
            <p:cNvPicPr>
              <a:picLocks noChangeAspect="1"/>
            </p:cNvPicPr>
            <p:nvPr/>
          </p:nvPicPr>
          <p:blipFill>
            <a:blip r:embed="rId4"/>
            <a:stretch/>
          </p:blipFill>
          <p:spPr bwMode="auto">
            <a:xfrm>
              <a:off x="0" y="37987"/>
              <a:ext cx="2520001" cy="561427"/>
            </a:xfrm>
            <a:prstGeom prst="rect">
              <a:avLst/>
            </a:prstGeom>
            <a:ln w="12700" cap="flat">
              <a:noFill/>
              <a:miter lim="400000"/>
            </a:ln>
            <a:effectLst/>
          </p:spPr>
        </p:pic>
        <p:grpSp>
          <p:nvGrpSpPr>
            <p:cNvPr id="160" name="Raggruppa"/>
            <p:cNvGrpSpPr/>
            <p:nvPr/>
          </p:nvGrpSpPr>
          <p:grpSpPr bwMode="auto">
            <a:xfrm>
              <a:off x="4773857" y="44312"/>
              <a:ext cx="2949349" cy="548776"/>
              <a:chOff x="3644" y="0"/>
              <a:chExt cx="2949348" cy="548775"/>
            </a:xfrm>
          </p:grpSpPr>
          <p:pic>
            <p:nvPicPr>
              <p:cNvPr id="157" name="eosc logo positive.png" descr="eosc logo positive.png"/>
              <p:cNvPicPr>
                <a:picLocks noChangeAspect="1"/>
              </p:cNvPicPr>
              <p:nvPr/>
            </p:nvPicPr>
            <p:blipFill>
              <a:blip r:embed="rId5"/>
              <a:stretch/>
            </p:blipFill>
            <p:spPr bwMode="auto">
              <a:xfrm>
                <a:off x="1174366" y="121387"/>
                <a:ext cx="1778626" cy="306001"/>
              </a:xfrm>
              <a:prstGeom prst="rect">
                <a:avLst/>
              </a:prstGeom>
              <a:ln w="12700" cap="flat">
                <a:noFill/>
                <a:miter lim="400000"/>
              </a:ln>
              <a:effectLst/>
            </p:spPr>
          </p:pic>
          <p:sp>
            <p:nvSpPr>
              <p:cNvPr id="158" name="Supporting"/>
              <p:cNvSpPr txBox="1"/>
              <p:nvPr/>
            </p:nvSpPr>
            <p:spPr bwMode="auto">
              <a:xfrm>
                <a:off x="3644" y="79464"/>
                <a:ext cx="878445" cy="389848"/>
              </a:xfrm>
              <a:prstGeom prst="rect">
                <a:avLst/>
              </a:prstGeom>
              <a:noFill/>
              <a:ln w="12700" cap="flat">
                <a:noFill/>
                <a:miter lim="400000"/>
              </a:ln>
              <a:effectLst/>
            </p:spPr>
            <p:txBody>
              <a:bodyPr wrap="none" lIns="50800" tIns="50800" rIns="50800" bIns="50800" numCol="1" anchor="ctr">
                <a:spAutoFit/>
              </a:bodyPr>
              <a:lstStyle>
                <a:lvl1pPr algn="r">
                  <a:defRPr sz="1200" spc="-5">
                    <a:solidFill>
                      <a:srgbClr val="403F3F"/>
                    </a:solidFill>
                    <a:latin typeface="Albert Sans Regular Medium"/>
                    <a:ea typeface="Albert Sans Regular Medium"/>
                    <a:cs typeface="Albert Sans Regular Medium"/>
                  </a:defRPr>
                </a:lvl1pPr>
              </a:lstStyle>
              <a:p>
                <a:pPr>
                  <a:defRPr/>
                </a:pPr>
                <a:r>
                  <a:rPr sz="600"/>
                  <a:t>Supporting</a:t>
                </a:r>
              </a:p>
            </p:txBody>
          </p:sp>
          <p:sp>
            <p:nvSpPr>
              <p:cNvPr id="159" name="Linea"/>
              <p:cNvSpPr/>
              <p:nvPr/>
            </p:nvSpPr>
            <p:spPr bwMode="auto">
              <a:xfrm flipV="1">
                <a:off x="1001293" y="0"/>
                <a:ext cx="1" cy="548775"/>
              </a:xfrm>
              <a:prstGeom prst="line">
                <a:avLst/>
              </a:prstGeom>
              <a:noFill/>
              <a:ln w="6350" cap="flat">
                <a:solidFill>
                  <a:srgbClr val="403F3F"/>
                </a:solidFill>
                <a:prstDash val="solid"/>
                <a:miter lim="400000"/>
              </a:ln>
              <a:effectLst/>
            </p:spPr>
            <p:txBody>
              <a:bodyPr wrap="square" lIns="50800" tIns="50800" rIns="50800" bIns="50800" numCol="1" anchor="ctr">
                <a:noAutofit/>
              </a:bodyPr>
              <a:lstStyle/>
              <a:p>
                <a:pPr>
                  <a:defRPr/>
                </a:pPr>
                <a:endParaRPr sz="900"/>
              </a:p>
            </p:txBody>
          </p:sp>
        </p:grpSp>
      </p:grpSp>
      <p:pic>
        <p:nvPicPr>
          <p:cNvPr id="162" name="Skills4EOSC_logo_negative.png" descr="Skills4EOSC_logo_negative.png"/>
          <p:cNvPicPr>
            <a:picLocks noChangeAspect="1"/>
          </p:cNvPicPr>
          <p:nvPr/>
        </p:nvPicPr>
        <p:blipFill>
          <a:blip r:embed="rId6"/>
          <a:srcRect t="149" b="149"/>
          <a:stretch/>
        </p:blipFill>
        <p:spPr bwMode="auto">
          <a:xfrm>
            <a:off x="605071" y="518149"/>
            <a:ext cx="1033689" cy="810001"/>
          </a:xfrm>
          <a:prstGeom prst="rect">
            <a:avLst/>
          </a:prstGeom>
          <a:ln w="12700">
            <a:miter lim="400000"/>
          </a:ln>
        </p:spPr>
      </p:pic>
      <p:sp>
        <p:nvSpPr>
          <p:cNvPr id="163" name="Linea"/>
          <p:cNvSpPr/>
          <p:nvPr/>
        </p:nvSpPr>
        <p:spPr bwMode="auto">
          <a:xfrm>
            <a:off x="1823723" y="1282706"/>
            <a:ext cx="4262517" cy="521683"/>
          </a:xfrm>
          <a:custGeom>
            <a:avLst/>
            <a:gdLst/>
            <a:ahLst/>
            <a:cxnLst>
              <a:cxn ang="0">
                <a:pos x="wd2" y="hd2"/>
              </a:cxn>
              <a:cxn ang="5400000">
                <a:pos x="wd2" y="hd2"/>
              </a:cxn>
              <a:cxn ang="10800000">
                <a:pos x="wd2" y="hd2"/>
              </a:cxn>
              <a:cxn ang="16200000">
                <a:pos x="wd2" y="hd2"/>
              </a:cxn>
            </a:cxnLst>
            <a:rect l="0" t="0" r="r" b="b"/>
            <a:pathLst>
              <a:path w="21600" h="21600" extrusionOk="0">
                <a:moveTo>
                  <a:pt x="0" y="862"/>
                </a:moveTo>
                <a:lnTo>
                  <a:pt x="18956" y="0"/>
                </a:lnTo>
                <a:lnTo>
                  <a:pt x="21600" y="21600"/>
                </a:lnTo>
              </a:path>
            </a:pathLst>
          </a:custGeom>
          <a:ln w="38100">
            <a:solidFill>
              <a:srgbClr val="96C12F"/>
            </a:solidFill>
            <a:miter lim="400000"/>
            <a:tailEnd type="oval"/>
          </a:ln>
        </p:spPr>
        <p:txBody>
          <a:bodyPr lIns="25400" tIns="25400" rIns="25400" bIns="25400" anchor="ctr"/>
          <a:lstStyle/>
          <a:p>
            <a:pPr>
              <a:defRPr/>
            </a:pPr>
            <a:endParaRPr sz="900"/>
          </a:p>
        </p:txBody>
      </p:sp>
      <p:sp>
        <p:nvSpPr>
          <p:cNvPr id="164" name="Linea"/>
          <p:cNvSpPr/>
          <p:nvPr/>
        </p:nvSpPr>
        <p:spPr bwMode="auto">
          <a:xfrm rot="10800000">
            <a:off x="6599764" y="2316170"/>
            <a:ext cx="5651230" cy="521683"/>
          </a:xfrm>
          <a:custGeom>
            <a:avLst/>
            <a:gdLst/>
            <a:ahLst/>
            <a:cxnLst>
              <a:cxn ang="0">
                <a:pos x="wd2" y="hd2"/>
              </a:cxn>
              <a:cxn ang="5400000">
                <a:pos x="wd2" y="hd2"/>
              </a:cxn>
              <a:cxn ang="10800000">
                <a:pos x="wd2" y="hd2"/>
              </a:cxn>
              <a:cxn ang="16200000">
                <a:pos x="wd2" y="hd2"/>
              </a:cxn>
            </a:cxnLst>
            <a:rect l="0" t="0" r="r" b="b"/>
            <a:pathLst>
              <a:path w="21600" h="21600" extrusionOk="0">
                <a:moveTo>
                  <a:pt x="0" y="527"/>
                </a:moveTo>
                <a:lnTo>
                  <a:pt x="19606" y="0"/>
                </a:lnTo>
                <a:lnTo>
                  <a:pt x="21600" y="21600"/>
                </a:lnTo>
              </a:path>
            </a:pathLst>
          </a:custGeom>
          <a:ln w="38100">
            <a:solidFill>
              <a:srgbClr val="F29420"/>
            </a:solidFill>
            <a:miter lim="400000"/>
            <a:tailEnd type="oval"/>
          </a:ln>
        </p:spPr>
        <p:txBody>
          <a:bodyPr lIns="25400" tIns="25400" rIns="25400" bIns="25400" anchor="ctr"/>
          <a:lstStyle/>
          <a:p>
            <a:pPr>
              <a:defRPr/>
            </a:pPr>
            <a:endParaRPr sz="900"/>
          </a:p>
        </p:txBody>
      </p:sp>
      <p:pic>
        <p:nvPicPr>
          <p:cNvPr id="165" name="Skills4EOSC_social_neg.png" descr="Skills4EOSC_social_neg.png"/>
          <p:cNvPicPr>
            <a:picLocks noChangeAspect="1"/>
          </p:cNvPicPr>
          <p:nvPr/>
        </p:nvPicPr>
        <p:blipFill>
          <a:blip r:embed="rId7"/>
          <a:srcRect/>
          <a:stretch/>
        </p:blipFill>
        <p:spPr bwMode="auto">
          <a:xfrm>
            <a:off x="10074049" y="2993333"/>
            <a:ext cx="1440001" cy="229797"/>
          </a:xfrm>
          <a:prstGeom prst="rect">
            <a:avLst/>
          </a:prstGeom>
          <a:ln w="12700">
            <a:miter lim="400000"/>
          </a:ln>
        </p:spPr>
      </p:pic>
      <p:sp>
        <p:nvSpPr>
          <p:cNvPr id="166" name="Numero diapositiva"/>
          <p:cNvSpPr txBox="1">
            <a:spLocks noGrp="1"/>
          </p:cNvSpPr>
          <p:nvPr>
            <p:ph type="sldNum" sz="quarter" idx="2"/>
          </p:nvPr>
        </p:nvSpPr>
        <p:spPr bwMode="auto">
          <a:prstGeom prst="rect">
            <a:avLst/>
          </a:prstGeom>
        </p:spPr>
        <p:txBody>
          <a:bodyPr/>
          <a:lstStyle/>
          <a:p>
            <a:pPr>
              <a:defRPr/>
            </a:pPr>
            <a:fld id="{6208022D-D0CE-407A-B9F8-061574080297}" type="slidenum">
              <a:rPr lang="it-IT" smtClean="0"/>
              <a:t>‹#›</a:t>
            </a:fld>
            <a:endParaRPr lang="it-IT"/>
          </a:p>
        </p:txBody>
      </p:sp>
    </p:spTree>
    <p:extLst>
      <p:ext uri="{BB962C8B-B14F-4D97-AF65-F5344CB8AC3E}">
        <p14:creationId xmlns:p14="http://schemas.microsoft.com/office/powerpoint/2010/main" val="855481337"/>
      </p:ext>
    </p:extLst>
  </p:cSld>
  <p:clrMapOvr>
    <a:masterClrMapping/>
  </p:clrMapOvr>
  <p:hf sldNum="0" hdr="0" dt="0"/>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obj"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data 3"/>
          <p:cNvSpPr>
            <a:spLocks noGrp="1"/>
          </p:cNvSpPr>
          <p:nvPr>
            <p:ph type="dt" sz="half" idx="10"/>
          </p:nvPr>
        </p:nvSpPr>
        <p:spPr bwMode="auto"/>
        <p:txBody>
          <a:bodyPr/>
          <a:lstStyle/>
          <a:p>
            <a:pPr>
              <a:defRPr/>
            </a:pPr>
            <a:fld id="{665737A0-E424-4442-B2DE-788DA061E23E}" type="datetime1">
              <a:rPr lang="it-IT"/>
              <a:t>08/03/25</a:t>
            </a:fld>
            <a:endParaRPr lang="it-IT"/>
          </a:p>
        </p:txBody>
      </p:sp>
      <p:sp>
        <p:nvSpPr>
          <p:cNvPr id="5" name="Segnaposto piè di pagina 4"/>
          <p:cNvSpPr>
            <a:spLocks noGrp="1"/>
          </p:cNvSpPr>
          <p:nvPr>
            <p:ph type="ftr" sz="quarter" idx="11"/>
          </p:nvPr>
        </p:nvSpPr>
        <p:spPr bwMode="auto"/>
        <p:txBody>
          <a:bodyPr/>
          <a:lstStyle/>
          <a:p>
            <a:pPr>
              <a:defRPr/>
            </a:pPr>
            <a:r>
              <a:rPr lang="en-US"/>
              <a:t>&lt; name &amp; contact -other presentation info&gt;</a:t>
            </a:r>
            <a:endParaRPr lang="it-IT"/>
          </a:p>
        </p:txBody>
      </p:sp>
      <p:sp>
        <p:nvSpPr>
          <p:cNvPr id="6" name="Segnaposto numero diapositiva 5"/>
          <p:cNvSpPr>
            <a:spLocks noGrp="1"/>
          </p:cNvSpPr>
          <p:nvPr>
            <p:ph type="sldNum" sz="quarter" idx="12"/>
          </p:nvPr>
        </p:nvSpPr>
        <p:spPr bwMode="auto"/>
        <p:txBody>
          <a:bodyPr/>
          <a:lstStyle/>
          <a:p>
            <a:pPr>
              <a:defRPr/>
            </a:pPr>
            <a:fld id="{6208022D-D0CE-407A-B9F8-061574080297}" type="slidenum">
              <a:rPr lang="it-IT"/>
              <a:t>‹#›</a:t>
            </a:fld>
            <a:endParaRPr lang="it-IT"/>
          </a:p>
        </p:txBody>
      </p:sp>
    </p:spTree>
    <p:extLst>
      <p:ext uri="{BB962C8B-B14F-4D97-AF65-F5344CB8AC3E}">
        <p14:creationId xmlns:p14="http://schemas.microsoft.com/office/powerpoint/2010/main" val="5901006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PhAnim="0" type="title" userDrawn="1">
  <p:cSld name="Diapositiva titolo">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1524000" y="1122363"/>
            <a:ext cx="9144000" cy="2387600"/>
          </a:xfrm>
        </p:spPr>
        <p:txBody>
          <a:bodyPr anchor="b"/>
          <a:lstStyle>
            <a:lvl1pPr algn="ctr">
              <a:defRPr sz="6000"/>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a:defRPr/>
            </a:pPr>
            <a:r>
              <a:rPr lang="it-IT"/>
              <a:t>Fare clic per modificare lo stile del sottotitolo dello schema</a:t>
            </a:r>
            <a:endParaRPr/>
          </a:p>
        </p:txBody>
      </p:sp>
      <p:sp>
        <p:nvSpPr>
          <p:cNvPr id="4" name="Segnaposto data 3"/>
          <p:cNvSpPr>
            <a:spLocks noGrp="1"/>
          </p:cNvSpPr>
          <p:nvPr>
            <p:ph type="dt" sz="half" idx="10"/>
          </p:nvPr>
        </p:nvSpPr>
        <p:spPr bwMode="auto"/>
        <p:txBody>
          <a:bodyPr/>
          <a:lstStyle/>
          <a:p>
            <a:pPr>
              <a:defRPr/>
            </a:pPr>
            <a:fld id="{34ADA4AF-7D90-4E7A-A066-97EF35532DD9}" type="datetime1">
              <a:rPr lang="it-IT"/>
              <a:t>08/03/25</a:t>
            </a:fld>
            <a:endParaRPr lang="it-IT"/>
          </a:p>
        </p:txBody>
      </p:sp>
      <p:sp>
        <p:nvSpPr>
          <p:cNvPr id="5" name="Segnaposto piè di pagina 4"/>
          <p:cNvSpPr>
            <a:spLocks noGrp="1"/>
          </p:cNvSpPr>
          <p:nvPr>
            <p:ph type="ftr" sz="quarter" idx="11"/>
          </p:nvPr>
        </p:nvSpPr>
        <p:spPr bwMode="auto"/>
        <p:txBody>
          <a:bodyPr/>
          <a:lstStyle/>
          <a:p>
            <a:pPr>
              <a:defRPr/>
            </a:pPr>
            <a:r>
              <a:rPr lang="en-US"/>
              <a:t>&lt; name &amp; contact -other presentation info&gt;</a:t>
            </a:r>
            <a:endParaRPr lang="it-IT"/>
          </a:p>
        </p:txBody>
      </p:sp>
      <p:sp>
        <p:nvSpPr>
          <p:cNvPr id="6" name="Segnaposto numero diapositiva 5"/>
          <p:cNvSpPr>
            <a:spLocks noGrp="1"/>
          </p:cNvSpPr>
          <p:nvPr>
            <p:ph type="sldNum" sz="quarter" idx="12"/>
          </p:nvPr>
        </p:nvSpPr>
        <p:spPr bwMode="auto"/>
        <p:txBody>
          <a:bodyPr/>
          <a:lstStyle/>
          <a:p>
            <a:pPr>
              <a:defRPr/>
            </a:pPr>
            <a:fld id="{6208022D-D0CE-407A-B9F8-061574080297}" type="slidenum">
              <a:rPr lang="it-IT"/>
              <a:t>‹#›</a:t>
            </a:fld>
            <a:endParaRPr lang="it-IT"/>
          </a:p>
        </p:txBody>
      </p:sp>
    </p:spTree>
    <p:extLst>
      <p:ext uri="{BB962C8B-B14F-4D97-AF65-F5344CB8AC3E}">
        <p14:creationId xmlns:p14="http://schemas.microsoft.com/office/powerpoint/2010/main" val="38602558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PhAnim="0" type="blank" userDrawn="1">
  <p:cSld name="Vuota">
    <p:spTree>
      <p:nvGrpSpPr>
        <p:cNvPr id="1" name=""/>
        <p:cNvGrpSpPr/>
        <p:nvPr/>
      </p:nvGrpSpPr>
      <p:grpSpPr bwMode="auto">
        <a:xfrm>
          <a:off x="0" y="0"/>
          <a:ext cx="0" cy="0"/>
          <a:chOff x="0" y="0"/>
          <a:chExt cx="0" cy="0"/>
        </a:xfrm>
      </p:grpSpPr>
      <p:sp>
        <p:nvSpPr>
          <p:cNvPr id="2" name="Segnaposto data 1"/>
          <p:cNvSpPr>
            <a:spLocks noGrp="1"/>
          </p:cNvSpPr>
          <p:nvPr>
            <p:ph type="dt" sz="half" idx="10"/>
          </p:nvPr>
        </p:nvSpPr>
        <p:spPr bwMode="auto"/>
        <p:txBody>
          <a:bodyPr/>
          <a:lstStyle/>
          <a:p>
            <a:pPr>
              <a:defRPr/>
            </a:pPr>
            <a:fld id="{FC32A0A6-9972-4F4D-9DF7-709AC43A63CA}" type="datetime1">
              <a:rPr lang="it-IT"/>
              <a:t>08/03/25</a:t>
            </a:fld>
            <a:endParaRPr lang="it-IT"/>
          </a:p>
        </p:txBody>
      </p:sp>
      <p:sp>
        <p:nvSpPr>
          <p:cNvPr id="3" name="Segnaposto piè di pagina 2"/>
          <p:cNvSpPr>
            <a:spLocks noGrp="1"/>
          </p:cNvSpPr>
          <p:nvPr>
            <p:ph type="ftr" sz="quarter" idx="11"/>
          </p:nvPr>
        </p:nvSpPr>
        <p:spPr bwMode="auto"/>
        <p:txBody>
          <a:bodyPr/>
          <a:lstStyle/>
          <a:p>
            <a:pPr>
              <a:defRPr/>
            </a:pPr>
            <a:r>
              <a:rPr lang="en-US"/>
              <a:t>&lt; name &amp; contact -other presentation info&gt;</a:t>
            </a:r>
            <a:endParaRPr lang="it-IT"/>
          </a:p>
        </p:txBody>
      </p:sp>
      <p:sp>
        <p:nvSpPr>
          <p:cNvPr id="4" name="Segnaposto numero diapositiva 3"/>
          <p:cNvSpPr>
            <a:spLocks noGrp="1"/>
          </p:cNvSpPr>
          <p:nvPr>
            <p:ph type="sldNum" sz="quarter" idx="12"/>
          </p:nvPr>
        </p:nvSpPr>
        <p:spPr bwMode="auto"/>
        <p:txBody>
          <a:bodyPr/>
          <a:lstStyle/>
          <a:p>
            <a:pPr>
              <a:defRPr/>
            </a:pPr>
            <a:fld id="{6208022D-D0CE-407A-B9F8-061574080297}" type="slidenum">
              <a:rPr lang="it-IT"/>
              <a:t>‹#›</a:t>
            </a:fld>
            <a:endParaRPr lang="it-IT"/>
          </a:p>
        </p:txBody>
      </p:sp>
    </p:spTree>
    <p:extLst>
      <p:ext uri="{BB962C8B-B14F-4D97-AF65-F5344CB8AC3E}">
        <p14:creationId xmlns:p14="http://schemas.microsoft.com/office/powerpoint/2010/main" val="281007659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PhAnim="0" type="twoObj"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data 4"/>
          <p:cNvSpPr>
            <a:spLocks noGrp="1"/>
          </p:cNvSpPr>
          <p:nvPr>
            <p:ph type="dt" sz="half" idx="10"/>
          </p:nvPr>
        </p:nvSpPr>
        <p:spPr bwMode="auto"/>
        <p:txBody>
          <a:bodyPr/>
          <a:lstStyle/>
          <a:p>
            <a:pPr>
              <a:defRPr/>
            </a:pPr>
            <a:fld id="{92C3C478-39EF-4188-B521-EE0397B7B097}" type="datetime1">
              <a:rPr lang="it-IT"/>
              <a:t>08/03/25</a:t>
            </a:fld>
            <a:endParaRPr lang="it-IT"/>
          </a:p>
        </p:txBody>
      </p:sp>
      <p:sp>
        <p:nvSpPr>
          <p:cNvPr id="6" name="Segnaposto piè di pagina 5"/>
          <p:cNvSpPr>
            <a:spLocks noGrp="1"/>
          </p:cNvSpPr>
          <p:nvPr>
            <p:ph type="ftr" sz="quarter" idx="11"/>
          </p:nvPr>
        </p:nvSpPr>
        <p:spPr bwMode="auto"/>
        <p:txBody>
          <a:bodyPr/>
          <a:lstStyle/>
          <a:p>
            <a:pPr>
              <a:defRPr/>
            </a:pPr>
            <a:r>
              <a:rPr lang="en-US"/>
              <a:t>&lt; name &amp; contact -other presentation info&gt;</a:t>
            </a:r>
            <a:endParaRPr lang="it-IT"/>
          </a:p>
        </p:txBody>
      </p:sp>
      <p:sp>
        <p:nvSpPr>
          <p:cNvPr id="7" name="Segnaposto numero diapositiva 6"/>
          <p:cNvSpPr>
            <a:spLocks noGrp="1"/>
          </p:cNvSpPr>
          <p:nvPr>
            <p:ph type="sldNum" sz="quarter" idx="12"/>
          </p:nvPr>
        </p:nvSpPr>
        <p:spPr bwMode="auto"/>
        <p:txBody>
          <a:bodyPr/>
          <a:lstStyle/>
          <a:p>
            <a:pPr>
              <a:defRPr/>
            </a:pPr>
            <a:fld id="{6208022D-D0CE-407A-B9F8-061574080297}" type="slidenum">
              <a:rPr lang="it-IT"/>
              <a:t>‹#›</a:t>
            </a:fld>
            <a:endParaRPr lang="it-IT"/>
          </a:p>
        </p:txBody>
      </p:sp>
    </p:spTree>
    <p:extLst>
      <p:ext uri="{BB962C8B-B14F-4D97-AF65-F5344CB8AC3E}">
        <p14:creationId xmlns:p14="http://schemas.microsoft.com/office/powerpoint/2010/main" val="1782205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PhAnim="0" type="titleOnly"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data 2"/>
          <p:cNvSpPr>
            <a:spLocks noGrp="1"/>
          </p:cNvSpPr>
          <p:nvPr>
            <p:ph type="dt" sz="half" idx="10"/>
          </p:nvPr>
        </p:nvSpPr>
        <p:spPr bwMode="auto"/>
        <p:txBody>
          <a:bodyPr/>
          <a:lstStyle/>
          <a:p>
            <a:pPr>
              <a:defRPr/>
            </a:pPr>
            <a:fld id="{C851871F-7873-4E99-ADA7-85E81CDAF5EF}" type="datetime1">
              <a:rPr lang="it-IT"/>
              <a:t>08/03/25</a:t>
            </a:fld>
            <a:endParaRPr lang="it-IT"/>
          </a:p>
        </p:txBody>
      </p:sp>
      <p:sp>
        <p:nvSpPr>
          <p:cNvPr id="4" name="Segnaposto piè di pagina 3"/>
          <p:cNvSpPr>
            <a:spLocks noGrp="1"/>
          </p:cNvSpPr>
          <p:nvPr>
            <p:ph type="ftr" sz="quarter" idx="11"/>
          </p:nvPr>
        </p:nvSpPr>
        <p:spPr bwMode="auto"/>
        <p:txBody>
          <a:bodyPr/>
          <a:lstStyle/>
          <a:p>
            <a:pPr>
              <a:defRPr/>
            </a:pPr>
            <a:r>
              <a:rPr lang="en-US"/>
              <a:t>&lt; name &amp; contact -other presentation info&gt;</a:t>
            </a:r>
            <a:endParaRPr lang="it-IT"/>
          </a:p>
        </p:txBody>
      </p:sp>
      <p:sp>
        <p:nvSpPr>
          <p:cNvPr id="5" name="Segnaposto numero diapositiva 4"/>
          <p:cNvSpPr>
            <a:spLocks noGrp="1"/>
          </p:cNvSpPr>
          <p:nvPr>
            <p:ph type="sldNum" sz="quarter" idx="12"/>
          </p:nvPr>
        </p:nvSpPr>
        <p:spPr bwMode="auto"/>
        <p:txBody>
          <a:bodyPr/>
          <a:lstStyle/>
          <a:p>
            <a:pPr>
              <a:defRPr/>
            </a:pPr>
            <a:fld id="{6208022D-D0CE-407A-B9F8-061574080297}" type="slidenum">
              <a:rPr lang="it-IT"/>
              <a:t>‹#›</a:t>
            </a:fld>
            <a:endParaRPr lang="it-IT"/>
          </a:p>
        </p:txBody>
      </p:sp>
    </p:spTree>
    <p:extLst>
      <p:ext uri="{BB962C8B-B14F-4D97-AF65-F5344CB8AC3E}">
        <p14:creationId xmlns:p14="http://schemas.microsoft.com/office/powerpoint/2010/main" val="9507209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Copyright / disclaimer">
    <p:bg>
      <p:bgPr>
        <a:solidFill>
          <a:srgbClr val="F4F3F3"/>
        </a:solidFill>
        <a:effectLst/>
      </p:bgPr>
    </p:bg>
    <p:spTree>
      <p:nvGrpSpPr>
        <p:cNvPr id="1" name=""/>
        <p:cNvGrpSpPr/>
        <p:nvPr/>
      </p:nvGrpSpPr>
      <p:grpSpPr bwMode="auto">
        <a:xfrm>
          <a:off x="0" y="0"/>
          <a:ext cx="0" cy="0"/>
          <a:chOff x="0" y="0"/>
          <a:chExt cx="0" cy="0"/>
        </a:xfrm>
      </p:grpSpPr>
      <p:pic>
        <p:nvPicPr>
          <p:cNvPr id="18" name="Skills4EOSC - element.png" descr="Skills4EOSC - element.png"/>
          <p:cNvPicPr>
            <a:picLocks noChangeAspect="1"/>
          </p:cNvPicPr>
          <p:nvPr/>
        </p:nvPicPr>
        <p:blipFill>
          <a:blip r:embed="rId2"/>
          <a:stretch/>
        </p:blipFill>
        <p:spPr bwMode="auto">
          <a:xfrm>
            <a:off x="-1129056" y="-1160549"/>
            <a:ext cx="4321191" cy="8480742"/>
          </a:xfrm>
          <a:prstGeom prst="rect">
            <a:avLst/>
          </a:prstGeom>
          <a:ln w="12700">
            <a:miter lim="400000"/>
          </a:ln>
        </p:spPr>
      </p:pic>
      <p:sp>
        <p:nvSpPr>
          <p:cNvPr id="19" name="Numero diapositiva"/>
          <p:cNvSpPr txBox="1">
            <a:spLocks noGrp="1"/>
          </p:cNvSpPr>
          <p:nvPr>
            <p:ph type="sldNum" sz="quarter" idx="2"/>
          </p:nvPr>
        </p:nvSpPr>
        <p:spPr bwMode="auto">
          <a:prstGeom prst="rect">
            <a:avLst/>
          </a:prstGeom>
        </p:spPr>
        <p:txBody>
          <a:bodyPr/>
          <a:lstStyle/>
          <a:p>
            <a:pPr>
              <a:defRPr/>
            </a:pPr>
            <a:fld id="{6208022D-D0CE-407A-B9F8-061574080297}" type="slidenum">
              <a:rPr lang="it-IT" smtClean="0"/>
              <a:t>‹#›</a:t>
            </a:fld>
            <a:endParaRPr lang="it-IT"/>
          </a:p>
        </p:txBody>
      </p:sp>
    </p:spTree>
    <p:extLst>
      <p:ext uri="{BB962C8B-B14F-4D97-AF65-F5344CB8AC3E}">
        <p14:creationId xmlns:p14="http://schemas.microsoft.com/office/powerpoint/2010/main" val="3970342040"/>
      </p:ext>
    </p:extLst>
  </p:cSld>
  <p:clrMapOvr>
    <a:masterClrMapping/>
  </p:clrMapOvr>
  <p:hf sldNum="0" hdr="0" dt="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1850" y="1709738"/>
            <a:ext cx="10515600" cy="2852737"/>
          </a:xfrm>
        </p:spPr>
        <p:txBody>
          <a:bodyPr anchor="b"/>
          <a:lstStyle>
            <a:lvl1pPr>
              <a:defRPr sz="6000"/>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defRPr/>
            </a:pPr>
            <a:r>
              <a:rPr lang="it-IT"/>
              <a:t>Modifica gli stili del testo dello schema</a:t>
            </a:r>
            <a:endParaRPr/>
          </a:p>
        </p:txBody>
      </p:sp>
      <p:sp>
        <p:nvSpPr>
          <p:cNvPr id="4" name="Segnaposto data 3"/>
          <p:cNvSpPr>
            <a:spLocks noGrp="1"/>
          </p:cNvSpPr>
          <p:nvPr>
            <p:ph type="dt" sz="half" idx="10"/>
          </p:nvPr>
        </p:nvSpPr>
        <p:spPr bwMode="auto">
          <a:xfrm>
            <a:off x="838200" y="6356350"/>
            <a:ext cx="2743200" cy="365125"/>
          </a:xfrm>
          <a:prstGeom prst="rect">
            <a:avLst/>
          </a:prstGeom>
        </p:spPr>
        <p:txBody>
          <a:bodyPr/>
          <a:lstStyle/>
          <a:p>
            <a:pPr>
              <a:defRPr/>
            </a:pPr>
            <a:fld id="{159D9570-D2E4-45E4-B0A5-581C7E2F773E}" type="datetime1">
              <a:rPr lang="it-IT"/>
              <a:t>08/03/25</a:t>
            </a:fld>
            <a:endParaRPr lang="it-IT"/>
          </a:p>
        </p:txBody>
      </p:sp>
      <p:sp>
        <p:nvSpPr>
          <p:cNvPr id="5" name="Segnaposto piè di pagina 4"/>
          <p:cNvSpPr>
            <a:spLocks noGrp="1"/>
          </p:cNvSpPr>
          <p:nvPr>
            <p:ph type="ftr" sz="quarter" idx="11"/>
          </p:nvPr>
        </p:nvSpPr>
        <p:spPr bwMode="auto">
          <a:xfrm>
            <a:off x="4038600" y="6356350"/>
            <a:ext cx="4114800" cy="365125"/>
          </a:xfrm>
          <a:prstGeom prst="rect">
            <a:avLst/>
          </a:prstGeom>
        </p:spPr>
        <p:txBody>
          <a:bodyPr/>
          <a:lstStyle/>
          <a:p>
            <a:pPr>
              <a:defRPr/>
            </a:pPr>
            <a:r>
              <a:rPr lang="en-US"/>
              <a:t>&lt; name &amp; contact -other presentation info&gt;</a:t>
            </a:r>
            <a:endParaRPr lang="it-IT"/>
          </a:p>
        </p:txBody>
      </p:sp>
      <p:sp>
        <p:nvSpPr>
          <p:cNvPr id="6" name="Segnaposto numero diapositiva 5"/>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5"/>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8"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0"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data 6"/>
          <p:cNvSpPr>
            <a:spLocks noGrp="1"/>
          </p:cNvSpPr>
          <p:nvPr>
            <p:ph type="dt" sz="half" idx="10"/>
          </p:nvPr>
        </p:nvSpPr>
        <p:spPr bwMode="auto">
          <a:xfrm>
            <a:off x="838200" y="6356350"/>
            <a:ext cx="2743200" cy="365125"/>
          </a:xfrm>
          <a:prstGeom prst="rect">
            <a:avLst/>
          </a:prstGeom>
        </p:spPr>
        <p:txBody>
          <a:bodyPr/>
          <a:lstStyle/>
          <a:p>
            <a:pPr>
              <a:defRPr/>
            </a:pPr>
            <a:fld id="{559DB41E-F8EA-4424-851B-C9388984F801}" type="datetime1">
              <a:rPr lang="it-IT"/>
              <a:t>08/03/25</a:t>
            </a:fld>
            <a:endParaRPr lang="it-IT"/>
          </a:p>
        </p:txBody>
      </p:sp>
      <p:sp>
        <p:nvSpPr>
          <p:cNvPr id="8" name="Segnaposto piè di pagina 7"/>
          <p:cNvSpPr>
            <a:spLocks noGrp="1"/>
          </p:cNvSpPr>
          <p:nvPr>
            <p:ph type="ftr" sz="quarter" idx="11"/>
          </p:nvPr>
        </p:nvSpPr>
        <p:spPr bwMode="auto">
          <a:xfrm>
            <a:off x="4038600" y="6356350"/>
            <a:ext cx="4114800" cy="365125"/>
          </a:xfrm>
          <a:prstGeom prst="rect">
            <a:avLst/>
          </a:prstGeom>
        </p:spPr>
        <p:txBody>
          <a:bodyPr/>
          <a:lstStyle/>
          <a:p>
            <a:pPr>
              <a:defRPr/>
            </a:pPr>
            <a:r>
              <a:rPr lang="en-US"/>
              <a:t>&lt; name &amp; contact -other presentation info&gt;</a:t>
            </a:r>
            <a:endParaRPr lang="it-IT"/>
          </a:p>
        </p:txBody>
      </p:sp>
      <p:sp>
        <p:nvSpPr>
          <p:cNvPr id="9" name="Segnaposto numero diapositiva 8"/>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it-IT"/>
              <a:t>Modifica gli stili del testo dello schema</a:t>
            </a:r>
            <a:endParaRPr/>
          </a:p>
        </p:txBody>
      </p:sp>
      <p:sp>
        <p:nvSpPr>
          <p:cNvPr id="5" name="Segnaposto data 4"/>
          <p:cNvSpPr>
            <a:spLocks noGrp="1"/>
          </p:cNvSpPr>
          <p:nvPr>
            <p:ph type="dt" sz="half" idx="10"/>
          </p:nvPr>
        </p:nvSpPr>
        <p:spPr bwMode="auto">
          <a:xfrm>
            <a:off x="838200" y="6356350"/>
            <a:ext cx="2743200" cy="365125"/>
          </a:xfrm>
          <a:prstGeom prst="rect">
            <a:avLst/>
          </a:prstGeom>
        </p:spPr>
        <p:txBody>
          <a:bodyPr/>
          <a:lstStyle/>
          <a:p>
            <a:pPr>
              <a:defRPr/>
            </a:pPr>
            <a:fld id="{6E3986E6-2E96-419C-86B0-9797F63EC2F5}" type="datetime1">
              <a:rPr lang="it-IT"/>
              <a:t>08/03/25</a:t>
            </a:fld>
            <a:endParaRPr lang="it-IT"/>
          </a:p>
        </p:txBody>
      </p:sp>
      <p:sp>
        <p:nvSpPr>
          <p:cNvPr id="6" name="Segnaposto piè di pagina 5"/>
          <p:cNvSpPr>
            <a:spLocks noGrp="1"/>
          </p:cNvSpPr>
          <p:nvPr>
            <p:ph type="ftr" sz="quarter" idx="11"/>
          </p:nvPr>
        </p:nvSpPr>
        <p:spPr bwMode="auto">
          <a:xfrm>
            <a:off x="4038600" y="6356350"/>
            <a:ext cx="4114800" cy="365125"/>
          </a:xfrm>
          <a:prstGeom prst="rect">
            <a:avLst/>
          </a:prstGeom>
        </p:spPr>
        <p:txBody>
          <a:bodyPr/>
          <a:lstStyle/>
          <a:p>
            <a:pPr>
              <a:defRPr/>
            </a:pPr>
            <a:r>
              <a:rPr lang="en-US"/>
              <a:t>&lt; name &amp; contact -other presentation info&gt;</a:t>
            </a:r>
            <a:endParaRPr lang="it-IT"/>
          </a:p>
        </p:txBody>
      </p:sp>
      <p:sp>
        <p:nvSpPr>
          <p:cNvPr id="7" name="Segnaposto numero diapositiva 6"/>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it-IT"/>
              <a:t>Modifica gli stili del testo dello schema</a:t>
            </a:r>
            <a:endParaRPr/>
          </a:p>
        </p:txBody>
      </p:sp>
      <p:sp>
        <p:nvSpPr>
          <p:cNvPr id="5" name="Segnaposto data 4"/>
          <p:cNvSpPr>
            <a:spLocks noGrp="1"/>
          </p:cNvSpPr>
          <p:nvPr>
            <p:ph type="dt" sz="half" idx="10"/>
          </p:nvPr>
        </p:nvSpPr>
        <p:spPr bwMode="auto">
          <a:xfrm>
            <a:off x="838200" y="6356350"/>
            <a:ext cx="2743200" cy="365125"/>
          </a:xfrm>
          <a:prstGeom prst="rect">
            <a:avLst/>
          </a:prstGeom>
        </p:spPr>
        <p:txBody>
          <a:bodyPr/>
          <a:lstStyle/>
          <a:p>
            <a:pPr>
              <a:defRPr/>
            </a:pPr>
            <a:fld id="{90639692-C8A1-4A6B-B0B7-0F3061B13436}" type="datetime1">
              <a:rPr lang="it-IT"/>
              <a:t>08/03/25</a:t>
            </a:fld>
            <a:endParaRPr lang="it-IT"/>
          </a:p>
        </p:txBody>
      </p:sp>
      <p:sp>
        <p:nvSpPr>
          <p:cNvPr id="6" name="Segnaposto piè di pagina 5"/>
          <p:cNvSpPr>
            <a:spLocks noGrp="1"/>
          </p:cNvSpPr>
          <p:nvPr>
            <p:ph type="ftr" sz="quarter" idx="11"/>
          </p:nvPr>
        </p:nvSpPr>
        <p:spPr bwMode="auto">
          <a:xfrm>
            <a:off x="4038600" y="6356350"/>
            <a:ext cx="4114800" cy="365125"/>
          </a:xfrm>
          <a:prstGeom prst="rect">
            <a:avLst/>
          </a:prstGeom>
        </p:spPr>
        <p:txBody>
          <a:bodyPr/>
          <a:lstStyle/>
          <a:p>
            <a:pPr>
              <a:defRPr/>
            </a:pPr>
            <a:r>
              <a:rPr lang="en-US"/>
              <a:t>&lt; name &amp; contact -other presentation info&gt;</a:t>
            </a:r>
            <a:endParaRPr lang="it-IT"/>
          </a:p>
        </p:txBody>
      </p:sp>
      <p:sp>
        <p:nvSpPr>
          <p:cNvPr id="7" name="Segnaposto numero diapositiva 6"/>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data 3"/>
          <p:cNvSpPr>
            <a:spLocks noGrp="1"/>
          </p:cNvSpPr>
          <p:nvPr>
            <p:ph type="dt" sz="half" idx="10"/>
          </p:nvPr>
        </p:nvSpPr>
        <p:spPr bwMode="auto">
          <a:xfrm>
            <a:off x="838200" y="6356350"/>
            <a:ext cx="2743200" cy="365125"/>
          </a:xfrm>
          <a:prstGeom prst="rect">
            <a:avLst/>
          </a:prstGeom>
        </p:spPr>
        <p:txBody>
          <a:bodyPr/>
          <a:lstStyle/>
          <a:p>
            <a:pPr>
              <a:defRPr/>
            </a:pPr>
            <a:fld id="{CA565CA9-5D5E-4D5E-A470-BF3604A48A0C}" type="datetime1">
              <a:rPr lang="it-IT"/>
              <a:t>08/03/25</a:t>
            </a:fld>
            <a:endParaRPr lang="it-IT"/>
          </a:p>
        </p:txBody>
      </p:sp>
      <p:sp>
        <p:nvSpPr>
          <p:cNvPr id="5" name="Segnaposto piè di pagina 4"/>
          <p:cNvSpPr>
            <a:spLocks noGrp="1"/>
          </p:cNvSpPr>
          <p:nvPr>
            <p:ph type="ftr" sz="quarter" idx="11"/>
          </p:nvPr>
        </p:nvSpPr>
        <p:spPr bwMode="auto">
          <a:xfrm>
            <a:off x="4038600" y="6356350"/>
            <a:ext cx="4114800" cy="365125"/>
          </a:xfrm>
          <a:prstGeom prst="rect">
            <a:avLst/>
          </a:prstGeom>
        </p:spPr>
        <p:txBody>
          <a:bodyPr/>
          <a:lstStyle/>
          <a:p>
            <a:pPr>
              <a:defRPr/>
            </a:pPr>
            <a:r>
              <a:rPr lang="en-US"/>
              <a:t>&lt; name &amp; contact -other presentation info&gt;</a:t>
            </a:r>
            <a:endParaRPr lang="it-IT"/>
          </a:p>
        </p:txBody>
      </p:sp>
      <p:sp>
        <p:nvSpPr>
          <p:cNvPr id="6" name="Segnaposto numero diapositiva 5"/>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0"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0"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data 3"/>
          <p:cNvSpPr>
            <a:spLocks noGrp="1"/>
          </p:cNvSpPr>
          <p:nvPr>
            <p:ph type="dt" sz="half" idx="10"/>
          </p:nvPr>
        </p:nvSpPr>
        <p:spPr bwMode="auto">
          <a:xfrm>
            <a:off x="838200" y="6356350"/>
            <a:ext cx="2743200" cy="365125"/>
          </a:xfrm>
          <a:prstGeom prst="rect">
            <a:avLst/>
          </a:prstGeom>
        </p:spPr>
        <p:txBody>
          <a:bodyPr/>
          <a:lstStyle/>
          <a:p>
            <a:pPr>
              <a:defRPr/>
            </a:pPr>
            <a:fld id="{169CA6D6-56EF-49B4-9E9C-935F93E7E1FB}" type="datetime1">
              <a:rPr lang="it-IT"/>
              <a:t>08/03/25</a:t>
            </a:fld>
            <a:endParaRPr lang="it-IT"/>
          </a:p>
        </p:txBody>
      </p:sp>
      <p:sp>
        <p:nvSpPr>
          <p:cNvPr id="5" name="Segnaposto piè di pagina 4"/>
          <p:cNvSpPr>
            <a:spLocks noGrp="1"/>
          </p:cNvSpPr>
          <p:nvPr>
            <p:ph type="ftr" sz="quarter" idx="11"/>
          </p:nvPr>
        </p:nvSpPr>
        <p:spPr bwMode="auto">
          <a:xfrm>
            <a:off x="4038600" y="6356350"/>
            <a:ext cx="4114800" cy="365125"/>
          </a:xfrm>
          <a:prstGeom prst="rect">
            <a:avLst/>
          </a:prstGeom>
        </p:spPr>
        <p:txBody>
          <a:bodyPr/>
          <a:lstStyle/>
          <a:p>
            <a:pPr>
              <a:defRPr/>
            </a:pPr>
            <a:r>
              <a:rPr lang="en-US"/>
              <a:t>&lt; name &amp; contact -other presentation info&gt;</a:t>
            </a:r>
            <a:endParaRPr lang="it-IT"/>
          </a:p>
        </p:txBody>
      </p:sp>
      <p:sp>
        <p:nvSpPr>
          <p:cNvPr id="6" name="Segnaposto numero diapositiva 5"/>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1524000" y="1122363"/>
            <a:ext cx="9144000" cy="2387600"/>
          </a:xfrm>
        </p:spPr>
        <p:txBody>
          <a:bodyPr anchor="b"/>
          <a:lstStyle>
            <a:lvl1pPr algn="ctr">
              <a:defRPr sz="6000"/>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a:defRPr/>
            </a:pPr>
            <a:r>
              <a:rPr lang="it-IT"/>
              <a:t>Fare clic per modificare lo stile del sottotitolo dello schema</a:t>
            </a:r>
            <a:endParaRPr/>
          </a:p>
        </p:txBody>
      </p:sp>
      <p:sp>
        <p:nvSpPr>
          <p:cNvPr id="4" name="Segnaposto data 3"/>
          <p:cNvSpPr>
            <a:spLocks noGrp="1"/>
          </p:cNvSpPr>
          <p:nvPr>
            <p:ph type="dt" sz="half" idx="10"/>
          </p:nvPr>
        </p:nvSpPr>
        <p:spPr bwMode="auto">
          <a:xfrm>
            <a:off x="838200" y="6356350"/>
            <a:ext cx="2743200" cy="365125"/>
          </a:xfrm>
          <a:prstGeom prst="rect">
            <a:avLst/>
          </a:prstGeom>
        </p:spPr>
        <p:txBody>
          <a:bodyPr/>
          <a:lstStyle/>
          <a:p>
            <a:pPr>
              <a:defRPr/>
            </a:pPr>
            <a:fld id="{F1A5501B-D190-4E44-BAFA-E2D5C68A4B9A}" type="datetime1">
              <a:rPr lang="it-IT"/>
              <a:t>08/03/25</a:t>
            </a:fld>
            <a:endParaRPr lang="it-IT"/>
          </a:p>
        </p:txBody>
      </p:sp>
      <p:sp>
        <p:nvSpPr>
          <p:cNvPr id="5" name="Segnaposto piè di pagina 4"/>
          <p:cNvSpPr>
            <a:spLocks noGrp="1"/>
          </p:cNvSpPr>
          <p:nvPr>
            <p:ph type="ftr" sz="quarter" idx="11"/>
          </p:nvPr>
        </p:nvSpPr>
        <p:spPr bwMode="auto">
          <a:xfrm>
            <a:off x="4038600" y="6356350"/>
            <a:ext cx="4114800" cy="365125"/>
          </a:xfrm>
          <a:prstGeom prst="rect">
            <a:avLst/>
          </a:prstGeom>
        </p:spPr>
        <p:txBody>
          <a:bodyPr/>
          <a:lstStyle/>
          <a:p>
            <a:pPr>
              <a:defRPr/>
            </a:pPr>
            <a:r>
              <a:rPr lang="en-US"/>
              <a:t>&lt; name &amp; contact - other presentation info&gt;</a:t>
            </a:r>
            <a:endParaRPr lang="it-IT"/>
          </a:p>
        </p:txBody>
      </p:sp>
      <p:sp>
        <p:nvSpPr>
          <p:cNvPr id="6" name="Segnaposto numero diapositiva 5"/>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PhAnim="0" type="obj" preserve="1" userDrawn="1">
  <p:cSld name="1_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data 3"/>
          <p:cNvSpPr>
            <a:spLocks noGrp="1"/>
          </p:cNvSpPr>
          <p:nvPr>
            <p:ph type="dt" sz="half" idx="10"/>
          </p:nvPr>
        </p:nvSpPr>
        <p:spPr bwMode="auto">
          <a:xfrm>
            <a:off x="838200" y="6356350"/>
            <a:ext cx="2743200" cy="365125"/>
          </a:xfrm>
          <a:prstGeom prst="rect">
            <a:avLst/>
          </a:prstGeom>
        </p:spPr>
        <p:txBody>
          <a:bodyPr/>
          <a:lstStyle/>
          <a:p>
            <a:pPr>
              <a:defRPr/>
            </a:pPr>
            <a:fld id="{C25C0A52-B09F-4C05-A725-B50680DED393}" type="datetime1">
              <a:rPr lang="it-IT"/>
              <a:t>08/03/25</a:t>
            </a:fld>
            <a:endParaRPr lang="it-IT"/>
          </a:p>
        </p:txBody>
      </p:sp>
      <p:sp>
        <p:nvSpPr>
          <p:cNvPr id="5" name="Segnaposto piè di pagina 4"/>
          <p:cNvSpPr>
            <a:spLocks noGrp="1"/>
          </p:cNvSpPr>
          <p:nvPr>
            <p:ph type="ftr" sz="quarter" idx="11"/>
          </p:nvPr>
        </p:nvSpPr>
        <p:spPr bwMode="auto">
          <a:xfrm>
            <a:off x="4038600" y="6356350"/>
            <a:ext cx="4114800" cy="365125"/>
          </a:xfrm>
          <a:prstGeom prst="rect">
            <a:avLst/>
          </a:prstGeom>
        </p:spPr>
        <p:txBody>
          <a:bodyPr/>
          <a:lstStyle/>
          <a:p>
            <a:pPr>
              <a:defRPr/>
            </a:pPr>
            <a:r>
              <a:rPr lang="en-US"/>
              <a:t>&lt; name &amp; contact - other presentation info&gt;</a:t>
            </a:r>
            <a:endParaRPr lang="it-IT"/>
          </a:p>
        </p:txBody>
      </p:sp>
      <p:sp>
        <p:nvSpPr>
          <p:cNvPr id="6" name="Segnaposto numero diapositiva 5"/>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PhAnim="0" type="secHead" preserve="1" userDrawn="1">
  <p:cSld name="1_Intestazione sezion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1850" y="1709738"/>
            <a:ext cx="10515600" cy="2852737"/>
          </a:xfrm>
        </p:spPr>
        <p:txBody>
          <a:bodyPr anchor="b"/>
          <a:lstStyle>
            <a:lvl1pPr>
              <a:defRPr sz="6000"/>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defRPr/>
            </a:pPr>
            <a:r>
              <a:rPr lang="it-IT"/>
              <a:t>Modifica gli stili del testo dello schema</a:t>
            </a:r>
            <a:endParaRPr/>
          </a:p>
        </p:txBody>
      </p:sp>
      <p:sp>
        <p:nvSpPr>
          <p:cNvPr id="4" name="Segnaposto data 3"/>
          <p:cNvSpPr>
            <a:spLocks noGrp="1"/>
          </p:cNvSpPr>
          <p:nvPr>
            <p:ph type="dt" sz="half" idx="10"/>
          </p:nvPr>
        </p:nvSpPr>
        <p:spPr bwMode="auto">
          <a:xfrm>
            <a:off x="838200" y="6356350"/>
            <a:ext cx="2743200" cy="365125"/>
          </a:xfrm>
          <a:prstGeom prst="rect">
            <a:avLst/>
          </a:prstGeom>
        </p:spPr>
        <p:txBody>
          <a:bodyPr/>
          <a:lstStyle/>
          <a:p>
            <a:pPr>
              <a:defRPr/>
            </a:pPr>
            <a:fld id="{24618764-9CEC-4BEB-91DE-43314AEEE8E0}" type="datetime1">
              <a:rPr lang="it-IT"/>
              <a:t>08/03/25</a:t>
            </a:fld>
            <a:endParaRPr lang="it-IT"/>
          </a:p>
        </p:txBody>
      </p:sp>
      <p:sp>
        <p:nvSpPr>
          <p:cNvPr id="5" name="Segnaposto piè di pagina 4"/>
          <p:cNvSpPr>
            <a:spLocks noGrp="1"/>
          </p:cNvSpPr>
          <p:nvPr>
            <p:ph type="ftr" sz="quarter" idx="11"/>
          </p:nvPr>
        </p:nvSpPr>
        <p:spPr bwMode="auto">
          <a:xfrm>
            <a:off x="4038600" y="6356350"/>
            <a:ext cx="4114800" cy="365125"/>
          </a:xfrm>
          <a:prstGeom prst="rect">
            <a:avLst/>
          </a:prstGeom>
        </p:spPr>
        <p:txBody>
          <a:bodyPr/>
          <a:lstStyle/>
          <a:p>
            <a:pPr>
              <a:defRPr/>
            </a:pPr>
            <a:r>
              <a:rPr lang="en-US"/>
              <a:t>&lt; name &amp; contact - other presentation info&gt;</a:t>
            </a:r>
            <a:endParaRPr lang="it-IT"/>
          </a:p>
        </p:txBody>
      </p:sp>
      <p:sp>
        <p:nvSpPr>
          <p:cNvPr id="6" name="Segnaposto numero diapositiva 5"/>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PhAnim="0" type="twoObj" preserve="1" userDrawn="1">
  <p:cSld name="1_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data 4"/>
          <p:cNvSpPr>
            <a:spLocks noGrp="1"/>
          </p:cNvSpPr>
          <p:nvPr>
            <p:ph type="dt" sz="half" idx="10"/>
          </p:nvPr>
        </p:nvSpPr>
        <p:spPr bwMode="auto">
          <a:xfrm>
            <a:off x="838200" y="6356350"/>
            <a:ext cx="2743200" cy="365125"/>
          </a:xfrm>
          <a:prstGeom prst="rect">
            <a:avLst/>
          </a:prstGeom>
        </p:spPr>
        <p:txBody>
          <a:bodyPr/>
          <a:lstStyle/>
          <a:p>
            <a:pPr>
              <a:defRPr/>
            </a:pPr>
            <a:fld id="{2C2B61E2-01F5-453A-8700-08613B83A386}" type="datetime1">
              <a:rPr lang="it-IT"/>
              <a:t>08/03/25</a:t>
            </a:fld>
            <a:endParaRPr lang="it-IT"/>
          </a:p>
        </p:txBody>
      </p:sp>
      <p:sp>
        <p:nvSpPr>
          <p:cNvPr id="6" name="Segnaposto piè di pagina 5"/>
          <p:cNvSpPr>
            <a:spLocks noGrp="1"/>
          </p:cNvSpPr>
          <p:nvPr>
            <p:ph type="ftr" sz="quarter" idx="11"/>
          </p:nvPr>
        </p:nvSpPr>
        <p:spPr bwMode="auto">
          <a:xfrm>
            <a:off x="4038600" y="6356350"/>
            <a:ext cx="4114800" cy="365125"/>
          </a:xfrm>
          <a:prstGeom prst="rect">
            <a:avLst/>
          </a:prstGeom>
        </p:spPr>
        <p:txBody>
          <a:bodyPr/>
          <a:lstStyle/>
          <a:p>
            <a:pPr>
              <a:defRPr/>
            </a:pPr>
            <a:r>
              <a:rPr lang="en-US"/>
              <a:t>&lt; name &amp; contact - other presentation info&gt;</a:t>
            </a:r>
            <a:endParaRPr lang="it-IT"/>
          </a:p>
        </p:txBody>
      </p:sp>
      <p:sp>
        <p:nvSpPr>
          <p:cNvPr id="7" name="Segnaposto numero diapositiva 6"/>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age Layout A">
    <p:spTree>
      <p:nvGrpSpPr>
        <p:cNvPr id="1" name=""/>
        <p:cNvGrpSpPr/>
        <p:nvPr/>
      </p:nvGrpSpPr>
      <p:grpSpPr bwMode="auto">
        <a:xfrm>
          <a:off x="0" y="0"/>
          <a:ext cx="0" cy="0"/>
          <a:chOff x="0" y="0"/>
          <a:chExt cx="0" cy="0"/>
        </a:xfrm>
      </p:grpSpPr>
      <p:sp>
        <p:nvSpPr>
          <p:cNvPr id="26" name="Numero diapositiva"/>
          <p:cNvSpPr txBox="1">
            <a:spLocks noGrp="1"/>
          </p:cNvSpPr>
          <p:nvPr>
            <p:ph type="sldNum" sz="quarter" idx="2"/>
          </p:nvPr>
        </p:nvSpPr>
        <p:spPr bwMode="auto">
          <a:prstGeom prst="rect">
            <a:avLst/>
          </a:prstGeom>
        </p:spPr>
        <p:txBody>
          <a:bodyPr/>
          <a:lstStyle/>
          <a:p>
            <a:pPr>
              <a:defRPr/>
            </a:pPr>
            <a:fld id="{6208022D-D0CE-407A-B9F8-061574080297}" type="slidenum">
              <a:rPr lang="it-IT" smtClean="0"/>
              <a:t>‹#›</a:t>
            </a:fld>
            <a:endParaRPr lang="it-IT"/>
          </a:p>
        </p:txBody>
      </p:sp>
    </p:spTree>
    <p:extLst>
      <p:ext uri="{BB962C8B-B14F-4D97-AF65-F5344CB8AC3E}">
        <p14:creationId xmlns:p14="http://schemas.microsoft.com/office/powerpoint/2010/main" val="1036245324"/>
      </p:ext>
    </p:extLst>
  </p:cSld>
  <p:clrMapOvr>
    <a:masterClrMapping/>
  </p:clrMapOvr>
  <p:hf sldNum="0" hdr="0" dt="0"/>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1_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5"/>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8"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0"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data 6"/>
          <p:cNvSpPr>
            <a:spLocks noGrp="1"/>
          </p:cNvSpPr>
          <p:nvPr>
            <p:ph type="dt" sz="half" idx="10"/>
          </p:nvPr>
        </p:nvSpPr>
        <p:spPr bwMode="auto">
          <a:xfrm>
            <a:off x="838200" y="6356350"/>
            <a:ext cx="2743200" cy="365125"/>
          </a:xfrm>
          <a:prstGeom prst="rect">
            <a:avLst/>
          </a:prstGeom>
        </p:spPr>
        <p:txBody>
          <a:bodyPr/>
          <a:lstStyle/>
          <a:p>
            <a:pPr>
              <a:defRPr/>
            </a:pPr>
            <a:fld id="{2E0CA275-03E7-43E9-B882-408CB45ADD87}" type="datetime1">
              <a:rPr lang="it-IT"/>
              <a:t>08/03/25</a:t>
            </a:fld>
            <a:endParaRPr lang="it-IT"/>
          </a:p>
        </p:txBody>
      </p:sp>
      <p:sp>
        <p:nvSpPr>
          <p:cNvPr id="8" name="Segnaposto piè di pagina 7"/>
          <p:cNvSpPr>
            <a:spLocks noGrp="1"/>
          </p:cNvSpPr>
          <p:nvPr>
            <p:ph type="ftr" sz="quarter" idx="11"/>
          </p:nvPr>
        </p:nvSpPr>
        <p:spPr bwMode="auto">
          <a:xfrm>
            <a:off x="4038600" y="6356350"/>
            <a:ext cx="4114800" cy="365125"/>
          </a:xfrm>
          <a:prstGeom prst="rect">
            <a:avLst/>
          </a:prstGeom>
        </p:spPr>
        <p:txBody>
          <a:bodyPr/>
          <a:lstStyle/>
          <a:p>
            <a:pPr>
              <a:defRPr/>
            </a:pPr>
            <a:r>
              <a:rPr lang="en-US"/>
              <a:t>&lt; name &amp; contact - other presentation info&gt;</a:t>
            </a:r>
            <a:endParaRPr lang="it-IT"/>
          </a:p>
        </p:txBody>
      </p:sp>
      <p:sp>
        <p:nvSpPr>
          <p:cNvPr id="9" name="Segnaposto numero diapositiva 8"/>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PhAnim="0" type="titleOnly" preserve="1" userDrawn="1">
  <p:cSld name="1_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data 2"/>
          <p:cNvSpPr>
            <a:spLocks noGrp="1"/>
          </p:cNvSpPr>
          <p:nvPr>
            <p:ph type="dt" sz="half" idx="10"/>
          </p:nvPr>
        </p:nvSpPr>
        <p:spPr bwMode="auto">
          <a:xfrm>
            <a:off x="838200" y="6356350"/>
            <a:ext cx="2743200" cy="365125"/>
          </a:xfrm>
          <a:prstGeom prst="rect">
            <a:avLst/>
          </a:prstGeom>
        </p:spPr>
        <p:txBody>
          <a:bodyPr/>
          <a:lstStyle/>
          <a:p>
            <a:pPr>
              <a:defRPr/>
            </a:pPr>
            <a:fld id="{87303CD2-E35A-4586-83D7-A5FCD1F408A7}" type="datetime1">
              <a:rPr lang="it-IT"/>
              <a:t>08/03/25</a:t>
            </a:fld>
            <a:endParaRPr lang="it-IT"/>
          </a:p>
        </p:txBody>
      </p:sp>
      <p:sp>
        <p:nvSpPr>
          <p:cNvPr id="4" name="Segnaposto piè di pagina 3"/>
          <p:cNvSpPr>
            <a:spLocks noGrp="1"/>
          </p:cNvSpPr>
          <p:nvPr>
            <p:ph type="ftr" sz="quarter" idx="11"/>
          </p:nvPr>
        </p:nvSpPr>
        <p:spPr bwMode="auto">
          <a:xfrm>
            <a:off x="4038600" y="6356350"/>
            <a:ext cx="4114800" cy="365125"/>
          </a:xfrm>
          <a:prstGeom prst="rect">
            <a:avLst/>
          </a:prstGeom>
        </p:spPr>
        <p:txBody>
          <a:bodyPr/>
          <a:lstStyle/>
          <a:p>
            <a:pPr>
              <a:defRPr/>
            </a:pPr>
            <a:r>
              <a:rPr lang="en-US"/>
              <a:t>&lt; name &amp; contact - other presentation info&gt;</a:t>
            </a:r>
            <a:endParaRPr lang="it-IT"/>
          </a:p>
        </p:txBody>
      </p:sp>
      <p:sp>
        <p:nvSpPr>
          <p:cNvPr id="5" name="Segnaposto numero diapositiva 4"/>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PhAnim="0" type="blank" preserve="1" userDrawn="1">
  <p:cSld name="1_Vuota">
    <p:spTree>
      <p:nvGrpSpPr>
        <p:cNvPr id="1" name=""/>
        <p:cNvGrpSpPr/>
        <p:nvPr/>
      </p:nvGrpSpPr>
      <p:grpSpPr bwMode="auto">
        <a:xfrm>
          <a:off x="0" y="0"/>
          <a:ext cx="0" cy="0"/>
          <a:chOff x="0" y="0"/>
          <a:chExt cx="0" cy="0"/>
        </a:xfrm>
      </p:grpSpPr>
      <p:sp>
        <p:nvSpPr>
          <p:cNvPr id="2" name="Segnaposto data 1"/>
          <p:cNvSpPr>
            <a:spLocks noGrp="1"/>
          </p:cNvSpPr>
          <p:nvPr>
            <p:ph type="dt" sz="half" idx="10"/>
          </p:nvPr>
        </p:nvSpPr>
        <p:spPr bwMode="auto">
          <a:xfrm>
            <a:off x="838200" y="6356350"/>
            <a:ext cx="2743200" cy="365125"/>
          </a:xfrm>
          <a:prstGeom prst="rect">
            <a:avLst/>
          </a:prstGeom>
        </p:spPr>
        <p:txBody>
          <a:bodyPr/>
          <a:lstStyle/>
          <a:p>
            <a:pPr>
              <a:defRPr/>
            </a:pPr>
            <a:fld id="{34504A25-A789-4DA6-ABEC-FBC7E834F568}" type="datetime1">
              <a:rPr lang="it-IT"/>
              <a:t>08/03/25</a:t>
            </a:fld>
            <a:endParaRPr lang="it-IT"/>
          </a:p>
        </p:txBody>
      </p:sp>
      <p:sp>
        <p:nvSpPr>
          <p:cNvPr id="3" name="Segnaposto piè di pagina 2"/>
          <p:cNvSpPr>
            <a:spLocks noGrp="1"/>
          </p:cNvSpPr>
          <p:nvPr>
            <p:ph type="ftr" sz="quarter" idx="11"/>
          </p:nvPr>
        </p:nvSpPr>
        <p:spPr bwMode="auto">
          <a:xfrm>
            <a:off x="4038600" y="6356350"/>
            <a:ext cx="4114800" cy="365125"/>
          </a:xfrm>
          <a:prstGeom prst="rect">
            <a:avLst/>
          </a:prstGeom>
        </p:spPr>
        <p:txBody>
          <a:bodyPr/>
          <a:lstStyle/>
          <a:p>
            <a:pPr>
              <a:defRPr/>
            </a:pPr>
            <a:r>
              <a:rPr lang="en-US"/>
              <a:t>&lt; name &amp; contact - other presentation info&gt;</a:t>
            </a:r>
            <a:endParaRPr lang="it-IT"/>
          </a:p>
        </p:txBody>
      </p:sp>
      <p:sp>
        <p:nvSpPr>
          <p:cNvPr id="4" name="Segnaposto numero diapositiva 3"/>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PhAnim="0" type="objTx" preserve="1" userDrawn="1">
  <p:cSld name="1_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it-IT"/>
              <a:t>Modifica gli stili del testo dello schema</a:t>
            </a:r>
            <a:endParaRPr/>
          </a:p>
        </p:txBody>
      </p:sp>
      <p:sp>
        <p:nvSpPr>
          <p:cNvPr id="5" name="Segnaposto data 4"/>
          <p:cNvSpPr>
            <a:spLocks noGrp="1"/>
          </p:cNvSpPr>
          <p:nvPr>
            <p:ph type="dt" sz="half" idx="10"/>
          </p:nvPr>
        </p:nvSpPr>
        <p:spPr bwMode="auto">
          <a:xfrm>
            <a:off x="838200" y="6356350"/>
            <a:ext cx="2743200" cy="365125"/>
          </a:xfrm>
          <a:prstGeom prst="rect">
            <a:avLst/>
          </a:prstGeom>
        </p:spPr>
        <p:txBody>
          <a:bodyPr/>
          <a:lstStyle/>
          <a:p>
            <a:pPr>
              <a:defRPr/>
            </a:pPr>
            <a:fld id="{64FBE881-64E9-4E6F-9CA3-5B770129C485}" type="datetime1">
              <a:rPr lang="it-IT"/>
              <a:t>08/03/25</a:t>
            </a:fld>
            <a:endParaRPr lang="it-IT"/>
          </a:p>
        </p:txBody>
      </p:sp>
      <p:sp>
        <p:nvSpPr>
          <p:cNvPr id="6" name="Segnaposto piè di pagina 5"/>
          <p:cNvSpPr>
            <a:spLocks noGrp="1"/>
          </p:cNvSpPr>
          <p:nvPr>
            <p:ph type="ftr" sz="quarter" idx="11"/>
          </p:nvPr>
        </p:nvSpPr>
        <p:spPr bwMode="auto">
          <a:xfrm>
            <a:off x="4038600" y="6356350"/>
            <a:ext cx="4114800" cy="365125"/>
          </a:xfrm>
          <a:prstGeom prst="rect">
            <a:avLst/>
          </a:prstGeom>
        </p:spPr>
        <p:txBody>
          <a:bodyPr/>
          <a:lstStyle/>
          <a:p>
            <a:pPr>
              <a:defRPr/>
            </a:pPr>
            <a:r>
              <a:rPr lang="en-US"/>
              <a:t>&lt; name &amp; contact - other presentation info&gt;</a:t>
            </a:r>
            <a:endParaRPr lang="it-IT"/>
          </a:p>
        </p:txBody>
      </p:sp>
      <p:sp>
        <p:nvSpPr>
          <p:cNvPr id="7" name="Segnaposto numero diapositiva 6"/>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PhAnim="0" type="picTx" preserve="1" userDrawn="1">
  <p:cSld name="1_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it-IT"/>
              <a:t>Modifica gli stili del testo dello schema</a:t>
            </a:r>
            <a:endParaRPr/>
          </a:p>
        </p:txBody>
      </p:sp>
      <p:sp>
        <p:nvSpPr>
          <p:cNvPr id="5" name="Segnaposto data 4"/>
          <p:cNvSpPr>
            <a:spLocks noGrp="1"/>
          </p:cNvSpPr>
          <p:nvPr>
            <p:ph type="dt" sz="half" idx="10"/>
          </p:nvPr>
        </p:nvSpPr>
        <p:spPr bwMode="auto">
          <a:xfrm>
            <a:off x="838200" y="6356350"/>
            <a:ext cx="2743200" cy="365125"/>
          </a:xfrm>
          <a:prstGeom prst="rect">
            <a:avLst/>
          </a:prstGeom>
        </p:spPr>
        <p:txBody>
          <a:bodyPr/>
          <a:lstStyle/>
          <a:p>
            <a:pPr>
              <a:defRPr/>
            </a:pPr>
            <a:fld id="{263D14AE-B5C1-4262-85AD-4BE1C9852F43}" type="datetime1">
              <a:rPr lang="it-IT"/>
              <a:t>08/03/25</a:t>
            </a:fld>
            <a:endParaRPr lang="it-IT"/>
          </a:p>
        </p:txBody>
      </p:sp>
      <p:sp>
        <p:nvSpPr>
          <p:cNvPr id="6" name="Segnaposto piè di pagina 5"/>
          <p:cNvSpPr>
            <a:spLocks noGrp="1"/>
          </p:cNvSpPr>
          <p:nvPr>
            <p:ph type="ftr" sz="quarter" idx="11"/>
          </p:nvPr>
        </p:nvSpPr>
        <p:spPr bwMode="auto">
          <a:xfrm>
            <a:off x="4038600" y="6356350"/>
            <a:ext cx="4114800" cy="365125"/>
          </a:xfrm>
          <a:prstGeom prst="rect">
            <a:avLst/>
          </a:prstGeom>
        </p:spPr>
        <p:txBody>
          <a:bodyPr/>
          <a:lstStyle/>
          <a:p>
            <a:pPr>
              <a:defRPr/>
            </a:pPr>
            <a:r>
              <a:rPr lang="en-US"/>
              <a:t>&lt; name &amp; contact - other presentation info&gt;</a:t>
            </a:r>
            <a:endParaRPr lang="it-IT"/>
          </a:p>
        </p:txBody>
      </p:sp>
      <p:sp>
        <p:nvSpPr>
          <p:cNvPr id="7" name="Segnaposto numero diapositiva 6"/>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PhAnim="0" type="vertTx" preserve="1" userDrawn="1">
  <p:cSld name="2_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data 3"/>
          <p:cNvSpPr>
            <a:spLocks noGrp="1"/>
          </p:cNvSpPr>
          <p:nvPr>
            <p:ph type="dt" sz="half" idx="10"/>
          </p:nvPr>
        </p:nvSpPr>
        <p:spPr bwMode="auto">
          <a:xfrm>
            <a:off x="838200" y="6356350"/>
            <a:ext cx="2743200" cy="365125"/>
          </a:xfrm>
          <a:prstGeom prst="rect">
            <a:avLst/>
          </a:prstGeom>
        </p:spPr>
        <p:txBody>
          <a:bodyPr/>
          <a:lstStyle/>
          <a:p>
            <a:pPr>
              <a:defRPr/>
            </a:pPr>
            <a:fld id="{9A9A7105-2218-423B-B533-DB90F52ABB90}" type="datetime1">
              <a:rPr lang="it-IT"/>
              <a:t>08/03/25</a:t>
            </a:fld>
            <a:endParaRPr lang="it-IT"/>
          </a:p>
        </p:txBody>
      </p:sp>
      <p:sp>
        <p:nvSpPr>
          <p:cNvPr id="5" name="Segnaposto piè di pagina 4"/>
          <p:cNvSpPr>
            <a:spLocks noGrp="1"/>
          </p:cNvSpPr>
          <p:nvPr>
            <p:ph type="ftr" sz="quarter" idx="11"/>
          </p:nvPr>
        </p:nvSpPr>
        <p:spPr bwMode="auto">
          <a:xfrm>
            <a:off x="4038600" y="6356350"/>
            <a:ext cx="4114800" cy="365125"/>
          </a:xfrm>
          <a:prstGeom prst="rect">
            <a:avLst/>
          </a:prstGeom>
        </p:spPr>
        <p:txBody>
          <a:bodyPr/>
          <a:lstStyle/>
          <a:p>
            <a:pPr>
              <a:defRPr/>
            </a:pPr>
            <a:r>
              <a:rPr lang="en-US"/>
              <a:t>&lt; name &amp; contact - other presentation info&gt;</a:t>
            </a:r>
            <a:endParaRPr lang="it-IT"/>
          </a:p>
        </p:txBody>
      </p:sp>
      <p:sp>
        <p:nvSpPr>
          <p:cNvPr id="6" name="Segnaposto numero diapositiva 5"/>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3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0"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0"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data 3"/>
          <p:cNvSpPr>
            <a:spLocks noGrp="1"/>
          </p:cNvSpPr>
          <p:nvPr>
            <p:ph type="dt" sz="half" idx="10"/>
          </p:nvPr>
        </p:nvSpPr>
        <p:spPr bwMode="auto">
          <a:xfrm>
            <a:off x="838200" y="6356350"/>
            <a:ext cx="2743200" cy="365125"/>
          </a:xfrm>
          <a:prstGeom prst="rect">
            <a:avLst/>
          </a:prstGeom>
        </p:spPr>
        <p:txBody>
          <a:bodyPr/>
          <a:lstStyle/>
          <a:p>
            <a:pPr>
              <a:defRPr/>
            </a:pPr>
            <a:fld id="{128AF7E1-EBEC-4685-990F-DDEC650DE50D}" type="datetime1">
              <a:rPr lang="it-IT"/>
              <a:t>08/03/25</a:t>
            </a:fld>
            <a:endParaRPr lang="it-IT"/>
          </a:p>
        </p:txBody>
      </p:sp>
      <p:sp>
        <p:nvSpPr>
          <p:cNvPr id="5" name="Segnaposto piè di pagina 4"/>
          <p:cNvSpPr>
            <a:spLocks noGrp="1"/>
          </p:cNvSpPr>
          <p:nvPr>
            <p:ph type="ftr" sz="quarter" idx="11"/>
          </p:nvPr>
        </p:nvSpPr>
        <p:spPr bwMode="auto">
          <a:xfrm>
            <a:off x="4038600" y="6356350"/>
            <a:ext cx="4114800" cy="365125"/>
          </a:xfrm>
          <a:prstGeom prst="rect">
            <a:avLst/>
          </a:prstGeom>
        </p:spPr>
        <p:txBody>
          <a:bodyPr/>
          <a:lstStyle/>
          <a:p>
            <a:pPr>
              <a:defRPr/>
            </a:pPr>
            <a:r>
              <a:rPr lang="en-US"/>
              <a:t>&lt; name &amp; contact - other presentation info&gt;</a:t>
            </a:r>
            <a:endParaRPr lang="it-IT"/>
          </a:p>
        </p:txBody>
      </p:sp>
      <p:sp>
        <p:nvSpPr>
          <p:cNvPr id="6" name="Segnaposto numero diapositiva 5"/>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age Layout B">
    <p:bg>
      <p:bgPr>
        <a:blipFill>
          <a:blip r:embed="rId2"/>
          <a:srcRect/>
          <a:stretch/>
        </a:blipFill>
        <a:effectLst/>
      </p:bgPr>
    </p:bg>
    <p:spTree>
      <p:nvGrpSpPr>
        <p:cNvPr id="1" name=""/>
        <p:cNvGrpSpPr/>
        <p:nvPr/>
      </p:nvGrpSpPr>
      <p:grpSpPr bwMode="auto">
        <a:xfrm>
          <a:off x="0" y="0"/>
          <a:ext cx="0" cy="0"/>
          <a:chOff x="0" y="0"/>
          <a:chExt cx="0" cy="0"/>
        </a:xfrm>
      </p:grpSpPr>
      <p:sp>
        <p:nvSpPr>
          <p:cNvPr id="33" name="Numero diapositiva"/>
          <p:cNvSpPr txBox="1">
            <a:spLocks noGrp="1"/>
          </p:cNvSpPr>
          <p:nvPr>
            <p:ph type="sldNum" sz="quarter" idx="2"/>
          </p:nvPr>
        </p:nvSpPr>
        <p:spPr bwMode="auto">
          <a:prstGeom prst="rect">
            <a:avLst/>
          </a:prstGeom>
        </p:spPr>
        <p:txBody>
          <a:bodyPr/>
          <a:lstStyle/>
          <a:p>
            <a:pPr>
              <a:defRPr/>
            </a:pPr>
            <a:fld id="{6208022D-D0CE-407A-B9F8-061574080297}" type="slidenum">
              <a:rPr lang="it-IT" smtClean="0"/>
              <a:t>‹#›</a:t>
            </a:fld>
            <a:endParaRPr lang="it-IT"/>
          </a:p>
        </p:txBody>
      </p:sp>
    </p:spTree>
    <p:extLst>
      <p:ext uri="{BB962C8B-B14F-4D97-AF65-F5344CB8AC3E}">
        <p14:creationId xmlns:p14="http://schemas.microsoft.com/office/powerpoint/2010/main" val="3017400668"/>
      </p:ext>
    </p:extLst>
  </p:cSld>
  <p:clrMapOvr>
    <a:masterClrMapping/>
  </p:clrMapOvr>
  <p:hf sldNum="0"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2 columns">
    <p:spTree>
      <p:nvGrpSpPr>
        <p:cNvPr id="1" name=""/>
        <p:cNvGrpSpPr/>
        <p:nvPr/>
      </p:nvGrpSpPr>
      <p:grpSpPr bwMode="auto">
        <a:xfrm>
          <a:off x="0" y="0"/>
          <a:ext cx="0" cy="0"/>
          <a:chOff x="0" y="0"/>
          <a:chExt cx="0" cy="0"/>
        </a:xfrm>
      </p:grpSpPr>
      <p:sp>
        <p:nvSpPr>
          <p:cNvPr id="40" name="Main Title…"/>
          <p:cNvSpPr txBox="1"/>
          <p:nvPr/>
        </p:nvSpPr>
        <p:spPr bwMode="auto">
          <a:xfrm>
            <a:off x="618500" y="621121"/>
            <a:ext cx="1332096" cy="743793"/>
          </a:xfrm>
          <a:prstGeom prst="rect">
            <a:avLst/>
          </a:prstGeom>
          <a:ln w="12700">
            <a:miter lim="400000"/>
          </a:ln>
        </p:spPr>
        <p:txBody>
          <a:bodyPr wrap="none" lIns="25400" tIns="25400" rIns="25400" bIns="25400" anchor="ctr">
            <a:spAutoFit/>
          </a:bodyPr>
          <a:lstStyle/>
          <a:p>
            <a:pPr algn="l">
              <a:lnSpc>
                <a:spcPct val="100000"/>
              </a:lnSpc>
              <a:defRPr sz="5000" spc="-25">
                <a:solidFill>
                  <a:srgbClr val="403F3F"/>
                </a:solidFill>
                <a:latin typeface="+mn-lt"/>
                <a:ea typeface="+mn-ea"/>
                <a:cs typeface="+mn-cs"/>
              </a:defRPr>
            </a:pPr>
            <a:r>
              <a:rPr sz="2500"/>
              <a:t>Main Title</a:t>
            </a:r>
          </a:p>
          <a:p>
            <a:pPr algn="l" defTabSz="1219169">
              <a:lnSpc>
                <a:spcPct val="100000"/>
              </a:lnSpc>
              <a:spcBef>
                <a:spcPts val="0"/>
              </a:spcBef>
              <a:defRPr sz="4000" spc="0">
                <a:solidFill>
                  <a:srgbClr val="403F3F"/>
                </a:solidFill>
                <a:latin typeface="Albert Sans Regular Regular"/>
                <a:ea typeface="Albert Sans Regular Regular"/>
                <a:cs typeface="Albert Sans Regular Regular"/>
              </a:defRPr>
            </a:pPr>
            <a:r>
              <a:rPr sz="2000"/>
              <a:t>Subtitle</a:t>
            </a:r>
          </a:p>
        </p:txBody>
      </p:sp>
      <p:sp>
        <p:nvSpPr>
          <p:cNvPr id="41" name="Lorem ipsum dolor sit amet, consectetur adipiscing elit. Morbi rhoncus ex non suscipit laoreet. Etiam sodales ligula orci, vel consequat dolor porttitor in. Ut in odio leo. Proin vehicula nulla sit amet neque tristique pellentesque. Vestibulum maximus en"/>
          <p:cNvSpPr txBox="1"/>
          <p:nvPr/>
        </p:nvSpPr>
        <p:spPr bwMode="auto">
          <a:xfrm>
            <a:off x="660833" y="1591822"/>
            <a:ext cx="10870334" cy="4132052"/>
          </a:xfrm>
          <a:prstGeom prst="rect">
            <a:avLst/>
          </a:prstGeom>
          <a:ln w="12700">
            <a:miter lim="400000"/>
          </a:ln>
        </p:spPr>
        <p:txBody>
          <a:bodyPr lIns="25400" tIns="25400" rIns="25400" bIns="25400" numCol="2" spcCol="1087033"/>
          <a:lstStyle/>
          <a:p>
            <a:pPr>
              <a:defRPr/>
            </a:pPr>
            <a:r>
              <a:rPr sz="900"/>
              <a:t>Lorem ipsum dolor sit amet, consectetur adipiscing elit. Morbi rhoncus ex non suscipit laoreet. Etiam sodales ligula orci, vel consequat dolor porttitor in. Ut in odio leo. Proin vehicula nulla sit amet neque tristique pellentesque. Vestibulum maximus enim et mauris sagittis, in fringilla ligula venenatis. In diam arcu, viverra vitae nibh quis, semper pulvinar tortor. Praesent dapibus venenatis massa, non porta augue fermentum vel.</a:t>
            </a:r>
          </a:p>
          <a:p>
            <a:pPr>
              <a:defRPr/>
            </a:pPr>
            <a:r>
              <a:rPr sz="900"/>
              <a:t>Phasellus sit amet ultricies massa. Morbi non pellentesque quam. Sed hendrerit volutpat sem, sit amet rhoncus quam faucibus nec. Phasellus rhoncus sem in feugiat lobortis. Nulla a fringilla leo. Curabitur non justo lacinia, aliquet odio sed, sollicitudin nisl. Nulla ultrices, mauris ac finibus volutpat, erat lectus ornare nulla, eu pharetra est augue sit amet eros. Nulla facilisi. Vivamus tincidunt commodo fringilla. In quis sodales ipsum. Morbi semper felis quam, ac commodo turpis ultrices eget. Nullam ante tortor, tincidunt ut accumsan id, egestas ac sem.</a:t>
            </a:r>
          </a:p>
          <a:p>
            <a:pPr>
              <a:defRPr/>
            </a:pPr>
            <a:r>
              <a:rPr sz="900"/>
              <a:t>Pellentesque consectetur mollis vulputate. Morbi non orci eros. Interdum et malesuada fames ac ante ipsum primis in faucibus. Proin euismod auctor elit in pharetra. Aenean non dui in eros blandit aliquet nec a purus. Suspendisse luctus volutpat mauris consectetur elementum. Phasellus mollis ac magna et aliquam. Vestibulum sem nibh, sagittis a maximus ac, convallis eu diam. Aliquam eu erat pulvinar ligula ultricies facilisis. Suspendisse enim ipsum, venenatis at posuere eget, tincidunt a orci. Morbi scelerisque tincidunt eros at mollis. Class aptent taciti sociosqu ad litora torquent per conubia nostra, per inceptos himenaeos. Curabitur ligula ante, tristique vel ligula vel, facilisis maximus odio. Mauris enim purus, luctus et nunc eget, faucibus feugiat nisi. Morbi magna est, faucibus id mattis et, vehicula a quam.</a:t>
            </a:r>
          </a:p>
        </p:txBody>
      </p:sp>
      <p:sp>
        <p:nvSpPr>
          <p:cNvPr id="42" name="Giatist, ut magnati buscipsam con perum quis aut"/>
          <p:cNvSpPr txBox="1"/>
          <p:nvPr/>
        </p:nvSpPr>
        <p:spPr bwMode="auto">
          <a:xfrm>
            <a:off x="7088910" y="43127"/>
            <a:ext cx="4590809" cy="340734"/>
          </a:xfrm>
          <a:prstGeom prst="rect">
            <a:avLst/>
          </a:prstGeom>
          <a:ln w="12700">
            <a:miter lim="400000"/>
          </a:ln>
        </p:spPr>
        <p:txBody>
          <a:bodyPr wrap="none" lIns="25400" tIns="25400" rIns="25400" bIns="25400" anchor="ctr">
            <a:spAutoFit/>
          </a:bodyPr>
          <a:lstStyle>
            <a:lvl1pPr algn="r">
              <a:lnSpc>
                <a:spcPct val="110000"/>
              </a:lnSpc>
              <a:defRPr sz="3600" spc="-18">
                <a:solidFill>
                  <a:srgbClr val="FFFFFF"/>
                </a:solidFill>
                <a:latin typeface="+mn-lt"/>
                <a:ea typeface="+mn-ea"/>
                <a:cs typeface="+mn-cs"/>
              </a:defRPr>
            </a:lvl1pPr>
          </a:lstStyle>
          <a:p>
            <a:pPr>
              <a:defRPr/>
            </a:pPr>
            <a:r>
              <a:rPr sz="1800"/>
              <a:t>Giatist, ut magnati buscipsam con perum quis aut</a:t>
            </a:r>
          </a:p>
        </p:txBody>
      </p:sp>
      <p:sp>
        <p:nvSpPr>
          <p:cNvPr id="43" name="Numero diapositiva"/>
          <p:cNvSpPr txBox="1">
            <a:spLocks noGrp="1"/>
          </p:cNvSpPr>
          <p:nvPr>
            <p:ph type="sldNum" sz="quarter" idx="2"/>
          </p:nvPr>
        </p:nvSpPr>
        <p:spPr bwMode="auto">
          <a:prstGeom prst="rect">
            <a:avLst/>
          </a:prstGeom>
        </p:spPr>
        <p:txBody>
          <a:bodyPr/>
          <a:lstStyle/>
          <a:p>
            <a:pPr>
              <a:defRPr/>
            </a:pPr>
            <a:fld id="{6208022D-D0CE-407A-B9F8-061574080297}" type="slidenum">
              <a:rPr lang="it-IT" smtClean="0"/>
              <a:t>‹#›</a:t>
            </a:fld>
            <a:endParaRPr lang="it-IT"/>
          </a:p>
        </p:txBody>
      </p:sp>
    </p:spTree>
    <p:extLst>
      <p:ext uri="{BB962C8B-B14F-4D97-AF65-F5344CB8AC3E}">
        <p14:creationId xmlns:p14="http://schemas.microsoft.com/office/powerpoint/2010/main" val="4282037426"/>
      </p:ext>
    </p:extLst>
  </p:cSld>
  <p:clrMapOvr>
    <a:masterClrMapping/>
  </p:clrMapOvr>
  <p:hf sldNum="0"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2 columns 1 picture">
    <p:spTree>
      <p:nvGrpSpPr>
        <p:cNvPr id="1" name=""/>
        <p:cNvGrpSpPr/>
        <p:nvPr/>
      </p:nvGrpSpPr>
      <p:grpSpPr bwMode="auto">
        <a:xfrm>
          <a:off x="0" y="0"/>
          <a:ext cx="0" cy="0"/>
          <a:chOff x="0" y="0"/>
          <a:chExt cx="0" cy="0"/>
        </a:xfrm>
      </p:grpSpPr>
      <p:sp>
        <p:nvSpPr>
          <p:cNvPr id="50" name="Main Title…"/>
          <p:cNvSpPr txBox="1"/>
          <p:nvPr/>
        </p:nvSpPr>
        <p:spPr bwMode="auto">
          <a:xfrm>
            <a:off x="618500" y="621121"/>
            <a:ext cx="1332096" cy="743793"/>
          </a:xfrm>
          <a:prstGeom prst="rect">
            <a:avLst/>
          </a:prstGeom>
          <a:ln w="12700">
            <a:miter lim="400000"/>
          </a:ln>
        </p:spPr>
        <p:txBody>
          <a:bodyPr wrap="none" lIns="25400" tIns="25400" rIns="25400" bIns="25400" anchor="ctr">
            <a:spAutoFit/>
          </a:bodyPr>
          <a:lstStyle/>
          <a:p>
            <a:pPr algn="l">
              <a:lnSpc>
                <a:spcPct val="100000"/>
              </a:lnSpc>
              <a:defRPr sz="5000" spc="-25">
                <a:solidFill>
                  <a:srgbClr val="403F3F"/>
                </a:solidFill>
                <a:latin typeface="+mn-lt"/>
                <a:ea typeface="+mn-ea"/>
                <a:cs typeface="+mn-cs"/>
              </a:defRPr>
            </a:pPr>
            <a:r>
              <a:rPr sz="2500"/>
              <a:t>Main Title</a:t>
            </a:r>
          </a:p>
          <a:p>
            <a:pPr algn="l" defTabSz="1219169">
              <a:lnSpc>
                <a:spcPct val="100000"/>
              </a:lnSpc>
              <a:spcBef>
                <a:spcPts val="0"/>
              </a:spcBef>
              <a:defRPr sz="4000" spc="0">
                <a:solidFill>
                  <a:srgbClr val="403F3F"/>
                </a:solidFill>
                <a:latin typeface="Albert Sans Regular Regular"/>
                <a:ea typeface="Albert Sans Regular Regular"/>
                <a:cs typeface="Albert Sans Regular Regular"/>
              </a:defRPr>
            </a:pPr>
            <a:r>
              <a:rPr sz="2000"/>
              <a:t>Subtitle</a:t>
            </a:r>
          </a:p>
        </p:txBody>
      </p:sp>
      <p:sp>
        <p:nvSpPr>
          <p:cNvPr id="51" name="Lorem ipsum dolor sit amet, consectetur adipiscing elit. Morbi rhoncus ex non suscipit laoreet. Etiam sodales ligula orci, vel consequat dolor porttitor in. Ut in odio leo. Proin vehicula nulla sit amet neque tristique pellentesque. Vestibulum maximus en"/>
          <p:cNvSpPr txBox="1"/>
          <p:nvPr/>
        </p:nvSpPr>
        <p:spPr bwMode="auto">
          <a:xfrm>
            <a:off x="660832" y="1591822"/>
            <a:ext cx="6585779" cy="4132052"/>
          </a:xfrm>
          <a:prstGeom prst="rect">
            <a:avLst/>
          </a:prstGeom>
          <a:ln w="12700">
            <a:miter lim="400000"/>
          </a:ln>
        </p:spPr>
        <p:txBody>
          <a:bodyPr lIns="25400" tIns="25400" rIns="25400" bIns="25400" numCol="2" spcCol="658577"/>
          <a:lstStyle/>
          <a:p>
            <a:pPr>
              <a:defRPr/>
            </a:pPr>
            <a:r>
              <a:rPr sz="900"/>
              <a:t>Lorem ipsum dolor sit amet, consectetur adipiscing elit. Morbi rhoncus ex non suscipit laoreet. Etiam sodales ligula orci, vel consequat dolor porttitor in. Ut in odio leo. Proin vehicula nulla sit amet neque tristique pellentesque. Vestibulum maximus enim et mauris sagittis, in fringilla ligula venenatis. In diam arcu, viverra vitae nibh quis, semper pulvinar tortor. Praesent dapibus venenatis massa, non porta augue fermentum vel.</a:t>
            </a:r>
          </a:p>
          <a:p>
            <a:pPr>
              <a:defRPr/>
            </a:pPr>
            <a:r>
              <a:rPr sz="900"/>
              <a:t>Phasellus sit amet ultricies massa. Morbi non pellentesque quam. Sed hendrerit volutpat sem, sit amet rhoncus quam faucibus nec. Phasellus rhoncus sem in feugiat lobortis. Nulla a fringilla leo. Curabitur non justo lacinia, aliquet odio sed, sollicitudin nisl. Nulla ultrices, mauris ac finibus volutpat, erat lectus ornare nulla, eu pharetra est augue sit amet eros. Nulla facilisi. Vivamus tincidunt commodo fringilla. In quis sodales ipsum. Morbi semper felis quam, ac commodo turpis ultrices eget. Nullam ante tortor, tincidunt ut accumsan id, egestas ac sem.</a:t>
            </a:r>
          </a:p>
          <a:p>
            <a:pPr>
              <a:defRPr/>
            </a:pPr>
            <a:r>
              <a:rPr sz="900"/>
              <a:t>Lorem ipsum dolor sit amet, consectetur adipiscing elit. Morbi rhoncus ex non suscipit laoreet. Etiam sodales ligula orci, vel consequat dolor porttitor in. Ut in odio leo. Proin vehicula nulla sit amet neque tristique pellentesque. Vestibulum maximus enim et mauris sagittis, in fringilla ligula venenatis. In diam arcu, viverra vitae nibh quis, semper pulvinar tortor. Praesent dapibus venenatis massa, non porta augue fermentum vel.</a:t>
            </a:r>
          </a:p>
        </p:txBody>
      </p:sp>
      <p:grpSp>
        <p:nvGrpSpPr>
          <p:cNvPr id="54" name="Raggruppa"/>
          <p:cNvGrpSpPr/>
          <p:nvPr/>
        </p:nvGrpSpPr>
        <p:grpSpPr bwMode="auto">
          <a:xfrm>
            <a:off x="7884406" y="1591822"/>
            <a:ext cx="3600001" cy="3841301"/>
            <a:chOff x="0" y="0"/>
            <a:chExt cx="7200000" cy="7682600"/>
          </a:xfrm>
        </p:grpSpPr>
        <p:sp>
          <p:nvSpPr>
            <p:cNvPr id="52" name="Quadrato"/>
            <p:cNvSpPr/>
            <p:nvPr/>
          </p:nvSpPr>
          <p:spPr bwMode="auto">
            <a:xfrm>
              <a:off x="0" y="0"/>
              <a:ext cx="7200001" cy="7200001"/>
            </a:xfrm>
            <a:prstGeom prst="rect">
              <a:avLst/>
            </a:prstGeom>
            <a:solidFill>
              <a:srgbClr val="F4F3F3"/>
            </a:solidFill>
            <a:ln w="12700" cap="flat">
              <a:noFill/>
              <a:miter lim="400000"/>
            </a:ln>
            <a:effectLst/>
          </p:spPr>
          <p:txBody>
            <a:bodyPr wrap="square" lIns="50800" tIns="50800" rIns="50800" bIns="50800" numCol="1" anchor="ctr">
              <a:noAutofit/>
            </a:bodyPr>
            <a:lstStyle/>
            <a:p>
              <a:pPr algn="ctr" defTabSz="412750">
                <a:lnSpc>
                  <a:spcPct val="100000"/>
                </a:lnSpc>
                <a:spcBef>
                  <a:spcPts val="0"/>
                </a:spcBef>
                <a:defRPr sz="3200" spc="0">
                  <a:solidFill>
                    <a:srgbClr val="FFFFFF"/>
                  </a:solidFill>
                  <a:latin typeface="Albert Sans Regular Regular"/>
                  <a:ea typeface="Albert Sans Regular Regular"/>
                  <a:cs typeface="Albert Sans Regular Regular"/>
                </a:defRPr>
              </a:pPr>
              <a:endParaRPr sz="1600"/>
            </a:p>
          </p:txBody>
        </p:sp>
        <p:sp>
          <p:nvSpPr>
            <p:cNvPr id="53" name="Caption"/>
            <p:cNvSpPr/>
            <p:nvPr/>
          </p:nvSpPr>
          <p:spPr bwMode="auto">
            <a:xfrm>
              <a:off x="0" y="7301600"/>
              <a:ext cx="7200001" cy="381001"/>
            </a:xfrm>
            <a:prstGeom prst="roundRect">
              <a:avLst>
                <a:gd name="adj" fmla="val 0"/>
              </a:avLst>
            </a:prstGeom>
            <a:solidFill>
              <a:srgbClr val="000000">
                <a:alpha val="0"/>
              </a:srgbClr>
            </a:solidFill>
            <a:ln w="12700" cap="flat">
              <a:noFill/>
              <a:miter lim="400000"/>
            </a:ln>
            <a:effectLst/>
          </p:spPr>
          <p:txBody>
            <a:bodyPr wrap="square" lIns="50800" tIns="50800" rIns="50800" bIns="50800" numCol="1" anchor="t">
              <a:noAutofit/>
            </a:bodyPr>
            <a:lstStyle>
              <a:lvl1pPr algn="ctr">
                <a:spcBef>
                  <a:spcPts val="800"/>
                </a:spcBef>
                <a:defRPr sz="1800" spc="45">
                  <a:latin typeface="Albert Sans Regular Regular"/>
                  <a:ea typeface="Albert Sans Regular Regular"/>
                  <a:cs typeface="Albert Sans Regular Regular"/>
                </a:defRPr>
              </a:lvl1pPr>
            </a:lstStyle>
            <a:p>
              <a:pPr>
                <a:defRPr/>
              </a:pPr>
              <a:r>
                <a:rPr sz="900"/>
                <a:t>Caption</a:t>
              </a:r>
            </a:p>
          </p:txBody>
        </p:sp>
      </p:grpSp>
      <p:sp>
        <p:nvSpPr>
          <p:cNvPr id="55" name="Giatist, ut magnati buscipsam con perum quis aut"/>
          <p:cNvSpPr txBox="1"/>
          <p:nvPr/>
        </p:nvSpPr>
        <p:spPr bwMode="auto">
          <a:xfrm>
            <a:off x="7088910" y="43127"/>
            <a:ext cx="4590809" cy="340734"/>
          </a:xfrm>
          <a:prstGeom prst="rect">
            <a:avLst/>
          </a:prstGeom>
          <a:ln w="12700">
            <a:miter lim="400000"/>
          </a:ln>
        </p:spPr>
        <p:txBody>
          <a:bodyPr wrap="none" lIns="25400" tIns="25400" rIns="25400" bIns="25400" anchor="ctr">
            <a:spAutoFit/>
          </a:bodyPr>
          <a:lstStyle>
            <a:lvl1pPr algn="r">
              <a:lnSpc>
                <a:spcPct val="110000"/>
              </a:lnSpc>
              <a:defRPr sz="3600" spc="-18">
                <a:solidFill>
                  <a:srgbClr val="FFFFFF"/>
                </a:solidFill>
                <a:latin typeface="+mn-lt"/>
                <a:ea typeface="+mn-ea"/>
                <a:cs typeface="+mn-cs"/>
              </a:defRPr>
            </a:lvl1pPr>
          </a:lstStyle>
          <a:p>
            <a:pPr>
              <a:defRPr/>
            </a:pPr>
            <a:r>
              <a:rPr sz="1800"/>
              <a:t>Giatist, ut magnati buscipsam con perum quis aut</a:t>
            </a:r>
          </a:p>
        </p:txBody>
      </p:sp>
      <p:sp>
        <p:nvSpPr>
          <p:cNvPr id="56" name="Numero diapositiva"/>
          <p:cNvSpPr txBox="1">
            <a:spLocks noGrp="1"/>
          </p:cNvSpPr>
          <p:nvPr>
            <p:ph type="sldNum" sz="quarter" idx="2"/>
          </p:nvPr>
        </p:nvSpPr>
        <p:spPr bwMode="auto">
          <a:prstGeom prst="rect">
            <a:avLst/>
          </a:prstGeom>
        </p:spPr>
        <p:txBody>
          <a:bodyPr/>
          <a:lstStyle/>
          <a:p>
            <a:pPr>
              <a:defRPr/>
            </a:pPr>
            <a:fld id="{6208022D-D0CE-407A-B9F8-061574080297}" type="slidenum">
              <a:rPr lang="it-IT" smtClean="0"/>
              <a:t>‹#›</a:t>
            </a:fld>
            <a:endParaRPr lang="it-IT"/>
          </a:p>
        </p:txBody>
      </p:sp>
    </p:spTree>
    <p:extLst>
      <p:ext uri="{BB962C8B-B14F-4D97-AF65-F5344CB8AC3E}">
        <p14:creationId xmlns:p14="http://schemas.microsoft.com/office/powerpoint/2010/main" val="1215721661"/>
      </p:ext>
    </p:extLst>
  </p:cSld>
  <p:clrMapOvr>
    <a:masterClrMapping/>
  </p:clrMapOvr>
  <p:hf sldNum="0"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1 picture">
    <p:spTree>
      <p:nvGrpSpPr>
        <p:cNvPr id="1" name=""/>
        <p:cNvGrpSpPr/>
        <p:nvPr/>
      </p:nvGrpSpPr>
      <p:grpSpPr bwMode="auto">
        <a:xfrm>
          <a:off x="0" y="0"/>
          <a:ext cx="0" cy="0"/>
          <a:chOff x="0" y="0"/>
          <a:chExt cx="0" cy="0"/>
        </a:xfrm>
      </p:grpSpPr>
      <p:sp>
        <p:nvSpPr>
          <p:cNvPr id="63" name="Rettangolo"/>
          <p:cNvSpPr/>
          <p:nvPr/>
        </p:nvSpPr>
        <p:spPr bwMode="auto">
          <a:xfrm>
            <a:off x="2533471" y="826893"/>
            <a:ext cx="8889590" cy="5040001"/>
          </a:xfrm>
          <a:prstGeom prst="rect">
            <a:avLst/>
          </a:prstGeom>
          <a:solidFill>
            <a:srgbClr val="F4F3F3"/>
          </a:solidFill>
          <a:ln w="12700">
            <a:miter lim="400000"/>
          </a:ln>
        </p:spPr>
        <p:txBody>
          <a:bodyPr lIns="25400" tIns="25400" rIns="25400" bIns="25400" anchor="ctr"/>
          <a:lstStyle/>
          <a:p>
            <a:pPr algn="ctr" defTabSz="412750">
              <a:lnSpc>
                <a:spcPct val="100000"/>
              </a:lnSpc>
              <a:spcBef>
                <a:spcPts val="0"/>
              </a:spcBef>
              <a:defRPr sz="3200" spc="0">
                <a:solidFill>
                  <a:srgbClr val="FFFFFF"/>
                </a:solidFill>
                <a:latin typeface="Albert Sans Regular Regular"/>
                <a:ea typeface="Albert Sans Regular Regular"/>
                <a:cs typeface="Albert Sans Regular Regular"/>
              </a:defRPr>
            </a:pPr>
            <a:endParaRPr sz="1600"/>
          </a:p>
        </p:txBody>
      </p:sp>
      <p:sp>
        <p:nvSpPr>
          <p:cNvPr id="64" name="Giatist, ut magnati buscipsam con perum quis aut"/>
          <p:cNvSpPr txBox="1"/>
          <p:nvPr/>
        </p:nvSpPr>
        <p:spPr bwMode="auto">
          <a:xfrm>
            <a:off x="7088910" y="43127"/>
            <a:ext cx="4590809" cy="340734"/>
          </a:xfrm>
          <a:prstGeom prst="rect">
            <a:avLst/>
          </a:prstGeom>
          <a:ln w="12700">
            <a:miter lim="400000"/>
          </a:ln>
        </p:spPr>
        <p:txBody>
          <a:bodyPr wrap="none" lIns="25400" tIns="25400" rIns="25400" bIns="25400" anchor="ctr">
            <a:spAutoFit/>
          </a:bodyPr>
          <a:lstStyle>
            <a:lvl1pPr algn="r">
              <a:lnSpc>
                <a:spcPct val="110000"/>
              </a:lnSpc>
              <a:defRPr sz="3600" spc="-18">
                <a:solidFill>
                  <a:srgbClr val="FFFFFF"/>
                </a:solidFill>
                <a:latin typeface="+mn-lt"/>
                <a:ea typeface="+mn-ea"/>
                <a:cs typeface="+mn-cs"/>
              </a:defRPr>
            </a:lvl1pPr>
          </a:lstStyle>
          <a:p>
            <a:pPr>
              <a:defRPr/>
            </a:pPr>
            <a:r>
              <a:rPr sz="1800"/>
              <a:t>Giatist, ut magnati buscipsam con perum quis aut</a:t>
            </a:r>
          </a:p>
        </p:txBody>
      </p:sp>
      <p:sp>
        <p:nvSpPr>
          <p:cNvPr id="65" name="Figure .1 - Caption…"/>
          <p:cNvSpPr txBox="1"/>
          <p:nvPr/>
        </p:nvSpPr>
        <p:spPr bwMode="auto">
          <a:xfrm>
            <a:off x="499966" y="1185512"/>
            <a:ext cx="1418062" cy="189796"/>
          </a:xfrm>
          <a:prstGeom prst="rect">
            <a:avLst/>
          </a:prstGeom>
          <a:ln w="12700">
            <a:miter lim="400000"/>
          </a:ln>
        </p:spPr>
        <p:txBody>
          <a:bodyPr lIns="25400" tIns="25400" rIns="25400" bIns="25400">
            <a:spAutoFit/>
          </a:bodyPr>
          <a:lstStyle>
            <a:lvl1pPr>
              <a:spcBef>
                <a:spcPts val="800"/>
              </a:spcBef>
              <a:defRPr sz="1800" spc="45">
                <a:latin typeface="Albert Sans Regular Regular"/>
                <a:ea typeface="Albert Sans Regular Regular"/>
                <a:cs typeface="Albert Sans Regular Regular"/>
              </a:defRPr>
            </a:lvl1pPr>
          </a:lstStyle>
          <a:p>
            <a:pPr>
              <a:defRPr/>
            </a:pPr>
            <a:r>
              <a:rPr sz="900"/>
              <a:t>Caption…</a:t>
            </a:r>
          </a:p>
        </p:txBody>
      </p:sp>
      <p:sp>
        <p:nvSpPr>
          <p:cNvPr id="66" name="Title 3"/>
          <p:cNvSpPr txBox="1"/>
          <p:nvPr/>
        </p:nvSpPr>
        <p:spPr bwMode="auto">
          <a:xfrm>
            <a:off x="499966" y="851176"/>
            <a:ext cx="590546" cy="251351"/>
          </a:xfrm>
          <a:prstGeom prst="rect">
            <a:avLst/>
          </a:prstGeom>
          <a:ln w="12700">
            <a:miter lim="400000"/>
          </a:ln>
        </p:spPr>
        <p:txBody>
          <a:bodyPr wrap="none" lIns="25400" tIns="25400" rIns="25400" bIns="25400" anchor="ctr">
            <a:spAutoFit/>
          </a:bodyPr>
          <a:lstStyle>
            <a:lvl1pPr>
              <a:defRPr sz="2600" cap="all" spc="65">
                <a:latin typeface="Albert Sans Regular Bold"/>
                <a:ea typeface="Albert Sans Regular Bold"/>
                <a:cs typeface="Albert Sans Regular Bold"/>
              </a:defRPr>
            </a:lvl1pPr>
          </a:lstStyle>
          <a:p>
            <a:pPr>
              <a:defRPr/>
            </a:pPr>
            <a:r>
              <a:rPr sz="1300"/>
              <a:t>Title 3</a:t>
            </a:r>
          </a:p>
        </p:txBody>
      </p:sp>
      <p:sp>
        <p:nvSpPr>
          <p:cNvPr id="67" name="Numero diapositiva"/>
          <p:cNvSpPr txBox="1">
            <a:spLocks noGrp="1"/>
          </p:cNvSpPr>
          <p:nvPr>
            <p:ph type="sldNum" sz="quarter" idx="2"/>
          </p:nvPr>
        </p:nvSpPr>
        <p:spPr bwMode="auto">
          <a:prstGeom prst="rect">
            <a:avLst/>
          </a:prstGeom>
        </p:spPr>
        <p:txBody>
          <a:bodyPr/>
          <a:lstStyle/>
          <a:p>
            <a:pPr>
              <a:defRPr/>
            </a:pPr>
            <a:fld id="{6208022D-D0CE-407A-B9F8-061574080297}" type="slidenum">
              <a:rPr lang="it-IT" smtClean="0"/>
              <a:t>‹#›</a:t>
            </a:fld>
            <a:endParaRPr lang="it-IT"/>
          </a:p>
        </p:txBody>
      </p:sp>
    </p:spTree>
    <p:extLst>
      <p:ext uri="{BB962C8B-B14F-4D97-AF65-F5344CB8AC3E}">
        <p14:creationId xmlns:p14="http://schemas.microsoft.com/office/powerpoint/2010/main" val="3601801244"/>
      </p:ext>
    </p:extLst>
  </p:cSld>
  <p:clrMapOvr>
    <a:masterClrMapping/>
  </p:clrMapOvr>
  <p:hf sldNum="0" hdr="0" dt="0"/>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2 pictures">
    <p:spTree>
      <p:nvGrpSpPr>
        <p:cNvPr id="1" name=""/>
        <p:cNvGrpSpPr/>
        <p:nvPr/>
      </p:nvGrpSpPr>
      <p:grpSpPr bwMode="auto">
        <a:xfrm>
          <a:off x="0" y="0"/>
          <a:ext cx="0" cy="0"/>
          <a:chOff x="0" y="0"/>
          <a:chExt cx="0" cy="0"/>
        </a:xfrm>
      </p:grpSpPr>
      <p:sp>
        <p:nvSpPr>
          <p:cNvPr id="74" name="Main Title…"/>
          <p:cNvSpPr txBox="1"/>
          <p:nvPr/>
        </p:nvSpPr>
        <p:spPr bwMode="auto">
          <a:xfrm>
            <a:off x="618500" y="621121"/>
            <a:ext cx="1332096" cy="743793"/>
          </a:xfrm>
          <a:prstGeom prst="rect">
            <a:avLst/>
          </a:prstGeom>
          <a:ln w="12700">
            <a:miter lim="400000"/>
          </a:ln>
        </p:spPr>
        <p:txBody>
          <a:bodyPr wrap="none" lIns="25400" tIns="25400" rIns="25400" bIns="25400" anchor="ctr">
            <a:spAutoFit/>
          </a:bodyPr>
          <a:lstStyle/>
          <a:p>
            <a:pPr algn="l">
              <a:lnSpc>
                <a:spcPct val="100000"/>
              </a:lnSpc>
              <a:defRPr sz="5000" spc="-25">
                <a:solidFill>
                  <a:srgbClr val="403F3F"/>
                </a:solidFill>
                <a:latin typeface="+mn-lt"/>
                <a:ea typeface="+mn-ea"/>
                <a:cs typeface="+mn-cs"/>
              </a:defRPr>
            </a:pPr>
            <a:r>
              <a:rPr sz="2500"/>
              <a:t>Main Title</a:t>
            </a:r>
          </a:p>
          <a:p>
            <a:pPr algn="l" defTabSz="1219169">
              <a:lnSpc>
                <a:spcPct val="100000"/>
              </a:lnSpc>
              <a:spcBef>
                <a:spcPts val="0"/>
              </a:spcBef>
              <a:defRPr sz="4000" spc="0">
                <a:solidFill>
                  <a:srgbClr val="403F3F"/>
                </a:solidFill>
                <a:latin typeface="Albert Sans Regular Regular"/>
                <a:ea typeface="Albert Sans Regular Regular"/>
                <a:cs typeface="Albert Sans Regular Regular"/>
              </a:defRPr>
            </a:pPr>
            <a:r>
              <a:rPr sz="2000"/>
              <a:t>Subtitle</a:t>
            </a:r>
          </a:p>
        </p:txBody>
      </p:sp>
      <p:grpSp>
        <p:nvGrpSpPr>
          <p:cNvPr id="77" name="Raggruppa"/>
          <p:cNvGrpSpPr/>
          <p:nvPr/>
        </p:nvGrpSpPr>
        <p:grpSpPr bwMode="auto">
          <a:xfrm>
            <a:off x="670805" y="1739066"/>
            <a:ext cx="5040001" cy="3841301"/>
            <a:chOff x="0" y="0"/>
            <a:chExt cx="10080001" cy="7682600"/>
          </a:xfrm>
        </p:grpSpPr>
        <p:sp>
          <p:nvSpPr>
            <p:cNvPr id="75" name="Rettangolo"/>
            <p:cNvSpPr/>
            <p:nvPr/>
          </p:nvSpPr>
          <p:spPr bwMode="auto">
            <a:xfrm>
              <a:off x="0" y="0"/>
              <a:ext cx="10080002" cy="7200001"/>
            </a:xfrm>
            <a:prstGeom prst="rect">
              <a:avLst/>
            </a:prstGeom>
            <a:solidFill>
              <a:srgbClr val="F4F3F3"/>
            </a:solidFill>
            <a:ln w="12700" cap="flat">
              <a:noFill/>
              <a:miter lim="400000"/>
            </a:ln>
            <a:effectLst/>
          </p:spPr>
          <p:txBody>
            <a:bodyPr wrap="square" lIns="50800" tIns="50800" rIns="50800" bIns="50800" numCol="1" anchor="ctr">
              <a:noAutofit/>
            </a:bodyPr>
            <a:lstStyle/>
            <a:p>
              <a:pPr algn="ctr" defTabSz="412750">
                <a:lnSpc>
                  <a:spcPct val="100000"/>
                </a:lnSpc>
                <a:spcBef>
                  <a:spcPts val="0"/>
                </a:spcBef>
                <a:defRPr sz="3200" spc="0">
                  <a:solidFill>
                    <a:srgbClr val="FFFFFF"/>
                  </a:solidFill>
                  <a:latin typeface="Albert Sans Regular Regular"/>
                  <a:ea typeface="Albert Sans Regular Regular"/>
                  <a:cs typeface="Albert Sans Regular Regular"/>
                </a:defRPr>
              </a:pPr>
              <a:endParaRPr sz="1600"/>
            </a:p>
          </p:txBody>
        </p:sp>
        <p:sp>
          <p:nvSpPr>
            <p:cNvPr id="76" name="Caption"/>
            <p:cNvSpPr/>
            <p:nvPr/>
          </p:nvSpPr>
          <p:spPr bwMode="auto">
            <a:xfrm>
              <a:off x="0" y="7301600"/>
              <a:ext cx="10080002" cy="381001"/>
            </a:xfrm>
            <a:prstGeom prst="roundRect">
              <a:avLst>
                <a:gd name="adj" fmla="val 0"/>
              </a:avLst>
            </a:prstGeom>
            <a:solidFill>
              <a:srgbClr val="000000">
                <a:alpha val="0"/>
              </a:srgbClr>
            </a:solidFill>
            <a:ln w="12700" cap="flat">
              <a:noFill/>
              <a:miter lim="400000"/>
            </a:ln>
            <a:effectLst/>
          </p:spPr>
          <p:txBody>
            <a:bodyPr wrap="square" lIns="50800" tIns="50800" rIns="50800" bIns="50800" numCol="1" anchor="t">
              <a:noAutofit/>
            </a:bodyPr>
            <a:lstStyle>
              <a:lvl1pPr algn="ctr">
                <a:spcBef>
                  <a:spcPts val="800"/>
                </a:spcBef>
                <a:defRPr sz="1800" spc="45">
                  <a:latin typeface="Albert Sans Regular Regular"/>
                  <a:ea typeface="Albert Sans Regular Regular"/>
                  <a:cs typeface="Albert Sans Regular Regular"/>
                </a:defRPr>
              </a:lvl1pPr>
            </a:lstStyle>
            <a:p>
              <a:pPr>
                <a:defRPr/>
              </a:pPr>
              <a:r>
                <a:rPr sz="900"/>
                <a:t>Caption</a:t>
              </a:r>
            </a:p>
          </p:txBody>
        </p:sp>
      </p:grpSp>
      <p:sp>
        <p:nvSpPr>
          <p:cNvPr id="78" name="Giatist, ut magnati buscipsam con perum quis aut"/>
          <p:cNvSpPr txBox="1"/>
          <p:nvPr/>
        </p:nvSpPr>
        <p:spPr bwMode="auto">
          <a:xfrm>
            <a:off x="7088910" y="43127"/>
            <a:ext cx="4590809" cy="340734"/>
          </a:xfrm>
          <a:prstGeom prst="rect">
            <a:avLst/>
          </a:prstGeom>
          <a:ln w="12700">
            <a:miter lim="400000"/>
          </a:ln>
        </p:spPr>
        <p:txBody>
          <a:bodyPr wrap="none" lIns="25400" tIns="25400" rIns="25400" bIns="25400" anchor="ctr">
            <a:spAutoFit/>
          </a:bodyPr>
          <a:lstStyle>
            <a:lvl1pPr algn="r">
              <a:lnSpc>
                <a:spcPct val="110000"/>
              </a:lnSpc>
              <a:defRPr sz="3600" spc="-18">
                <a:solidFill>
                  <a:srgbClr val="FFFFFF"/>
                </a:solidFill>
                <a:latin typeface="+mn-lt"/>
                <a:ea typeface="+mn-ea"/>
                <a:cs typeface="+mn-cs"/>
              </a:defRPr>
            </a:lvl1pPr>
          </a:lstStyle>
          <a:p>
            <a:pPr>
              <a:defRPr/>
            </a:pPr>
            <a:r>
              <a:rPr sz="1800"/>
              <a:t>Giatist, ut magnati buscipsam con perum quis aut</a:t>
            </a:r>
          </a:p>
        </p:txBody>
      </p:sp>
      <p:grpSp>
        <p:nvGrpSpPr>
          <p:cNvPr id="81" name="Raggruppa"/>
          <p:cNvGrpSpPr/>
          <p:nvPr/>
        </p:nvGrpSpPr>
        <p:grpSpPr bwMode="auto">
          <a:xfrm>
            <a:off x="6461780" y="1739066"/>
            <a:ext cx="5040001" cy="3841301"/>
            <a:chOff x="0" y="0"/>
            <a:chExt cx="10080001" cy="7682600"/>
          </a:xfrm>
        </p:grpSpPr>
        <p:sp>
          <p:nvSpPr>
            <p:cNvPr id="79" name="Rettangolo"/>
            <p:cNvSpPr/>
            <p:nvPr/>
          </p:nvSpPr>
          <p:spPr bwMode="auto">
            <a:xfrm>
              <a:off x="0" y="0"/>
              <a:ext cx="10080002" cy="7200001"/>
            </a:xfrm>
            <a:prstGeom prst="rect">
              <a:avLst/>
            </a:prstGeom>
            <a:solidFill>
              <a:srgbClr val="F4F3F3"/>
            </a:solidFill>
            <a:ln w="12700" cap="flat">
              <a:noFill/>
              <a:miter lim="400000"/>
            </a:ln>
            <a:effectLst/>
          </p:spPr>
          <p:txBody>
            <a:bodyPr wrap="square" lIns="50800" tIns="50800" rIns="50800" bIns="50800" numCol="1" anchor="ctr">
              <a:noAutofit/>
            </a:bodyPr>
            <a:lstStyle/>
            <a:p>
              <a:pPr algn="ctr" defTabSz="412750">
                <a:lnSpc>
                  <a:spcPct val="100000"/>
                </a:lnSpc>
                <a:spcBef>
                  <a:spcPts val="0"/>
                </a:spcBef>
                <a:defRPr sz="3200" spc="0">
                  <a:solidFill>
                    <a:srgbClr val="FFFFFF"/>
                  </a:solidFill>
                  <a:latin typeface="Albert Sans Regular Regular"/>
                  <a:ea typeface="Albert Sans Regular Regular"/>
                  <a:cs typeface="Albert Sans Regular Regular"/>
                </a:defRPr>
              </a:pPr>
              <a:endParaRPr sz="1600"/>
            </a:p>
          </p:txBody>
        </p:sp>
        <p:sp>
          <p:nvSpPr>
            <p:cNvPr id="80" name="Caption"/>
            <p:cNvSpPr/>
            <p:nvPr/>
          </p:nvSpPr>
          <p:spPr bwMode="auto">
            <a:xfrm>
              <a:off x="0" y="7301600"/>
              <a:ext cx="10080002" cy="381001"/>
            </a:xfrm>
            <a:prstGeom prst="roundRect">
              <a:avLst>
                <a:gd name="adj" fmla="val 0"/>
              </a:avLst>
            </a:prstGeom>
            <a:solidFill>
              <a:srgbClr val="000000">
                <a:alpha val="0"/>
              </a:srgbClr>
            </a:solidFill>
            <a:ln w="12700" cap="flat">
              <a:noFill/>
              <a:miter lim="400000"/>
            </a:ln>
            <a:effectLst/>
          </p:spPr>
          <p:txBody>
            <a:bodyPr wrap="square" lIns="50800" tIns="50800" rIns="50800" bIns="50800" numCol="1" anchor="t">
              <a:noAutofit/>
            </a:bodyPr>
            <a:lstStyle>
              <a:lvl1pPr algn="ctr">
                <a:spcBef>
                  <a:spcPts val="800"/>
                </a:spcBef>
                <a:defRPr sz="1800" spc="45">
                  <a:latin typeface="Albert Sans Regular Regular"/>
                  <a:ea typeface="Albert Sans Regular Regular"/>
                  <a:cs typeface="Albert Sans Regular Regular"/>
                </a:defRPr>
              </a:lvl1pPr>
            </a:lstStyle>
            <a:p>
              <a:pPr>
                <a:defRPr/>
              </a:pPr>
              <a:r>
                <a:rPr sz="900"/>
                <a:t>Caption</a:t>
              </a:r>
            </a:p>
          </p:txBody>
        </p:sp>
      </p:grpSp>
      <p:sp>
        <p:nvSpPr>
          <p:cNvPr id="82" name="Numero diapositiva"/>
          <p:cNvSpPr txBox="1">
            <a:spLocks noGrp="1"/>
          </p:cNvSpPr>
          <p:nvPr>
            <p:ph type="sldNum" sz="quarter" idx="2"/>
          </p:nvPr>
        </p:nvSpPr>
        <p:spPr bwMode="auto">
          <a:prstGeom prst="rect">
            <a:avLst/>
          </a:prstGeom>
        </p:spPr>
        <p:txBody>
          <a:bodyPr/>
          <a:lstStyle/>
          <a:p>
            <a:pPr>
              <a:defRPr/>
            </a:pPr>
            <a:fld id="{6208022D-D0CE-407A-B9F8-061574080297}" type="slidenum">
              <a:rPr lang="it-IT" smtClean="0"/>
              <a:t>‹#›</a:t>
            </a:fld>
            <a:endParaRPr lang="it-IT"/>
          </a:p>
        </p:txBody>
      </p:sp>
    </p:spTree>
    <p:extLst>
      <p:ext uri="{BB962C8B-B14F-4D97-AF65-F5344CB8AC3E}">
        <p14:creationId xmlns:p14="http://schemas.microsoft.com/office/powerpoint/2010/main" val="3357546490"/>
      </p:ext>
    </p:extLst>
  </p:cSld>
  <p:clrMapOvr>
    <a:masterClrMapping/>
  </p:clrMapOvr>
  <p:hf sldNum="0"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4 pictures">
    <p:spTree>
      <p:nvGrpSpPr>
        <p:cNvPr id="1" name=""/>
        <p:cNvGrpSpPr/>
        <p:nvPr/>
      </p:nvGrpSpPr>
      <p:grpSpPr bwMode="auto">
        <a:xfrm>
          <a:off x="0" y="0"/>
          <a:ext cx="0" cy="0"/>
          <a:chOff x="0" y="0"/>
          <a:chExt cx="0" cy="0"/>
        </a:xfrm>
      </p:grpSpPr>
      <p:sp>
        <p:nvSpPr>
          <p:cNvPr id="89" name="Giatist, ut magnati buscipsam con perum quis aut"/>
          <p:cNvSpPr txBox="1"/>
          <p:nvPr/>
        </p:nvSpPr>
        <p:spPr bwMode="auto">
          <a:xfrm>
            <a:off x="7088910" y="43127"/>
            <a:ext cx="4590809" cy="340734"/>
          </a:xfrm>
          <a:prstGeom prst="rect">
            <a:avLst/>
          </a:prstGeom>
          <a:ln w="12700">
            <a:miter lim="400000"/>
          </a:ln>
        </p:spPr>
        <p:txBody>
          <a:bodyPr wrap="none" lIns="25400" tIns="25400" rIns="25400" bIns="25400" anchor="ctr">
            <a:spAutoFit/>
          </a:bodyPr>
          <a:lstStyle>
            <a:lvl1pPr algn="r">
              <a:lnSpc>
                <a:spcPct val="110000"/>
              </a:lnSpc>
              <a:defRPr sz="3600" spc="-18">
                <a:solidFill>
                  <a:srgbClr val="FFFFFF"/>
                </a:solidFill>
                <a:latin typeface="+mn-lt"/>
                <a:ea typeface="+mn-ea"/>
                <a:cs typeface="+mn-cs"/>
              </a:defRPr>
            </a:lvl1pPr>
          </a:lstStyle>
          <a:p>
            <a:pPr>
              <a:defRPr/>
            </a:pPr>
            <a:r>
              <a:rPr sz="1800"/>
              <a:t>Giatist, ut magnati buscipsam con perum quis aut</a:t>
            </a:r>
          </a:p>
        </p:txBody>
      </p:sp>
      <p:sp>
        <p:nvSpPr>
          <p:cNvPr id="90" name="Rettangolo"/>
          <p:cNvSpPr/>
          <p:nvPr/>
        </p:nvSpPr>
        <p:spPr bwMode="auto">
          <a:xfrm>
            <a:off x="6978472" y="647692"/>
            <a:ext cx="4500002" cy="2700001"/>
          </a:xfrm>
          <a:prstGeom prst="rect">
            <a:avLst/>
          </a:prstGeom>
          <a:solidFill>
            <a:srgbClr val="F4F3F3"/>
          </a:solidFill>
          <a:ln w="12700">
            <a:miter lim="400000"/>
          </a:ln>
        </p:spPr>
        <p:txBody>
          <a:bodyPr lIns="25400" tIns="25400" rIns="25400" bIns="25400" anchor="ctr"/>
          <a:lstStyle/>
          <a:p>
            <a:pPr algn="ctr" defTabSz="412750">
              <a:lnSpc>
                <a:spcPct val="100000"/>
              </a:lnSpc>
              <a:spcBef>
                <a:spcPts val="0"/>
              </a:spcBef>
              <a:defRPr sz="3200" spc="0">
                <a:solidFill>
                  <a:srgbClr val="FFFFFF"/>
                </a:solidFill>
                <a:latin typeface="Albert Sans Regular Regular"/>
                <a:ea typeface="Albert Sans Regular Regular"/>
                <a:cs typeface="Albert Sans Regular Regular"/>
              </a:defRPr>
            </a:pPr>
            <a:endParaRPr sz="1600"/>
          </a:p>
        </p:txBody>
      </p:sp>
      <p:sp>
        <p:nvSpPr>
          <p:cNvPr id="91" name="Rettangolo"/>
          <p:cNvSpPr/>
          <p:nvPr/>
        </p:nvSpPr>
        <p:spPr bwMode="auto">
          <a:xfrm>
            <a:off x="6978472" y="3434107"/>
            <a:ext cx="4500002" cy="2700002"/>
          </a:xfrm>
          <a:prstGeom prst="rect">
            <a:avLst/>
          </a:prstGeom>
          <a:solidFill>
            <a:srgbClr val="F4F3F3"/>
          </a:solidFill>
          <a:ln w="12700">
            <a:miter lim="400000"/>
          </a:ln>
        </p:spPr>
        <p:txBody>
          <a:bodyPr lIns="25400" tIns="25400" rIns="25400" bIns="25400" anchor="ctr"/>
          <a:lstStyle/>
          <a:p>
            <a:pPr algn="ctr" defTabSz="412750">
              <a:lnSpc>
                <a:spcPct val="100000"/>
              </a:lnSpc>
              <a:spcBef>
                <a:spcPts val="0"/>
              </a:spcBef>
              <a:defRPr sz="3200" spc="0">
                <a:solidFill>
                  <a:srgbClr val="FFFFFF"/>
                </a:solidFill>
                <a:latin typeface="Albert Sans Regular Regular"/>
                <a:ea typeface="Albert Sans Regular Regular"/>
                <a:cs typeface="Albert Sans Regular Regular"/>
              </a:defRPr>
            </a:pPr>
            <a:endParaRPr sz="1600"/>
          </a:p>
        </p:txBody>
      </p:sp>
      <p:sp>
        <p:nvSpPr>
          <p:cNvPr id="92" name="Rettangolo"/>
          <p:cNvSpPr/>
          <p:nvPr/>
        </p:nvSpPr>
        <p:spPr bwMode="auto">
          <a:xfrm>
            <a:off x="2389539" y="647692"/>
            <a:ext cx="4500002" cy="2700001"/>
          </a:xfrm>
          <a:prstGeom prst="rect">
            <a:avLst/>
          </a:prstGeom>
          <a:solidFill>
            <a:srgbClr val="F4F3F3"/>
          </a:solidFill>
          <a:ln w="12700">
            <a:miter lim="400000"/>
          </a:ln>
        </p:spPr>
        <p:txBody>
          <a:bodyPr lIns="25400" tIns="25400" rIns="25400" bIns="25400" anchor="ctr"/>
          <a:lstStyle/>
          <a:p>
            <a:pPr algn="ctr" defTabSz="412750">
              <a:lnSpc>
                <a:spcPct val="100000"/>
              </a:lnSpc>
              <a:spcBef>
                <a:spcPts val="0"/>
              </a:spcBef>
              <a:defRPr sz="3200" spc="0">
                <a:solidFill>
                  <a:srgbClr val="FFFFFF"/>
                </a:solidFill>
                <a:latin typeface="Albert Sans Regular Regular"/>
                <a:ea typeface="Albert Sans Regular Regular"/>
                <a:cs typeface="Albert Sans Regular Regular"/>
              </a:defRPr>
            </a:pPr>
            <a:endParaRPr sz="1600"/>
          </a:p>
        </p:txBody>
      </p:sp>
      <p:sp>
        <p:nvSpPr>
          <p:cNvPr id="93" name="Rettangolo"/>
          <p:cNvSpPr/>
          <p:nvPr/>
        </p:nvSpPr>
        <p:spPr bwMode="auto">
          <a:xfrm>
            <a:off x="2389538" y="3434107"/>
            <a:ext cx="4500002" cy="2700002"/>
          </a:xfrm>
          <a:prstGeom prst="rect">
            <a:avLst/>
          </a:prstGeom>
          <a:solidFill>
            <a:srgbClr val="F4F3F3"/>
          </a:solidFill>
          <a:ln w="12700">
            <a:miter lim="400000"/>
          </a:ln>
        </p:spPr>
        <p:txBody>
          <a:bodyPr lIns="25400" tIns="25400" rIns="25400" bIns="25400" anchor="ctr"/>
          <a:lstStyle/>
          <a:p>
            <a:pPr algn="ctr" defTabSz="412750">
              <a:lnSpc>
                <a:spcPct val="100000"/>
              </a:lnSpc>
              <a:spcBef>
                <a:spcPts val="0"/>
              </a:spcBef>
              <a:defRPr sz="3200" spc="0">
                <a:solidFill>
                  <a:srgbClr val="FFFFFF"/>
                </a:solidFill>
                <a:latin typeface="Albert Sans Regular Regular"/>
                <a:ea typeface="Albert Sans Regular Regular"/>
                <a:cs typeface="Albert Sans Regular Regular"/>
              </a:defRPr>
            </a:pPr>
            <a:endParaRPr sz="1600"/>
          </a:p>
        </p:txBody>
      </p:sp>
      <p:sp>
        <p:nvSpPr>
          <p:cNvPr id="94" name="Figure .1 - Caption…"/>
          <p:cNvSpPr txBox="1"/>
          <p:nvPr/>
        </p:nvSpPr>
        <p:spPr bwMode="auto">
          <a:xfrm>
            <a:off x="499966" y="1185512"/>
            <a:ext cx="1418062" cy="189796"/>
          </a:xfrm>
          <a:prstGeom prst="rect">
            <a:avLst/>
          </a:prstGeom>
          <a:ln w="12700">
            <a:miter lim="400000"/>
          </a:ln>
        </p:spPr>
        <p:txBody>
          <a:bodyPr lIns="25400" tIns="25400" rIns="25400" bIns="25400">
            <a:spAutoFit/>
          </a:bodyPr>
          <a:lstStyle>
            <a:lvl1pPr>
              <a:spcBef>
                <a:spcPts val="800"/>
              </a:spcBef>
              <a:defRPr sz="1800" spc="45">
                <a:latin typeface="Albert Sans Regular Regular"/>
                <a:ea typeface="Albert Sans Regular Regular"/>
                <a:cs typeface="Albert Sans Regular Regular"/>
              </a:defRPr>
            </a:lvl1pPr>
          </a:lstStyle>
          <a:p>
            <a:pPr>
              <a:defRPr/>
            </a:pPr>
            <a:r>
              <a:rPr sz="900"/>
              <a:t>Caption…</a:t>
            </a:r>
          </a:p>
        </p:txBody>
      </p:sp>
      <p:sp>
        <p:nvSpPr>
          <p:cNvPr id="95" name="Title 3"/>
          <p:cNvSpPr txBox="1"/>
          <p:nvPr/>
        </p:nvSpPr>
        <p:spPr bwMode="auto">
          <a:xfrm>
            <a:off x="499966" y="851176"/>
            <a:ext cx="590546" cy="251351"/>
          </a:xfrm>
          <a:prstGeom prst="rect">
            <a:avLst/>
          </a:prstGeom>
          <a:ln w="12700">
            <a:miter lim="400000"/>
          </a:ln>
        </p:spPr>
        <p:txBody>
          <a:bodyPr wrap="none" lIns="25400" tIns="25400" rIns="25400" bIns="25400" anchor="ctr">
            <a:spAutoFit/>
          </a:bodyPr>
          <a:lstStyle>
            <a:lvl1pPr>
              <a:defRPr sz="2600" cap="all" spc="65">
                <a:latin typeface="Albert Sans Regular Bold"/>
                <a:ea typeface="Albert Sans Regular Bold"/>
                <a:cs typeface="Albert Sans Regular Bold"/>
              </a:defRPr>
            </a:lvl1pPr>
          </a:lstStyle>
          <a:p>
            <a:pPr>
              <a:defRPr/>
            </a:pPr>
            <a:r>
              <a:rPr sz="1300"/>
              <a:t>Title 3</a:t>
            </a:r>
          </a:p>
        </p:txBody>
      </p:sp>
      <p:sp>
        <p:nvSpPr>
          <p:cNvPr id="96" name="Numero diapositiva"/>
          <p:cNvSpPr txBox="1">
            <a:spLocks noGrp="1"/>
          </p:cNvSpPr>
          <p:nvPr>
            <p:ph type="sldNum" sz="quarter" idx="2"/>
          </p:nvPr>
        </p:nvSpPr>
        <p:spPr bwMode="auto">
          <a:prstGeom prst="rect">
            <a:avLst/>
          </a:prstGeom>
        </p:spPr>
        <p:txBody>
          <a:bodyPr/>
          <a:lstStyle/>
          <a:p>
            <a:pPr>
              <a:defRPr/>
            </a:pPr>
            <a:fld id="{6208022D-D0CE-407A-B9F8-061574080297}" type="slidenum">
              <a:rPr lang="it-IT" smtClean="0"/>
              <a:t>‹#›</a:t>
            </a:fld>
            <a:endParaRPr lang="it-IT"/>
          </a:p>
        </p:txBody>
      </p:sp>
    </p:spTree>
    <p:extLst>
      <p:ext uri="{BB962C8B-B14F-4D97-AF65-F5344CB8AC3E}">
        <p14:creationId xmlns:p14="http://schemas.microsoft.com/office/powerpoint/2010/main" val="1930883537"/>
      </p:ext>
    </p:extLst>
  </p:cSld>
  <p:clrMapOvr>
    <a:masterClrMapping/>
  </p:clrMapOvr>
  <p:hf sldNum="0" hd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1.jp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38"/>
          <a:srcRect/>
          <a:stretch/>
        </a:blipFill>
        <a:effectLst/>
      </p:bgPr>
    </p:bg>
    <p:spTree>
      <p:nvGrpSpPr>
        <p:cNvPr id="1" name=""/>
        <p:cNvGrpSpPr/>
        <p:nvPr/>
      </p:nvGrpSpPr>
      <p:grpSpPr bwMode="auto">
        <a:xfrm>
          <a:off x="0" y="0"/>
          <a:ext cx="0" cy="0"/>
          <a:chOff x="0" y="0"/>
          <a:chExt cx="0" cy="0"/>
        </a:xfrm>
      </p:grpSpPr>
      <p:sp>
        <p:nvSpPr>
          <p:cNvPr id="2" name="Titolo"/>
          <p:cNvSpPr txBox="1">
            <a:spLocks noGrp="1"/>
          </p:cNvSpPr>
          <p:nvPr>
            <p:ph type="title" hasCustomPrompt="1"/>
          </p:nvPr>
        </p:nvSpPr>
        <p:spPr bwMode="auto">
          <a:xfrm>
            <a:off x="603250" y="539750"/>
            <a:ext cx="10985500" cy="716582"/>
          </a:xfrm>
          <a:prstGeom prst="rect">
            <a:avLst/>
          </a:prstGeom>
          <a:ln w="12700">
            <a:miter lim="400000"/>
          </a:ln>
        </p:spPr>
        <p:txBody>
          <a:bodyPr lIns="50800" tIns="50800" rIns="50800" bIns="50800">
            <a:normAutofit/>
          </a:bodyPr>
          <a:lstStyle/>
          <a:p>
            <a:pPr>
              <a:defRPr/>
            </a:pPr>
            <a:r>
              <a:t>Titolo</a:t>
            </a:r>
          </a:p>
        </p:txBody>
      </p:sp>
      <p:sp>
        <p:nvSpPr>
          <p:cNvPr id="3" name="Corpo livello uno…"/>
          <p:cNvSpPr txBox="1">
            <a:spLocks noGrp="1"/>
          </p:cNvSpPr>
          <p:nvPr>
            <p:ph type="body" idx="1" hasCustomPrompt="1"/>
          </p:nvPr>
        </p:nvSpPr>
        <p:spPr bwMode="auto">
          <a:xfrm>
            <a:off x="603250" y="2124252"/>
            <a:ext cx="10985500" cy="4128006"/>
          </a:xfrm>
          <a:prstGeom prst="rect">
            <a:avLst/>
          </a:prstGeom>
          <a:ln w="12700">
            <a:miter lim="400000"/>
          </a:ln>
        </p:spPr>
        <p:txBody>
          <a:bodyPr lIns="50800" tIns="50800" rIns="50800" bIns="50800">
            <a:normAutofit/>
          </a:bodyPr>
          <a:lstStyle/>
          <a:p>
            <a:pPr>
              <a:defRPr/>
            </a:pPr>
            <a:r>
              <a:t>Testo elenco puntato diapositiva</a:t>
            </a:r>
          </a:p>
          <a:p>
            <a:pPr lvl="1">
              <a:defRPr/>
            </a:pPr>
            <a:endParaRPr/>
          </a:p>
          <a:p>
            <a:pPr lvl="2">
              <a:defRPr/>
            </a:pPr>
            <a:endParaRPr/>
          </a:p>
          <a:p>
            <a:pPr lvl="3">
              <a:defRPr/>
            </a:pPr>
            <a:endParaRPr/>
          </a:p>
          <a:p>
            <a:pPr lvl="4">
              <a:defRPr/>
            </a:pPr>
            <a:endParaRPr/>
          </a:p>
        </p:txBody>
      </p:sp>
      <p:sp>
        <p:nvSpPr>
          <p:cNvPr id="4" name="Numero diapositiva"/>
          <p:cNvSpPr txBox="1">
            <a:spLocks noGrp="1"/>
          </p:cNvSpPr>
          <p:nvPr>
            <p:ph type="sldNum" sz="quarter" idx="2"/>
          </p:nvPr>
        </p:nvSpPr>
        <p:spPr bwMode="auto">
          <a:xfrm>
            <a:off x="5979063" y="6486708"/>
            <a:ext cx="227627" cy="241092"/>
          </a:xfrm>
          <a:prstGeom prst="rect">
            <a:avLst/>
          </a:prstGeom>
          <a:ln w="12700">
            <a:miter lim="400000"/>
          </a:ln>
        </p:spPr>
        <p:txBody>
          <a:bodyPr wrap="none" lIns="50800" tIns="50800" rIns="50800" bIns="50800" anchor="b">
            <a:spAutoFit/>
          </a:bodyPr>
          <a:lstStyle>
            <a:lvl1pPr algn="ctr" defTabSz="292100">
              <a:lnSpc>
                <a:spcPct val="100000"/>
              </a:lnSpc>
              <a:spcBef>
                <a:spcPts val="0"/>
              </a:spcBef>
              <a:defRPr sz="900" spc="0">
                <a:solidFill>
                  <a:srgbClr val="000000"/>
                </a:solidFill>
                <a:latin typeface="Helvetica Neue"/>
                <a:ea typeface="Helvetica Neue"/>
                <a:cs typeface="Helvetica Neue"/>
              </a:defRPr>
            </a:lvl1pPr>
          </a:lstStyle>
          <a:p>
            <a:pPr>
              <a:defRPr/>
            </a:pPr>
            <a:fld id="{6208022D-D0CE-407A-B9F8-061574080297}" type="slidenum">
              <a:rPr lang="it-IT" smtClean="0"/>
              <a:t>‹#›</a:t>
            </a:fld>
            <a:endParaRPr lang="it-IT"/>
          </a:p>
        </p:txBody>
      </p:sp>
    </p:spTree>
    <p:extLst>
      <p:ext uri="{BB962C8B-B14F-4D97-AF65-F5344CB8AC3E}">
        <p14:creationId xmlns:p14="http://schemas.microsoft.com/office/powerpoint/2010/main" val="304768038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51" r:id="rId20"/>
    <p:sldLayoutId id="2147483653" r:id="rId21"/>
    <p:sldLayoutId id="2147483656" r:id="rId22"/>
    <p:sldLayoutId id="2147483657" r:id="rId23"/>
    <p:sldLayoutId id="2147483658" r:id="rId24"/>
    <p:sldLayoutId id="2147483659" r:id="rId25"/>
    <p:sldLayoutId id="2147483661" r:id="rId26"/>
    <p:sldLayoutId id="2147483662" r:id="rId27"/>
    <p:sldLayoutId id="2147483663" r:id="rId28"/>
    <p:sldLayoutId id="2147483664" r:id="rId29"/>
    <p:sldLayoutId id="2147483665" r:id="rId30"/>
    <p:sldLayoutId id="2147483666" r:id="rId31"/>
    <p:sldLayoutId id="2147483667" r:id="rId32"/>
    <p:sldLayoutId id="2147483668" r:id="rId33"/>
    <p:sldLayoutId id="2147483669" r:id="rId34"/>
    <p:sldLayoutId id="2147483670" r:id="rId35"/>
    <p:sldLayoutId id="2147483671" r:id="rId36"/>
  </p:sldLayoutIdLst>
  <p:hf sldNum="0" hdr="0" dt="0"/>
  <p:txStyles>
    <p:titleStyle>
      <a:lvl1pPr marL="0" marR="0" indent="0" algn="l" defTabSz="1219169" eaLnBrk="1" hangingPunct="1">
        <a:lnSpc>
          <a:spcPct val="100000"/>
        </a:lnSpc>
        <a:spcBef>
          <a:spcPts val="0"/>
        </a:spcBef>
        <a:spcAft>
          <a:spcPts val="0"/>
        </a:spcAft>
        <a:buClrTx/>
        <a:buSzTx/>
        <a:buFontTx/>
        <a:buNone/>
        <a:defRPr sz="1800" b="0" i="0" u="none" strike="noStrike" cap="none" spc="0">
          <a:solidFill>
            <a:srgbClr val="403F3F"/>
          </a:solidFill>
          <a:latin typeface="+mn-lt"/>
          <a:ea typeface="+mn-ea"/>
          <a:cs typeface="+mn-cs"/>
        </a:defRPr>
      </a:lvl1pPr>
      <a:lvl2pPr marL="0" marR="0" indent="228600" algn="l" defTabSz="1219169" eaLnBrk="1" hangingPunct="1">
        <a:lnSpc>
          <a:spcPct val="100000"/>
        </a:lnSpc>
        <a:spcBef>
          <a:spcPts val="0"/>
        </a:spcBef>
        <a:spcAft>
          <a:spcPts val="0"/>
        </a:spcAft>
        <a:buClrTx/>
        <a:buSzTx/>
        <a:buFontTx/>
        <a:buNone/>
        <a:defRPr sz="1800" b="0" i="0" u="none" strike="noStrike" cap="none" spc="0">
          <a:solidFill>
            <a:srgbClr val="403F3F"/>
          </a:solidFill>
          <a:latin typeface="+mn-lt"/>
          <a:ea typeface="+mn-ea"/>
          <a:cs typeface="+mn-cs"/>
        </a:defRPr>
      </a:lvl2pPr>
      <a:lvl3pPr marL="0" marR="0" indent="457200" algn="l" defTabSz="1219169" eaLnBrk="1" hangingPunct="1">
        <a:lnSpc>
          <a:spcPct val="100000"/>
        </a:lnSpc>
        <a:spcBef>
          <a:spcPts val="0"/>
        </a:spcBef>
        <a:spcAft>
          <a:spcPts val="0"/>
        </a:spcAft>
        <a:buClrTx/>
        <a:buSzTx/>
        <a:buFontTx/>
        <a:buNone/>
        <a:defRPr sz="1800" b="0" i="0" u="none" strike="noStrike" cap="none" spc="0">
          <a:solidFill>
            <a:srgbClr val="403F3F"/>
          </a:solidFill>
          <a:latin typeface="+mn-lt"/>
          <a:ea typeface="+mn-ea"/>
          <a:cs typeface="+mn-cs"/>
        </a:defRPr>
      </a:lvl3pPr>
      <a:lvl4pPr marL="0" marR="0" indent="685800" algn="l" defTabSz="1219169" eaLnBrk="1" hangingPunct="1">
        <a:lnSpc>
          <a:spcPct val="100000"/>
        </a:lnSpc>
        <a:spcBef>
          <a:spcPts val="0"/>
        </a:spcBef>
        <a:spcAft>
          <a:spcPts val="0"/>
        </a:spcAft>
        <a:buClrTx/>
        <a:buSzTx/>
        <a:buFontTx/>
        <a:buNone/>
        <a:defRPr sz="1800" b="0" i="0" u="none" strike="noStrike" cap="none" spc="0">
          <a:solidFill>
            <a:srgbClr val="403F3F"/>
          </a:solidFill>
          <a:latin typeface="+mn-lt"/>
          <a:ea typeface="+mn-ea"/>
          <a:cs typeface="+mn-cs"/>
        </a:defRPr>
      </a:lvl4pPr>
      <a:lvl5pPr marL="0" marR="0" indent="914400" algn="l" defTabSz="1219169" eaLnBrk="1" hangingPunct="1">
        <a:lnSpc>
          <a:spcPct val="100000"/>
        </a:lnSpc>
        <a:spcBef>
          <a:spcPts val="0"/>
        </a:spcBef>
        <a:spcAft>
          <a:spcPts val="0"/>
        </a:spcAft>
        <a:buClrTx/>
        <a:buSzTx/>
        <a:buFontTx/>
        <a:buNone/>
        <a:defRPr sz="1800" b="0" i="0" u="none" strike="noStrike" cap="none" spc="0">
          <a:solidFill>
            <a:srgbClr val="403F3F"/>
          </a:solidFill>
          <a:latin typeface="+mn-lt"/>
          <a:ea typeface="+mn-ea"/>
          <a:cs typeface="+mn-cs"/>
        </a:defRPr>
      </a:lvl5pPr>
      <a:lvl6pPr marL="0" marR="0" indent="1143000" algn="l" defTabSz="1219169" eaLnBrk="1" hangingPunct="1">
        <a:lnSpc>
          <a:spcPct val="100000"/>
        </a:lnSpc>
        <a:spcBef>
          <a:spcPts val="0"/>
        </a:spcBef>
        <a:spcAft>
          <a:spcPts val="0"/>
        </a:spcAft>
        <a:buClrTx/>
        <a:buSzTx/>
        <a:buFontTx/>
        <a:buNone/>
        <a:defRPr sz="1800" b="0" i="0" u="none" strike="noStrike" cap="none" spc="0">
          <a:solidFill>
            <a:srgbClr val="403F3F"/>
          </a:solidFill>
          <a:latin typeface="+mn-lt"/>
          <a:ea typeface="+mn-ea"/>
          <a:cs typeface="+mn-cs"/>
        </a:defRPr>
      </a:lvl6pPr>
      <a:lvl7pPr marL="0" marR="0" indent="1371600" algn="l" defTabSz="1219169" eaLnBrk="1" hangingPunct="1">
        <a:lnSpc>
          <a:spcPct val="100000"/>
        </a:lnSpc>
        <a:spcBef>
          <a:spcPts val="0"/>
        </a:spcBef>
        <a:spcAft>
          <a:spcPts val="0"/>
        </a:spcAft>
        <a:buClrTx/>
        <a:buSzTx/>
        <a:buFontTx/>
        <a:buNone/>
        <a:defRPr sz="1800" b="0" i="0" u="none" strike="noStrike" cap="none" spc="0">
          <a:solidFill>
            <a:srgbClr val="403F3F"/>
          </a:solidFill>
          <a:latin typeface="+mn-lt"/>
          <a:ea typeface="+mn-ea"/>
          <a:cs typeface="+mn-cs"/>
        </a:defRPr>
      </a:lvl7pPr>
      <a:lvl8pPr marL="0" marR="0" indent="1600200" algn="l" defTabSz="1219169" eaLnBrk="1" hangingPunct="1">
        <a:lnSpc>
          <a:spcPct val="100000"/>
        </a:lnSpc>
        <a:spcBef>
          <a:spcPts val="0"/>
        </a:spcBef>
        <a:spcAft>
          <a:spcPts val="0"/>
        </a:spcAft>
        <a:buClrTx/>
        <a:buSzTx/>
        <a:buFontTx/>
        <a:buNone/>
        <a:defRPr sz="1800" b="0" i="0" u="none" strike="noStrike" cap="none" spc="0">
          <a:solidFill>
            <a:srgbClr val="403F3F"/>
          </a:solidFill>
          <a:latin typeface="+mn-lt"/>
          <a:ea typeface="+mn-ea"/>
          <a:cs typeface="+mn-cs"/>
        </a:defRPr>
      </a:lvl8pPr>
      <a:lvl9pPr marL="0" marR="0" indent="1828800" algn="l" defTabSz="1219169" eaLnBrk="1" hangingPunct="1">
        <a:lnSpc>
          <a:spcPct val="100000"/>
        </a:lnSpc>
        <a:spcBef>
          <a:spcPts val="0"/>
        </a:spcBef>
        <a:spcAft>
          <a:spcPts val="0"/>
        </a:spcAft>
        <a:buClrTx/>
        <a:buSzTx/>
        <a:buFontTx/>
        <a:buNone/>
        <a:defRPr sz="1800" b="0" i="0" u="none" strike="noStrike" cap="none" spc="0">
          <a:solidFill>
            <a:srgbClr val="403F3F"/>
          </a:solidFill>
          <a:latin typeface="+mn-lt"/>
          <a:ea typeface="+mn-ea"/>
          <a:cs typeface="+mn-cs"/>
        </a:defRPr>
      </a:lvl9pPr>
    </p:titleStyle>
    <p:bodyStyle>
      <a:lvl1pPr marL="152400" marR="0" indent="-152400" algn="just" defTabSz="228600" eaLnBrk="1" hangingPunct="1">
        <a:lnSpc>
          <a:spcPct val="120000"/>
        </a:lnSpc>
        <a:spcBef>
          <a:spcPts val="250"/>
        </a:spcBef>
        <a:spcAft>
          <a:spcPts val="0"/>
        </a:spcAft>
        <a:buClrTx/>
        <a:buSzPct val="123000"/>
        <a:buFontTx/>
        <a:buChar char="•"/>
        <a:defRPr sz="1200" b="0" i="0" u="none" strike="noStrike" cap="none" spc="-6">
          <a:solidFill>
            <a:srgbClr val="484747"/>
          </a:solidFill>
          <a:latin typeface="Albert Sans Regular Light"/>
          <a:ea typeface="Albert Sans Regular Light"/>
          <a:cs typeface="Albert Sans Regular Light"/>
        </a:defRPr>
      </a:lvl1pPr>
      <a:lvl2pPr marL="457200" marR="0" indent="-152400" algn="just" defTabSz="228600" eaLnBrk="1" hangingPunct="1">
        <a:lnSpc>
          <a:spcPct val="120000"/>
        </a:lnSpc>
        <a:spcBef>
          <a:spcPts val="250"/>
        </a:spcBef>
        <a:spcAft>
          <a:spcPts val="0"/>
        </a:spcAft>
        <a:buClrTx/>
        <a:buSzPct val="123000"/>
        <a:buFontTx/>
        <a:buChar char="•"/>
        <a:defRPr sz="1200" b="0" i="0" u="none" strike="noStrike" cap="none" spc="-6">
          <a:solidFill>
            <a:srgbClr val="484747"/>
          </a:solidFill>
          <a:latin typeface="Albert Sans Regular Light"/>
          <a:ea typeface="Albert Sans Regular Light"/>
          <a:cs typeface="Albert Sans Regular Light"/>
        </a:defRPr>
      </a:lvl2pPr>
      <a:lvl3pPr marL="762000" marR="0" indent="-152400" algn="just" defTabSz="228600" eaLnBrk="1" hangingPunct="1">
        <a:lnSpc>
          <a:spcPct val="120000"/>
        </a:lnSpc>
        <a:spcBef>
          <a:spcPts val="250"/>
        </a:spcBef>
        <a:spcAft>
          <a:spcPts val="0"/>
        </a:spcAft>
        <a:buClrTx/>
        <a:buSzPct val="123000"/>
        <a:buFontTx/>
        <a:buChar char="•"/>
        <a:defRPr sz="1200" b="0" i="0" u="none" strike="noStrike" cap="none" spc="-6">
          <a:solidFill>
            <a:srgbClr val="484747"/>
          </a:solidFill>
          <a:latin typeface="Albert Sans Regular Light"/>
          <a:ea typeface="Albert Sans Regular Light"/>
          <a:cs typeface="Albert Sans Regular Light"/>
        </a:defRPr>
      </a:lvl3pPr>
      <a:lvl4pPr marL="1066800" marR="0" indent="-152400" algn="just" defTabSz="228600" eaLnBrk="1" hangingPunct="1">
        <a:lnSpc>
          <a:spcPct val="120000"/>
        </a:lnSpc>
        <a:spcBef>
          <a:spcPts val="250"/>
        </a:spcBef>
        <a:spcAft>
          <a:spcPts val="0"/>
        </a:spcAft>
        <a:buClrTx/>
        <a:buSzPct val="123000"/>
        <a:buFontTx/>
        <a:buChar char="•"/>
        <a:defRPr sz="1200" b="0" i="0" u="none" strike="noStrike" cap="none" spc="-6">
          <a:solidFill>
            <a:srgbClr val="484747"/>
          </a:solidFill>
          <a:latin typeface="Albert Sans Regular Light"/>
          <a:ea typeface="Albert Sans Regular Light"/>
          <a:cs typeface="Albert Sans Regular Light"/>
        </a:defRPr>
      </a:lvl4pPr>
      <a:lvl5pPr marL="1371600" marR="0" indent="-152400" algn="just" defTabSz="228600" eaLnBrk="1" hangingPunct="1">
        <a:lnSpc>
          <a:spcPct val="120000"/>
        </a:lnSpc>
        <a:spcBef>
          <a:spcPts val="250"/>
        </a:spcBef>
        <a:spcAft>
          <a:spcPts val="0"/>
        </a:spcAft>
        <a:buClrTx/>
        <a:buSzPct val="123000"/>
        <a:buFontTx/>
        <a:buChar char="•"/>
        <a:defRPr sz="1200" b="0" i="0" u="none" strike="noStrike" cap="none" spc="-6">
          <a:solidFill>
            <a:srgbClr val="484747"/>
          </a:solidFill>
          <a:latin typeface="Albert Sans Regular Light"/>
          <a:ea typeface="Albert Sans Regular Light"/>
          <a:cs typeface="Albert Sans Regular Light"/>
        </a:defRPr>
      </a:lvl5pPr>
      <a:lvl6pPr marL="1676400" marR="0" indent="-152400" algn="just" defTabSz="228600" eaLnBrk="1" hangingPunct="1">
        <a:lnSpc>
          <a:spcPct val="120000"/>
        </a:lnSpc>
        <a:spcBef>
          <a:spcPts val="250"/>
        </a:spcBef>
        <a:spcAft>
          <a:spcPts val="0"/>
        </a:spcAft>
        <a:buClrTx/>
        <a:buSzPct val="123000"/>
        <a:buFontTx/>
        <a:buChar char="•"/>
        <a:defRPr sz="1200" b="0" i="0" u="none" strike="noStrike" cap="none" spc="-6">
          <a:solidFill>
            <a:srgbClr val="484747"/>
          </a:solidFill>
          <a:latin typeface="Albert Sans Regular Light"/>
          <a:ea typeface="Albert Sans Regular Light"/>
          <a:cs typeface="Albert Sans Regular Light"/>
        </a:defRPr>
      </a:lvl6pPr>
      <a:lvl7pPr marL="1981200" marR="0" indent="-152400" algn="just" defTabSz="228600" eaLnBrk="1" hangingPunct="1">
        <a:lnSpc>
          <a:spcPct val="120000"/>
        </a:lnSpc>
        <a:spcBef>
          <a:spcPts val="250"/>
        </a:spcBef>
        <a:spcAft>
          <a:spcPts val="0"/>
        </a:spcAft>
        <a:buClrTx/>
        <a:buSzPct val="123000"/>
        <a:buFontTx/>
        <a:buChar char="•"/>
        <a:defRPr sz="1200" b="0" i="0" u="none" strike="noStrike" cap="none" spc="-6">
          <a:solidFill>
            <a:srgbClr val="484747"/>
          </a:solidFill>
          <a:latin typeface="Albert Sans Regular Light"/>
          <a:ea typeface="Albert Sans Regular Light"/>
          <a:cs typeface="Albert Sans Regular Light"/>
        </a:defRPr>
      </a:lvl7pPr>
      <a:lvl8pPr marL="2286000" marR="0" indent="-152400" algn="just" defTabSz="228600" eaLnBrk="1" hangingPunct="1">
        <a:lnSpc>
          <a:spcPct val="120000"/>
        </a:lnSpc>
        <a:spcBef>
          <a:spcPts val="250"/>
        </a:spcBef>
        <a:spcAft>
          <a:spcPts val="0"/>
        </a:spcAft>
        <a:buClrTx/>
        <a:buSzPct val="123000"/>
        <a:buFontTx/>
        <a:buChar char="•"/>
        <a:defRPr sz="1200" b="0" i="0" u="none" strike="noStrike" cap="none" spc="-6">
          <a:solidFill>
            <a:srgbClr val="484747"/>
          </a:solidFill>
          <a:latin typeface="Albert Sans Regular Light"/>
          <a:ea typeface="Albert Sans Regular Light"/>
          <a:cs typeface="Albert Sans Regular Light"/>
        </a:defRPr>
      </a:lvl8pPr>
      <a:lvl9pPr marL="2590800" marR="0" indent="-152400" algn="just" defTabSz="228600" eaLnBrk="1" hangingPunct="1">
        <a:lnSpc>
          <a:spcPct val="120000"/>
        </a:lnSpc>
        <a:spcBef>
          <a:spcPts val="250"/>
        </a:spcBef>
        <a:spcAft>
          <a:spcPts val="0"/>
        </a:spcAft>
        <a:buClrTx/>
        <a:buSzPct val="123000"/>
        <a:buFontTx/>
        <a:buChar char="•"/>
        <a:defRPr sz="1200" b="0" i="0" u="none" strike="noStrike" cap="none" spc="-6">
          <a:solidFill>
            <a:srgbClr val="484747"/>
          </a:solidFill>
          <a:latin typeface="Albert Sans Regular Light"/>
          <a:ea typeface="Albert Sans Regular Light"/>
          <a:cs typeface="Albert Sans Regular Light"/>
        </a:defRPr>
      </a:lvl9pPr>
    </p:bodyStyle>
    <p:otherStyle>
      <a:lvl1pPr marL="0" marR="0" indent="0" algn="ctr" defTabSz="292100" eaLnBrk="1" hangingPunct="1">
        <a:lnSpc>
          <a:spcPct val="100000"/>
        </a:lnSpc>
        <a:spcBef>
          <a:spcPts val="0"/>
        </a:spcBef>
        <a:spcAft>
          <a:spcPts val="0"/>
        </a:spcAft>
        <a:buClrTx/>
        <a:buSzTx/>
        <a:buFontTx/>
        <a:buNone/>
        <a:defRPr sz="900" b="0" i="0" u="none" strike="noStrike" cap="none" spc="0">
          <a:solidFill>
            <a:schemeClr val="tx1"/>
          </a:solidFill>
          <a:latin typeface="+mn-lt"/>
          <a:ea typeface="+mn-ea"/>
          <a:cs typeface="+mn-cs"/>
        </a:defRPr>
      </a:lvl1pPr>
      <a:lvl2pPr marL="0" marR="0" indent="228600" algn="ctr" defTabSz="292100" eaLnBrk="1" hangingPunct="1">
        <a:lnSpc>
          <a:spcPct val="100000"/>
        </a:lnSpc>
        <a:spcBef>
          <a:spcPts val="0"/>
        </a:spcBef>
        <a:spcAft>
          <a:spcPts val="0"/>
        </a:spcAft>
        <a:buClrTx/>
        <a:buSzTx/>
        <a:buFontTx/>
        <a:buNone/>
        <a:defRPr sz="900" b="0" i="0" u="none" strike="noStrike" cap="none" spc="0">
          <a:solidFill>
            <a:schemeClr val="tx1"/>
          </a:solidFill>
          <a:latin typeface="+mn-lt"/>
          <a:ea typeface="+mn-ea"/>
          <a:cs typeface="+mn-cs"/>
        </a:defRPr>
      </a:lvl2pPr>
      <a:lvl3pPr marL="0" marR="0" indent="457200" algn="ctr" defTabSz="292100" eaLnBrk="1" hangingPunct="1">
        <a:lnSpc>
          <a:spcPct val="100000"/>
        </a:lnSpc>
        <a:spcBef>
          <a:spcPts val="0"/>
        </a:spcBef>
        <a:spcAft>
          <a:spcPts val="0"/>
        </a:spcAft>
        <a:buClrTx/>
        <a:buSzTx/>
        <a:buFontTx/>
        <a:buNone/>
        <a:defRPr sz="900" b="0" i="0" u="none" strike="noStrike" cap="none" spc="0">
          <a:solidFill>
            <a:schemeClr val="tx1"/>
          </a:solidFill>
          <a:latin typeface="+mn-lt"/>
          <a:ea typeface="+mn-ea"/>
          <a:cs typeface="+mn-cs"/>
        </a:defRPr>
      </a:lvl3pPr>
      <a:lvl4pPr marL="0" marR="0" indent="685800" algn="ctr" defTabSz="292100" eaLnBrk="1" hangingPunct="1">
        <a:lnSpc>
          <a:spcPct val="100000"/>
        </a:lnSpc>
        <a:spcBef>
          <a:spcPts val="0"/>
        </a:spcBef>
        <a:spcAft>
          <a:spcPts val="0"/>
        </a:spcAft>
        <a:buClrTx/>
        <a:buSzTx/>
        <a:buFontTx/>
        <a:buNone/>
        <a:defRPr sz="900" b="0" i="0" u="none" strike="noStrike" cap="none" spc="0">
          <a:solidFill>
            <a:schemeClr val="tx1"/>
          </a:solidFill>
          <a:latin typeface="+mn-lt"/>
          <a:ea typeface="+mn-ea"/>
          <a:cs typeface="+mn-cs"/>
        </a:defRPr>
      </a:lvl4pPr>
      <a:lvl5pPr marL="0" marR="0" indent="914400" algn="ctr" defTabSz="292100" eaLnBrk="1" hangingPunct="1">
        <a:lnSpc>
          <a:spcPct val="100000"/>
        </a:lnSpc>
        <a:spcBef>
          <a:spcPts val="0"/>
        </a:spcBef>
        <a:spcAft>
          <a:spcPts val="0"/>
        </a:spcAft>
        <a:buClrTx/>
        <a:buSzTx/>
        <a:buFontTx/>
        <a:buNone/>
        <a:defRPr sz="900" b="0" i="0" u="none" strike="noStrike" cap="none" spc="0">
          <a:solidFill>
            <a:schemeClr val="tx1"/>
          </a:solidFill>
          <a:latin typeface="+mn-lt"/>
          <a:ea typeface="+mn-ea"/>
          <a:cs typeface="+mn-cs"/>
        </a:defRPr>
      </a:lvl5pPr>
      <a:lvl6pPr marL="0" marR="0" indent="1143000" algn="ctr" defTabSz="292100" eaLnBrk="1" hangingPunct="1">
        <a:lnSpc>
          <a:spcPct val="100000"/>
        </a:lnSpc>
        <a:spcBef>
          <a:spcPts val="0"/>
        </a:spcBef>
        <a:spcAft>
          <a:spcPts val="0"/>
        </a:spcAft>
        <a:buClrTx/>
        <a:buSzTx/>
        <a:buFontTx/>
        <a:buNone/>
        <a:defRPr sz="900" b="0" i="0" u="none" strike="noStrike" cap="none" spc="0">
          <a:solidFill>
            <a:schemeClr val="tx1"/>
          </a:solidFill>
          <a:latin typeface="+mn-lt"/>
          <a:ea typeface="+mn-ea"/>
          <a:cs typeface="+mn-cs"/>
        </a:defRPr>
      </a:lvl6pPr>
      <a:lvl7pPr marL="0" marR="0" indent="1371600" algn="ctr" defTabSz="292100" eaLnBrk="1" hangingPunct="1">
        <a:lnSpc>
          <a:spcPct val="100000"/>
        </a:lnSpc>
        <a:spcBef>
          <a:spcPts val="0"/>
        </a:spcBef>
        <a:spcAft>
          <a:spcPts val="0"/>
        </a:spcAft>
        <a:buClrTx/>
        <a:buSzTx/>
        <a:buFontTx/>
        <a:buNone/>
        <a:defRPr sz="900" b="0" i="0" u="none" strike="noStrike" cap="none" spc="0">
          <a:solidFill>
            <a:schemeClr val="tx1"/>
          </a:solidFill>
          <a:latin typeface="+mn-lt"/>
          <a:ea typeface="+mn-ea"/>
          <a:cs typeface="+mn-cs"/>
        </a:defRPr>
      </a:lvl7pPr>
      <a:lvl8pPr marL="0" marR="0" indent="1600200" algn="ctr" defTabSz="292100" eaLnBrk="1" hangingPunct="1">
        <a:lnSpc>
          <a:spcPct val="100000"/>
        </a:lnSpc>
        <a:spcBef>
          <a:spcPts val="0"/>
        </a:spcBef>
        <a:spcAft>
          <a:spcPts val="0"/>
        </a:spcAft>
        <a:buClrTx/>
        <a:buSzTx/>
        <a:buFontTx/>
        <a:buNone/>
        <a:defRPr sz="900" b="0" i="0" u="none" strike="noStrike" cap="none" spc="0">
          <a:solidFill>
            <a:schemeClr val="tx1"/>
          </a:solidFill>
          <a:latin typeface="+mn-lt"/>
          <a:ea typeface="+mn-ea"/>
          <a:cs typeface="+mn-cs"/>
        </a:defRPr>
      </a:lvl8pPr>
      <a:lvl9pPr marL="0" marR="0" indent="1828800" algn="ctr" defTabSz="292100" eaLnBrk="1" hangingPunct="1">
        <a:lnSpc>
          <a:spcPct val="100000"/>
        </a:lnSpc>
        <a:spcBef>
          <a:spcPts val="0"/>
        </a:spcBef>
        <a:spcAft>
          <a:spcPts val="0"/>
        </a:spcAft>
        <a:buClrTx/>
        <a:buSzTx/>
        <a:buFontTx/>
        <a:buNone/>
        <a:defRPr sz="900" b="0" i="0" u="none" strike="noStrike" cap="none" spc="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5.xml"/></Relationships>
</file>

<file path=ppt/slides/_rels/slide10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5.xml"/></Relationships>
</file>

<file path=ppt/slides/_rels/slide101.xml.rels><?xml version="1.0" encoding="UTF-8" standalone="yes"?>
<Relationships xmlns="http://schemas.openxmlformats.org/package/2006/relationships"><Relationship Id="rId3" Type="http://schemas.openxmlformats.org/officeDocument/2006/relationships/image" Target="../media/image96.png"/><Relationship Id="rId7" Type="http://schemas.openxmlformats.org/officeDocument/2006/relationships/image" Target="../media/image100.png"/><Relationship Id="rId2" Type="http://schemas.openxmlformats.org/officeDocument/2006/relationships/notesSlide" Target="../notesSlides/notesSlide9.xml"/><Relationship Id="rId1" Type="http://schemas.openxmlformats.org/officeDocument/2006/relationships/slideLayout" Target="../slideLayouts/slideLayout17.xml"/><Relationship Id="rId6" Type="http://schemas.openxmlformats.org/officeDocument/2006/relationships/image" Target="../media/image99.png"/><Relationship Id="rId5" Type="http://schemas.openxmlformats.org/officeDocument/2006/relationships/image" Target="../media/image98.png"/><Relationship Id="rId4" Type="http://schemas.openxmlformats.org/officeDocument/2006/relationships/image" Target="../media/image97.png"/></Relationships>
</file>

<file path=ppt/slides/_rels/slide102.xml.rels><?xml version="1.0" encoding="UTF-8" standalone="yes"?>
<Relationships xmlns="http://schemas.openxmlformats.org/package/2006/relationships"><Relationship Id="rId3" Type="http://schemas.openxmlformats.org/officeDocument/2006/relationships/diagramLayout" Target="../diagrams/layout54.xml"/><Relationship Id="rId2" Type="http://schemas.openxmlformats.org/officeDocument/2006/relationships/diagramData" Target="../diagrams/data54.xml"/><Relationship Id="rId1" Type="http://schemas.openxmlformats.org/officeDocument/2006/relationships/slideLayout" Target="../slideLayouts/slideLayout27.xml"/><Relationship Id="rId6" Type="http://schemas.microsoft.com/office/2007/relationships/diagramDrawing" Target="../diagrams/drawing54.xml"/><Relationship Id="rId5" Type="http://schemas.openxmlformats.org/officeDocument/2006/relationships/diagramColors" Target="../diagrams/colors54.xml"/><Relationship Id="rId4" Type="http://schemas.openxmlformats.org/officeDocument/2006/relationships/diagramQuickStyle" Target="../diagrams/quickStyle54.xml"/></Relationships>
</file>

<file path=ppt/slides/_rels/slide103.xml.rels><?xml version="1.0" encoding="UTF-8" standalone="yes"?>
<Relationships xmlns="http://schemas.openxmlformats.org/package/2006/relationships"><Relationship Id="rId3" Type="http://schemas.openxmlformats.org/officeDocument/2006/relationships/diagramLayout" Target="../diagrams/layout55.xml"/><Relationship Id="rId2" Type="http://schemas.openxmlformats.org/officeDocument/2006/relationships/diagramData" Target="../diagrams/data55.xml"/><Relationship Id="rId1" Type="http://schemas.openxmlformats.org/officeDocument/2006/relationships/slideLayout" Target="../slideLayouts/slideLayout15.xml"/><Relationship Id="rId6" Type="http://schemas.microsoft.com/office/2007/relationships/diagramDrawing" Target="../diagrams/drawing55.xml"/><Relationship Id="rId5" Type="http://schemas.openxmlformats.org/officeDocument/2006/relationships/diagramColors" Target="../diagrams/colors55.xml"/><Relationship Id="rId4" Type="http://schemas.openxmlformats.org/officeDocument/2006/relationships/diagramQuickStyle" Target="../diagrams/quickStyle55.xml"/></Relationships>
</file>

<file path=ppt/slides/_rels/slide104.xml.rels><?xml version="1.0" encoding="UTF-8" standalone="yes"?>
<Relationships xmlns="http://schemas.openxmlformats.org/package/2006/relationships"><Relationship Id="rId3" Type="http://schemas.openxmlformats.org/officeDocument/2006/relationships/diagramLayout" Target="../diagrams/layout56.xml"/><Relationship Id="rId2" Type="http://schemas.openxmlformats.org/officeDocument/2006/relationships/diagramData" Target="../diagrams/data56.xml"/><Relationship Id="rId1" Type="http://schemas.openxmlformats.org/officeDocument/2006/relationships/slideLayout" Target="../slideLayouts/slideLayout27.xml"/><Relationship Id="rId6" Type="http://schemas.microsoft.com/office/2007/relationships/diagramDrawing" Target="../diagrams/drawing56.xml"/><Relationship Id="rId5" Type="http://schemas.openxmlformats.org/officeDocument/2006/relationships/diagramColors" Target="../diagrams/colors56.xml"/><Relationship Id="rId4" Type="http://schemas.openxmlformats.org/officeDocument/2006/relationships/diagramQuickStyle" Target="../diagrams/quickStyle56.xml"/></Relationships>
</file>

<file path=ppt/slides/_rels/slide105.xml.rels><?xml version="1.0" encoding="UTF-8" standalone="yes"?>
<Relationships xmlns="http://schemas.openxmlformats.org/package/2006/relationships"><Relationship Id="rId3" Type="http://schemas.openxmlformats.org/officeDocument/2006/relationships/diagramData" Target="../diagrams/data57.xml"/><Relationship Id="rId7" Type="http://schemas.microsoft.com/office/2007/relationships/diagramDrawing" Target="../diagrams/drawing57.xml"/><Relationship Id="rId2" Type="http://schemas.openxmlformats.org/officeDocument/2006/relationships/notesSlide" Target="../notesSlides/notesSlide10.xml"/><Relationship Id="rId1" Type="http://schemas.openxmlformats.org/officeDocument/2006/relationships/slideLayout" Target="../slideLayouts/slideLayout15.xml"/><Relationship Id="rId6" Type="http://schemas.openxmlformats.org/officeDocument/2006/relationships/diagramColors" Target="../diagrams/colors57.xml"/><Relationship Id="rId5" Type="http://schemas.openxmlformats.org/officeDocument/2006/relationships/diagramQuickStyle" Target="../diagrams/quickStyle57.xml"/><Relationship Id="rId4" Type="http://schemas.openxmlformats.org/officeDocument/2006/relationships/diagramLayout" Target="../diagrams/layout57.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07.xml.rels><?xml version="1.0" encoding="UTF-8" standalone="yes"?>
<Relationships xmlns="http://schemas.openxmlformats.org/package/2006/relationships"><Relationship Id="rId2" Type="http://schemas.openxmlformats.org/officeDocument/2006/relationships/image" Target="../media/image107.png"/><Relationship Id="rId1" Type="http://schemas.openxmlformats.org/officeDocument/2006/relationships/slideLayout" Target="../slideLayouts/slideLayout27.xml"/></Relationships>
</file>

<file path=ppt/slides/_rels/slide108.xml.rels><?xml version="1.0" encoding="UTF-8" standalone="yes"?>
<Relationships xmlns="http://schemas.openxmlformats.org/package/2006/relationships"><Relationship Id="rId2" Type="http://schemas.openxmlformats.org/officeDocument/2006/relationships/image" Target="../media/image108.png"/><Relationship Id="rId1" Type="http://schemas.openxmlformats.org/officeDocument/2006/relationships/slideLayout" Target="../slideLayouts/slideLayout27.xml"/></Relationships>
</file>

<file path=ppt/slides/_rels/slide109.xml.rels><?xml version="1.0" encoding="UTF-8" standalone="yes"?>
<Relationships xmlns="http://schemas.openxmlformats.org/package/2006/relationships"><Relationship Id="rId3" Type="http://schemas.openxmlformats.org/officeDocument/2006/relationships/diagramLayout" Target="../diagrams/layout58.xml"/><Relationship Id="rId2" Type="http://schemas.openxmlformats.org/officeDocument/2006/relationships/diagramData" Target="../diagrams/data58.xml"/><Relationship Id="rId1" Type="http://schemas.openxmlformats.org/officeDocument/2006/relationships/slideLayout" Target="../slideLayouts/slideLayout15.xml"/><Relationship Id="rId6" Type="http://schemas.microsoft.com/office/2007/relationships/diagramDrawing" Target="../diagrams/drawing58.xml"/><Relationship Id="rId5" Type="http://schemas.openxmlformats.org/officeDocument/2006/relationships/diagramColors" Target="../diagrams/colors58.xml"/><Relationship Id="rId4" Type="http://schemas.openxmlformats.org/officeDocument/2006/relationships/diagramQuickStyle" Target="../diagrams/quickStyle5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0.xml.rels><?xml version="1.0" encoding="UTF-8" standalone="yes"?>
<Relationships xmlns="http://schemas.openxmlformats.org/package/2006/relationships"><Relationship Id="rId3" Type="http://schemas.openxmlformats.org/officeDocument/2006/relationships/hyperlink" Target="https://doi.org/10.5281/zenodo.14930618" TargetMode="External"/><Relationship Id="rId2" Type="http://schemas.openxmlformats.org/officeDocument/2006/relationships/image" Target="../media/image109.png"/><Relationship Id="rId1" Type="http://schemas.openxmlformats.org/officeDocument/2006/relationships/slideLayout" Target="../slideLayouts/slideLayout15.xml"/><Relationship Id="rId5" Type="http://schemas.openxmlformats.org/officeDocument/2006/relationships/image" Target="../media/image110.png"/><Relationship Id="rId4" Type="http://schemas.openxmlformats.org/officeDocument/2006/relationships/hyperlink" Target="https://doi.org/10.5281/zenodo.14711525" TargetMode="External"/></Relationships>
</file>

<file path=ppt/slides/_rels/slide111.xml.rels><?xml version="1.0" encoding="UTF-8" standalone="yes"?>
<Relationships xmlns="http://schemas.openxmlformats.org/package/2006/relationships"><Relationship Id="rId3" Type="http://schemas.openxmlformats.org/officeDocument/2006/relationships/image" Target="../media/image111.jpeg"/><Relationship Id="rId2" Type="http://schemas.openxmlformats.org/officeDocument/2006/relationships/hyperlink" Target="https://ec.europa.eu/eusurvey/runner/FAIR-by-Design_Open_Survey" TargetMode="External"/><Relationship Id="rId1" Type="http://schemas.openxmlformats.org/officeDocument/2006/relationships/slideLayout" Target="../slideLayouts/slideLayout15.xml"/></Relationships>
</file>

<file path=ppt/slides/_rels/slide112.xml.rels><?xml version="1.0" encoding="UTF-8" standalone="yes"?>
<Relationships xmlns="http://schemas.openxmlformats.org/package/2006/relationships"><Relationship Id="rId3" Type="http://schemas.openxmlformats.org/officeDocument/2006/relationships/image" Target="../media/image112.png"/><Relationship Id="rId2" Type="http://schemas.openxmlformats.org/officeDocument/2006/relationships/hyperlink" Target="mailto:sonja.Filiposka@finki.ukim.mk" TargetMode="External"/><Relationship Id="rId1" Type="http://schemas.openxmlformats.org/officeDocument/2006/relationships/slideLayout" Target="../slideLayouts/slideLayout13.xml"/><Relationship Id="rId4" Type="http://schemas.openxmlformats.org/officeDocument/2006/relationships/hyperlink" Target="https://www.slideegg.com/"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creativecommons.org/licenses/by/4.0/" TargetMode="External"/><Relationship Id="rId2" Type="http://schemas.openxmlformats.org/officeDocument/2006/relationships/hyperlink" Target="https://doi.org/10.15497/RDA00073" TargetMode="External"/><Relationship Id="rId1" Type="http://schemas.openxmlformats.org/officeDocument/2006/relationships/slideLayout" Target="../slideLayouts/slideLayout18.xml"/><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5.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xml"/><Relationship Id="rId1" Type="http://schemas.openxmlformats.org/officeDocument/2006/relationships/slideLayout" Target="../slideLayouts/slideLayout19.xml"/><Relationship Id="rId6" Type="http://schemas.openxmlformats.org/officeDocument/2006/relationships/hyperlink" Target="https://creativecommons.org/licenses/by-nc/4.0/" TargetMode="External"/><Relationship Id="rId5" Type="http://schemas.openxmlformats.org/officeDocument/2006/relationships/hyperlink" Target="http://campdesign.online/backwarddesign.html" TargetMode="External"/><Relationship Id="rId4" Type="http://schemas.openxmlformats.org/officeDocument/2006/relationships/hyperlink" Target="http://campdesign.online/documents/backward_design_model_april_2020.pdf" TargetMode="Externa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15.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Bloom%27s_taxonomy#/media/File:Bloom%E2%80%99s_Taxonomy_Verbs.png" TargetMode="External"/><Relationship Id="rId2" Type="http://schemas.openxmlformats.org/officeDocument/2006/relationships/image" Target="../media/image36.png"/><Relationship Id="rId1" Type="http://schemas.openxmlformats.org/officeDocument/2006/relationships/slideLayout" Target="../slideLayouts/slideLayout15.xml"/><Relationship Id="rId6" Type="http://schemas.openxmlformats.org/officeDocument/2006/relationships/hyperlink" Target="https://creativecommons.org/licenses/by/4.0/" TargetMode="External"/><Relationship Id="rId5" Type="http://schemas.openxmlformats.org/officeDocument/2006/relationships/hyperlink" Target="https://en.wikipedia.org/wiki/Bloom%27s_taxonomy" TargetMode="External"/><Relationship Id="rId4" Type="http://schemas.openxmlformats.org/officeDocument/2006/relationships/hyperlink" Target="https://www.fractuslearning.com/" TargetMode="Externa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7.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7.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15.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orcid.org/0000-0003-0034-2855" TargetMode="Externa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8" Type="http://schemas.openxmlformats.org/officeDocument/2006/relationships/hyperlink" Target="https://oasis.geneseo.edu/index.php" TargetMode="External"/><Relationship Id="rId13" Type="http://schemas.openxmlformats.org/officeDocument/2006/relationships/hyperlink" Target="https://forrt.org/" TargetMode="External"/><Relationship Id="rId3" Type="http://schemas.openxmlformats.org/officeDocument/2006/relationships/hyperlink" Target="https://search.creativecommons.org/" TargetMode="External"/><Relationship Id="rId7" Type="http://schemas.openxmlformats.org/officeDocument/2006/relationships/hyperlink" Target="https://www.merlot.org/merlot/index.htm" TargetMode="External"/><Relationship Id="rId12" Type="http://schemas.openxmlformats.org/officeDocument/2006/relationships/hyperlink" Target="https://oer.galileo.usg.edu/" TargetMode="External"/><Relationship Id="rId2" Type="http://schemas.openxmlformats.org/officeDocument/2006/relationships/notesSlide" Target="../notesSlides/notesSlide4.xml"/><Relationship Id="rId1" Type="http://schemas.openxmlformats.org/officeDocument/2006/relationships/slideLayout" Target="../slideLayouts/slideLayout17.xml"/><Relationship Id="rId6" Type="http://schemas.openxmlformats.org/officeDocument/2006/relationships/hyperlink" Target="https://directory.doabooks.org/" TargetMode="External"/><Relationship Id="rId11" Type="http://schemas.openxmlformats.org/officeDocument/2006/relationships/hyperlink" Target="https://www.projectcora.org/" TargetMode="External"/><Relationship Id="rId5" Type="http://schemas.openxmlformats.org/officeDocument/2006/relationships/hyperlink" Target="https://osf.io/" TargetMode="External"/><Relationship Id="rId10" Type="http://schemas.openxmlformats.org/officeDocument/2006/relationships/hyperlink" Target="https://oertx.highered.texas.gov/" TargetMode="External"/><Relationship Id="rId4" Type="http://schemas.openxmlformats.org/officeDocument/2006/relationships/hyperlink" Target="https://zenodo.org/" TargetMode="External"/><Relationship Id="rId9" Type="http://schemas.openxmlformats.org/officeDocument/2006/relationships/hyperlink" Target="https://www.oercommons.org/" TargetMode="External"/><Relationship Id="rId14" Type="http://schemas.openxmlformats.org/officeDocument/2006/relationships/hyperlink" Target="https://openplato.eu/"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15.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25.xml.rels><?xml version="1.0" encoding="UTF-8" standalone="yes"?>
<Relationships xmlns="http://schemas.openxmlformats.org/package/2006/relationships"><Relationship Id="rId3" Type="http://schemas.openxmlformats.org/officeDocument/2006/relationships/hyperlink" Target="https://edtechsandyk.blogspot.com/2011/12/great-video-on-copyright-fair-use.html" TargetMode="External"/><Relationship Id="rId2" Type="http://schemas.openxmlformats.org/officeDocument/2006/relationships/image" Target="../media/image55.jpg"/><Relationship Id="rId1" Type="http://schemas.openxmlformats.org/officeDocument/2006/relationships/slideLayout" Target="../slideLayouts/slideLayout18.xml"/><Relationship Id="rId4" Type="http://schemas.openxmlformats.org/officeDocument/2006/relationships/hyperlink" Target="https://creativecommons.org/licenses/by-nc-sa/3.0/"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18.xml"/><Relationship Id="rId5" Type="http://schemas.openxmlformats.org/officeDocument/2006/relationships/hyperlink" Target="https://creativecommons.org/licenses/by-sa/4.0/" TargetMode="External"/><Relationship Id="rId4" Type="http://schemas.openxmlformats.org/officeDocument/2006/relationships/hyperlink" Target="https://en.wikipedia.org/wiki/Creative_Commons_license" TargetMode="Externa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18.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hyperlink" Target="https://wiki.creativecommons.org/wiki/Recommended_practices_for_attribution" TargetMode="External"/><Relationship Id="rId1" Type="http://schemas.openxmlformats.org/officeDocument/2006/relationships/slideLayout" Target="../slideLayouts/slideLayout18.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9.xml.rels><?xml version="1.0" encoding="UTF-8" standalone="yes"?>
<Relationships xmlns="http://schemas.openxmlformats.org/package/2006/relationships"><Relationship Id="rId3" Type="http://schemas.openxmlformats.org/officeDocument/2006/relationships/hyperlink" Target="http://www.flickr.com/photos/sixteenmilesofstring/" TargetMode="External"/><Relationship Id="rId7" Type="http://schemas.openxmlformats.org/officeDocument/2006/relationships/hyperlink" Target="https://creativecommons.org/licenses/by-nc-nd/4.0/" TargetMode="External"/><Relationship Id="rId2" Type="http://schemas.openxmlformats.org/officeDocument/2006/relationships/hyperlink" Target="http://www.flickr.com/photos/sixteenmilesofstring/8256206923/in/set-72157632200936657" TargetMode="External"/><Relationship Id="rId1" Type="http://schemas.openxmlformats.org/officeDocument/2006/relationships/slideLayout" Target="../slideLayouts/slideLayout15.xml"/><Relationship Id="rId6" Type="http://schemas.openxmlformats.org/officeDocument/2006/relationships/hyperlink" Target="https://github.com/getify" TargetMode="External"/><Relationship Id="rId5" Type="http://schemas.openxmlformats.org/officeDocument/2006/relationships/hyperlink" Target="https://github.com/getify/You-Dont-Know-JS" TargetMode="External"/><Relationship Id="rId4" Type="http://schemas.openxmlformats.org/officeDocument/2006/relationships/hyperlink" Target="http://creativecommons.org/licenses/by/4.0/"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27.xml"/></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7.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6.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15.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27.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38.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15.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39.xml.rels><?xml version="1.0" encoding="UTF-8" standalone="yes"?>
<Relationships xmlns="http://schemas.openxmlformats.org/package/2006/relationships"><Relationship Id="rId3" Type="http://schemas.openxmlformats.org/officeDocument/2006/relationships/diagramLayout" Target="../diagrams/layout16.xml"/><Relationship Id="rId2" Type="http://schemas.openxmlformats.org/officeDocument/2006/relationships/diagramData" Target="../diagrams/data16.xml"/><Relationship Id="rId1" Type="http://schemas.openxmlformats.org/officeDocument/2006/relationships/slideLayout" Target="../slideLayouts/slideLayout27.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3" Type="http://schemas.openxmlformats.org/officeDocument/2006/relationships/diagramLayout" Target="../diagrams/layout17.xml"/><Relationship Id="rId2" Type="http://schemas.openxmlformats.org/officeDocument/2006/relationships/diagramData" Target="../diagrams/data17.xml"/><Relationship Id="rId1" Type="http://schemas.openxmlformats.org/officeDocument/2006/relationships/slideLayout" Target="../slideLayouts/slideLayout15.xml"/><Relationship Id="rId6" Type="http://schemas.microsoft.com/office/2007/relationships/diagramDrawing" Target="../diagrams/drawing17.xml"/><Relationship Id="rId5" Type="http://schemas.openxmlformats.org/officeDocument/2006/relationships/diagramColors" Target="../diagrams/colors17.xml"/><Relationship Id="rId4" Type="http://schemas.openxmlformats.org/officeDocument/2006/relationships/diagramQuickStyle" Target="../diagrams/quickStyle17.xml"/></Relationships>
</file>

<file path=ppt/slides/_rels/slide41.xml.rels><?xml version="1.0" encoding="UTF-8" standalone="yes"?>
<Relationships xmlns="http://schemas.openxmlformats.org/package/2006/relationships"><Relationship Id="rId3" Type="http://schemas.openxmlformats.org/officeDocument/2006/relationships/diagramLayout" Target="../diagrams/layout18.xml"/><Relationship Id="rId2" Type="http://schemas.openxmlformats.org/officeDocument/2006/relationships/diagramData" Target="../diagrams/data18.xml"/><Relationship Id="rId1" Type="http://schemas.openxmlformats.org/officeDocument/2006/relationships/slideLayout" Target="../slideLayouts/slideLayout15.xml"/><Relationship Id="rId6" Type="http://schemas.microsoft.com/office/2007/relationships/diagramDrawing" Target="../diagrams/drawing18.xml"/><Relationship Id="rId5" Type="http://schemas.openxmlformats.org/officeDocument/2006/relationships/diagramColors" Target="../diagrams/colors18.xml"/><Relationship Id="rId4" Type="http://schemas.openxmlformats.org/officeDocument/2006/relationships/diagramQuickStyle" Target="../diagrams/quickStyle18.xml"/></Relationships>
</file>

<file path=ppt/slides/_rels/slide42.xml.rels><?xml version="1.0" encoding="UTF-8" standalone="yes"?>
<Relationships xmlns="http://schemas.openxmlformats.org/package/2006/relationships"><Relationship Id="rId3" Type="http://schemas.openxmlformats.org/officeDocument/2006/relationships/hyperlink" Target="https://creativecommons.org/faq/#can-i-combine-material-under-different-creative-commons-licenses-in-my-work" TargetMode="External"/><Relationship Id="rId2" Type="http://schemas.openxmlformats.org/officeDocument/2006/relationships/hyperlink" Target="https://creativecommons.org/faq/CC_License_Compatibility_Chart.png" TargetMode="External"/><Relationship Id="rId1" Type="http://schemas.openxmlformats.org/officeDocument/2006/relationships/slideLayout" Target="../slideLayouts/slideLayout15.xml"/><Relationship Id="rId5" Type="http://schemas.openxmlformats.org/officeDocument/2006/relationships/image" Target="../media/image62.png"/><Relationship Id="rId4" Type="http://schemas.openxmlformats.org/officeDocument/2006/relationships/hyperlink" Target="https://creativecommons.org/licenses/by/4.0"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s://creativecommons.org/licenses/by/4.0" TargetMode="External"/><Relationship Id="rId2" Type="http://schemas.openxmlformats.org/officeDocument/2006/relationships/hyperlink" Target="https://creativecommons.org/faq/#can-i-combine-material-under-different-creative-commons-licenses-in-my-work" TargetMode="External"/><Relationship Id="rId1" Type="http://schemas.openxmlformats.org/officeDocument/2006/relationships/slideLayout" Target="../slideLayouts/slideLayout15.xml"/><Relationship Id="rId4" Type="http://schemas.openxmlformats.org/officeDocument/2006/relationships/image" Target="../media/image63.png"/></Relationships>
</file>

<file path=ppt/slides/_rels/slide44.xml.rels><?xml version="1.0" encoding="UTF-8" standalone="yes"?>
<Relationships xmlns="http://schemas.openxmlformats.org/package/2006/relationships"><Relationship Id="rId3" Type="http://schemas.openxmlformats.org/officeDocument/2006/relationships/diagramLayout" Target="../diagrams/layout19.xml"/><Relationship Id="rId2" Type="http://schemas.openxmlformats.org/officeDocument/2006/relationships/diagramData" Target="../diagrams/data19.xml"/><Relationship Id="rId1" Type="http://schemas.openxmlformats.org/officeDocument/2006/relationships/slideLayout" Target="../slideLayouts/slideLayout27.xml"/><Relationship Id="rId6" Type="http://schemas.microsoft.com/office/2007/relationships/diagramDrawing" Target="../diagrams/drawing19.xml"/><Relationship Id="rId5" Type="http://schemas.openxmlformats.org/officeDocument/2006/relationships/diagramColors" Target="../diagrams/colors19.xml"/><Relationship Id="rId4" Type="http://schemas.openxmlformats.org/officeDocument/2006/relationships/diagramQuickStyle" Target="../diagrams/quickStyle19.xml"/></Relationships>
</file>

<file path=ppt/slides/_rels/slide45.xml.rels><?xml version="1.0" encoding="UTF-8" standalone="yes"?>
<Relationships xmlns="http://schemas.openxmlformats.org/package/2006/relationships"><Relationship Id="rId3" Type="http://schemas.openxmlformats.org/officeDocument/2006/relationships/diagramLayout" Target="../diagrams/layout20.xml"/><Relationship Id="rId2" Type="http://schemas.openxmlformats.org/officeDocument/2006/relationships/diagramData" Target="../diagrams/data20.xml"/><Relationship Id="rId1" Type="http://schemas.openxmlformats.org/officeDocument/2006/relationships/slideLayout" Target="../slideLayouts/slideLayout27.xml"/><Relationship Id="rId6" Type="http://schemas.microsoft.com/office/2007/relationships/diagramDrawing" Target="../diagrams/drawing20.xml"/><Relationship Id="rId5" Type="http://schemas.openxmlformats.org/officeDocument/2006/relationships/diagramColors" Target="../diagrams/colors20.xml"/><Relationship Id="rId4" Type="http://schemas.openxmlformats.org/officeDocument/2006/relationships/diagramQuickStyle" Target="../diagrams/quickStyle20.xml"/></Relationships>
</file>

<file path=ppt/slides/_rels/slide46.xml.rels><?xml version="1.0" encoding="UTF-8" standalone="yes"?>
<Relationships xmlns="http://schemas.openxmlformats.org/package/2006/relationships"><Relationship Id="rId3" Type="http://schemas.openxmlformats.org/officeDocument/2006/relationships/diagramLayout" Target="../diagrams/layout21.xml"/><Relationship Id="rId2" Type="http://schemas.openxmlformats.org/officeDocument/2006/relationships/diagramData" Target="../diagrams/data21.xml"/><Relationship Id="rId1" Type="http://schemas.openxmlformats.org/officeDocument/2006/relationships/slideLayout" Target="../slideLayouts/slideLayout15.xml"/><Relationship Id="rId6" Type="http://schemas.microsoft.com/office/2007/relationships/diagramDrawing" Target="../diagrams/drawing21.xml"/><Relationship Id="rId5" Type="http://schemas.openxmlformats.org/officeDocument/2006/relationships/diagramColors" Target="../diagrams/colors21.xml"/><Relationship Id="rId4" Type="http://schemas.openxmlformats.org/officeDocument/2006/relationships/diagramQuickStyle" Target="../diagrams/quickStyle21.xml"/></Relationships>
</file>

<file path=ppt/slides/_rels/slide47.xml.rels><?xml version="1.0" encoding="UTF-8" standalone="yes"?>
<Relationships xmlns="http://schemas.openxmlformats.org/package/2006/relationships"><Relationship Id="rId3" Type="http://schemas.openxmlformats.org/officeDocument/2006/relationships/diagramLayout" Target="../diagrams/layout22.xml"/><Relationship Id="rId2" Type="http://schemas.openxmlformats.org/officeDocument/2006/relationships/diagramData" Target="../diagrams/data22.xml"/><Relationship Id="rId1" Type="http://schemas.openxmlformats.org/officeDocument/2006/relationships/slideLayout" Target="../slideLayouts/slideLayout15.xml"/><Relationship Id="rId6" Type="http://schemas.microsoft.com/office/2007/relationships/diagramDrawing" Target="../diagrams/drawing22.xml"/><Relationship Id="rId5" Type="http://schemas.openxmlformats.org/officeDocument/2006/relationships/diagramColors" Target="../diagrams/colors22.xml"/><Relationship Id="rId4" Type="http://schemas.openxmlformats.org/officeDocument/2006/relationships/diagramQuickStyle" Target="../diagrams/quickStyle22.xml"/></Relationships>
</file>

<file path=ppt/slides/_rels/slide48.xml.rels><?xml version="1.0" encoding="UTF-8" standalone="yes"?>
<Relationships xmlns="http://schemas.openxmlformats.org/package/2006/relationships"><Relationship Id="rId3" Type="http://schemas.openxmlformats.org/officeDocument/2006/relationships/diagramLayout" Target="../diagrams/layout23.xml"/><Relationship Id="rId2" Type="http://schemas.openxmlformats.org/officeDocument/2006/relationships/diagramData" Target="../diagrams/data23.xml"/><Relationship Id="rId1" Type="http://schemas.openxmlformats.org/officeDocument/2006/relationships/slideLayout" Target="../slideLayouts/slideLayout27.xml"/><Relationship Id="rId6" Type="http://schemas.microsoft.com/office/2007/relationships/diagramDrawing" Target="../diagrams/drawing23.xml"/><Relationship Id="rId5" Type="http://schemas.openxmlformats.org/officeDocument/2006/relationships/diagramColors" Target="../diagrams/colors23.xml"/><Relationship Id="rId4" Type="http://schemas.openxmlformats.org/officeDocument/2006/relationships/diagramQuickStyle" Target="../diagrams/quickStyle23.xml"/></Relationships>
</file>

<file path=ppt/slides/_rels/slide49.xml.rels><?xml version="1.0" encoding="UTF-8" standalone="yes"?>
<Relationships xmlns="http://schemas.openxmlformats.org/package/2006/relationships"><Relationship Id="rId3" Type="http://schemas.openxmlformats.org/officeDocument/2006/relationships/diagramLayout" Target="../diagrams/layout24.xml"/><Relationship Id="rId2" Type="http://schemas.openxmlformats.org/officeDocument/2006/relationships/diagramData" Target="../diagrams/data24.xml"/><Relationship Id="rId1" Type="http://schemas.openxmlformats.org/officeDocument/2006/relationships/slideLayout" Target="../slideLayouts/slideLayout27.xml"/><Relationship Id="rId6" Type="http://schemas.microsoft.com/office/2007/relationships/diagramDrawing" Target="../diagrams/drawing24.xml"/><Relationship Id="rId5" Type="http://schemas.openxmlformats.org/officeDocument/2006/relationships/diagramColors" Target="../diagrams/colors24.xml"/><Relationship Id="rId4" Type="http://schemas.openxmlformats.org/officeDocument/2006/relationships/diagramQuickStyle" Target="../diagrams/quickStyle2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3" Type="http://schemas.openxmlformats.org/officeDocument/2006/relationships/diagramLayout" Target="../diagrams/layout25.xml"/><Relationship Id="rId2" Type="http://schemas.openxmlformats.org/officeDocument/2006/relationships/diagramData" Target="../diagrams/data25.xml"/><Relationship Id="rId1" Type="http://schemas.openxmlformats.org/officeDocument/2006/relationships/slideLayout" Target="../slideLayouts/slideLayout15.xml"/><Relationship Id="rId6" Type="http://schemas.microsoft.com/office/2007/relationships/diagramDrawing" Target="../diagrams/drawing25.xml"/><Relationship Id="rId5" Type="http://schemas.openxmlformats.org/officeDocument/2006/relationships/diagramColors" Target="../diagrams/colors25.xml"/><Relationship Id="rId4" Type="http://schemas.openxmlformats.org/officeDocument/2006/relationships/diagramQuickStyle" Target="../diagrams/quickStyle25.xml"/></Relationships>
</file>

<file path=ppt/slides/_rels/slide51.xml.rels><?xml version="1.0" encoding="UTF-8" standalone="yes"?>
<Relationships xmlns="http://schemas.openxmlformats.org/package/2006/relationships"><Relationship Id="rId3" Type="http://schemas.openxmlformats.org/officeDocument/2006/relationships/diagramLayout" Target="../diagrams/layout26.xml"/><Relationship Id="rId2" Type="http://schemas.openxmlformats.org/officeDocument/2006/relationships/diagramData" Target="../diagrams/data26.xml"/><Relationship Id="rId1" Type="http://schemas.openxmlformats.org/officeDocument/2006/relationships/slideLayout" Target="../slideLayouts/slideLayout15.xml"/><Relationship Id="rId6" Type="http://schemas.microsoft.com/office/2007/relationships/diagramDrawing" Target="../diagrams/drawing26.xml"/><Relationship Id="rId5" Type="http://schemas.openxmlformats.org/officeDocument/2006/relationships/diagramColors" Target="../diagrams/colors26.xml"/><Relationship Id="rId4" Type="http://schemas.openxmlformats.org/officeDocument/2006/relationships/diagramQuickStyle" Target="../diagrams/quickStyle2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3.xml.rels><?xml version="1.0" encoding="UTF-8" standalone="yes"?>
<Relationships xmlns="http://schemas.openxmlformats.org/package/2006/relationships"><Relationship Id="rId3" Type="http://schemas.openxmlformats.org/officeDocument/2006/relationships/diagramLayout" Target="../diagrams/layout27.xml"/><Relationship Id="rId2" Type="http://schemas.openxmlformats.org/officeDocument/2006/relationships/diagramData" Target="../diagrams/data27.xml"/><Relationship Id="rId1" Type="http://schemas.openxmlformats.org/officeDocument/2006/relationships/slideLayout" Target="../slideLayouts/slideLayout15.xml"/><Relationship Id="rId6" Type="http://schemas.microsoft.com/office/2007/relationships/diagramDrawing" Target="../diagrams/drawing27.xml"/><Relationship Id="rId5" Type="http://schemas.openxmlformats.org/officeDocument/2006/relationships/diagramColors" Target="../diagrams/colors27.xml"/><Relationship Id="rId4" Type="http://schemas.openxmlformats.org/officeDocument/2006/relationships/diagramQuickStyle" Target="../diagrams/quickStyle27.xml"/></Relationships>
</file>

<file path=ppt/slides/_rels/slide54.xml.rels><?xml version="1.0" encoding="UTF-8" standalone="yes"?>
<Relationships xmlns="http://schemas.openxmlformats.org/package/2006/relationships"><Relationship Id="rId3" Type="http://schemas.openxmlformats.org/officeDocument/2006/relationships/diagramLayout" Target="../diagrams/layout28.xml"/><Relationship Id="rId2" Type="http://schemas.openxmlformats.org/officeDocument/2006/relationships/diagramData" Target="../diagrams/data28.xml"/><Relationship Id="rId1" Type="http://schemas.openxmlformats.org/officeDocument/2006/relationships/slideLayout" Target="../slideLayouts/slideLayout27.xml"/><Relationship Id="rId6" Type="http://schemas.microsoft.com/office/2007/relationships/diagramDrawing" Target="../diagrams/drawing28.xml"/><Relationship Id="rId5" Type="http://schemas.openxmlformats.org/officeDocument/2006/relationships/diagramColors" Target="../diagrams/colors28.xml"/><Relationship Id="rId4" Type="http://schemas.openxmlformats.org/officeDocument/2006/relationships/diagramQuickStyle" Target="../diagrams/quickStyle28.xml"/></Relationships>
</file>

<file path=ppt/slides/_rels/slide55.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hyperlink" Target="https://github.com/FAIR-by-Design-Methodology/templates" TargetMode="External"/><Relationship Id="rId1" Type="http://schemas.openxmlformats.org/officeDocument/2006/relationships/slideLayout" Target="../slideLayouts/slideLayout15.xml"/></Relationships>
</file>

<file path=ppt/slides/_rels/slide56.xml.rels><?xml version="1.0" encoding="UTF-8" standalone="yes"?>
<Relationships xmlns="http://schemas.openxmlformats.org/package/2006/relationships"><Relationship Id="rId2" Type="http://schemas.openxmlformats.org/officeDocument/2006/relationships/image" Target="../media/image79.jpeg"/><Relationship Id="rId1" Type="http://schemas.openxmlformats.org/officeDocument/2006/relationships/slideLayout" Target="../slideLayouts/slideLayout15.xml"/></Relationships>
</file>

<file path=ppt/slides/_rels/slide5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5.xml"/></Relationships>
</file>

<file path=ppt/slides/_rels/slide5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5.xml"/></Relationships>
</file>

<file path=ppt/slides/_rels/slide59.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60.xml.rels><?xml version="1.0" encoding="UTF-8" standalone="yes"?>
<Relationships xmlns="http://schemas.openxmlformats.org/package/2006/relationships"><Relationship Id="rId3" Type="http://schemas.openxmlformats.org/officeDocument/2006/relationships/diagramLayout" Target="../diagrams/layout29.xml"/><Relationship Id="rId2" Type="http://schemas.openxmlformats.org/officeDocument/2006/relationships/diagramData" Target="../diagrams/data29.xml"/><Relationship Id="rId1" Type="http://schemas.openxmlformats.org/officeDocument/2006/relationships/slideLayout" Target="../slideLayouts/slideLayout27.xml"/><Relationship Id="rId6" Type="http://schemas.microsoft.com/office/2007/relationships/diagramDrawing" Target="../diagrams/drawing29.xml"/><Relationship Id="rId5" Type="http://schemas.openxmlformats.org/officeDocument/2006/relationships/diagramColors" Target="../diagrams/colors29.xml"/><Relationship Id="rId4" Type="http://schemas.openxmlformats.org/officeDocument/2006/relationships/diagramQuickStyle" Target="../diagrams/quickStyle29.xml"/></Relationships>
</file>

<file path=ppt/slides/_rels/slide61.xml.rels><?xml version="1.0" encoding="UTF-8" standalone="yes"?>
<Relationships xmlns="http://schemas.openxmlformats.org/package/2006/relationships"><Relationship Id="rId3" Type="http://schemas.openxmlformats.org/officeDocument/2006/relationships/diagramLayout" Target="../diagrams/layout30.xml"/><Relationship Id="rId2" Type="http://schemas.openxmlformats.org/officeDocument/2006/relationships/diagramData" Target="../diagrams/data30.xml"/><Relationship Id="rId1" Type="http://schemas.openxmlformats.org/officeDocument/2006/relationships/slideLayout" Target="../slideLayouts/slideLayout15.xml"/><Relationship Id="rId6" Type="http://schemas.microsoft.com/office/2007/relationships/diagramDrawing" Target="../diagrams/drawing30.xml"/><Relationship Id="rId5" Type="http://schemas.openxmlformats.org/officeDocument/2006/relationships/diagramColors" Target="../diagrams/colors30.xml"/><Relationship Id="rId4" Type="http://schemas.openxmlformats.org/officeDocument/2006/relationships/diagramQuickStyle" Target="../diagrams/quickStyle30.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3.xml.rels><?xml version="1.0" encoding="UTF-8" standalone="yes"?>
<Relationships xmlns="http://schemas.openxmlformats.org/package/2006/relationships"><Relationship Id="rId3" Type="http://schemas.openxmlformats.org/officeDocument/2006/relationships/diagramLayout" Target="../diagrams/layout31.xml"/><Relationship Id="rId2" Type="http://schemas.openxmlformats.org/officeDocument/2006/relationships/diagramData" Target="../diagrams/data31.xml"/><Relationship Id="rId1" Type="http://schemas.openxmlformats.org/officeDocument/2006/relationships/slideLayout" Target="../slideLayouts/slideLayout27.xml"/><Relationship Id="rId6" Type="http://schemas.microsoft.com/office/2007/relationships/diagramDrawing" Target="../diagrams/drawing31.xml"/><Relationship Id="rId5" Type="http://schemas.openxmlformats.org/officeDocument/2006/relationships/diagramColors" Target="../diagrams/colors31.xml"/><Relationship Id="rId4" Type="http://schemas.openxmlformats.org/officeDocument/2006/relationships/diagramQuickStyle" Target="../diagrams/quickStyle3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5.xml.rels><?xml version="1.0" encoding="UTF-8" standalone="yes"?>
<Relationships xmlns="http://schemas.openxmlformats.org/package/2006/relationships"><Relationship Id="rId3" Type="http://schemas.openxmlformats.org/officeDocument/2006/relationships/diagramLayout" Target="../diagrams/layout32.xml"/><Relationship Id="rId2" Type="http://schemas.openxmlformats.org/officeDocument/2006/relationships/diagramData" Target="../diagrams/data32.xml"/><Relationship Id="rId1" Type="http://schemas.openxmlformats.org/officeDocument/2006/relationships/slideLayout" Target="../slideLayouts/slideLayout15.xml"/><Relationship Id="rId6" Type="http://schemas.microsoft.com/office/2007/relationships/diagramDrawing" Target="../diagrams/drawing32.xml"/><Relationship Id="rId5" Type="http://schemas.openxmlformats.org/officeDocument/2006/relationships/diagramColors" Target="../diagrams/colors32.xml"/><Relationship Id="rId4" Type="http://schemas.openxmlformats.org/officeDocument/2006/relationships/diagramQuickStyle" Target="../diagrams/quickStyle32.xml"/></Relationships>
</file>

<file path=ppt/slides/_rels/slide66.xml.rels><?xml version="1.0" encoding="UTF-8" standalone="yes"?>
<Relationships xmlns="http://schemas.openxmlformats.org/package/2006/relationships"><Relationship Id="rId3" Type="http://schemas.openxmlformats.org/officeDocument/2006/relationships/diagramLayout" Target="../diagrams/layout33.xml"/><Relationship Id="rId2" Type="http://schemas.openxmlformats.org/officeDocument/2006/relationships/diagramData" Target="../diagrams/data33.xml"/><Relationship Id="rId1" Type="http://schemas.openxmlformats.org/officeDocument/2006/relationships/slideLayout" Target="../slideLayouts/slideLayout15.xml"/><Relationship Id="rId6" Type="http://schemas.microsoft.com/office/2007/relationships/diagramDrawing" Target="../diagrams/drawing33.xml"/><Relationship Id="rId5" Type="http://schemas.openxmlformats.org/officeDocument/2006/relationships/diagramColors" Target="../diagrams/colors33.xml"/><Relationship Id="rId4" Type="http://schemas.openxmlformats.org/officeDocument/2006/relationships/diagramQuickStyle" Target="../diagrams/quickStyle33.xml"/></Relationships>
</file>

<file path=ppt/slides/_rels/slide67.xml.rels><?xml version="1.0" encoding="UTF-8" standalone="yes"?>
<Relationships xmlns="http://schemas.openxmlformats.org/package/2006/relationships"><Relationship Id="rId3" Type="http://schemas.openxmlformats.org/officeDocument/2006/relationships/hyperlink" Target="https://www.designedtoinspire.com/blog/142365-searching-for-an-accessibility-symbol/" TargetMode="External"/><Relationship Id="rId2" Type="http://schemas.openxmlformats.org/officeDocument/2006/relationships/image" Target="../media/image81.png"/><Relationship Id="rId1" Type="http://schemas.openxmlformats.org/officeDocument/2006/relationships/slideLayout" Target="../slideLayouts/slideLayout18.xml"/><Relationship Id="rId4" Type="http://schemas.openxmlformats.org/officeDocument/2006/relationships/hyperlink" Target="https://creativecommons.org/licenses/by-nc/3.0/" TargetMode="External"/></Relationships>
</file>

<file path=ppt/slides/_rels/slide68.xml.rels><?xml version="1.0" encoding="UTF-8" standalone="yes"?>
<Relationships xmlns="http://schemas.openxmlformats.org/package/2006/relationships"><Relationship Id="rId3" Type="http://schemas.openxmlformats.org/officeDocument/2006/relationships/diagramLayout" Target="../diagrams/layout34.xml"/><Relationship Id="rId2" Type="http://schemas.openxmlformats.org/officeDocument/2006/relationships/diagramData" Target="../diagrams/data34.xml"/><Relationship Id="rId1" Type="http://schemas.openxmlformats.org/officeDocument/2006/relationships/slideLayout" Target="../slideLayouts/slideLayout15.xml"/><Relationship Id="rId6" Type="http://schemas.microsoft.com/office/2007/relationships/diagramDrawing" Target="../diagrams/drawing34.xml"/><Relationship Id="rId5" Type="http://schemas.openxmlformats.org/officeDocument/2006/relationships/diagramColors" Target="../diagrams/colors34.xml"/><Relationship Id="rId4" Type="http://schemas.openxmlformats.org/officeDocument/2006/relationships/diagramQuickStyle" Target="../diagrams/quickStyle34.xml"/></Relationships>
</file>

<file path=ppt/slides/_rels/slide69.xml.rels><?xml version="1.0" encoding="UTF-8" standalone="yes"?>
<Relationships xmlns="http://schemas.openxmlformats.org/package/2006/relationships"><Relationship Id="rId3" Type="http://schemas.openxmlformats.org/officeDocument/2006/relationships/diagramLayout" Target="../diagrams/layout35.xml"/><Relationship Id="rId2" Type="http://schemas.openxmlformats.org/officeDocument/2006/relationships/diagramData" Target="../diagrams/data35.xml"/><Relationship Id="rId1" Type="http://schemas.openxmlformats.org/officeDocument/2006/relationships/slideLayout" Target="../slideLayouts/slideLayout27.xml"/><Relationship Id="rId6" Type="http://schemas.microsoft.com/office/2007/relationships/diagramDrawing" Target="../diagrams/drawing35.xml"/><Relationship Id="rId5" Type="http://schemas.openxmlformats.org/officeDocument/2006/relationships/diagramColors" Target="../diagrams/colors35.xml"/><Relationship Id="rId4" Type="http://schemas.openxmlformats.org/officeDocument/2006/relationships/diagramQuickStyle" Target="../diagrams/quickStyle35.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0.xml.rels><?xml version="1.0" encoding="UTF-8" standalone="yes"?>
<Relationships xmlns="http://schemas.openxmlformats.org/package/2006/relationships"><Relationship Id="rId2" Type="http://schemas.openxmlformats.org/officeDocument/2006/relationships/hyperlink" Target="https://webaim.org/techniques/alttext/" TargetMode="External"/><Relationship Id="rId1" Type="http://schemas.openxmlformats.org/officeDocument/2006/relationships/slideLayout" Target="../slideLayouts/slideLayout18.xml"/></Relationships>
</file>

<file path=ppt/slides/_rels/slide7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5.xml"/></Relationships>
</file>

<file path=ppt/slides/_rels/slide7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5.xml"/></Relationships>
</file>

<file path=ppt/slides/_rels/slide73.xml.rels><?xml version="1.0" encoding="UTF-8" standalone="yes"?>
<Relationships xmlns="http://schemas.openxmlformats.org/package/2006/relationships"><Relationship Id="rId3" Type="http://schemas.openxmlformats.org/officeDocument/2006/relationships/hyperlink" Target="https://fair-checker.france-bioinformatique.fr/check" TargetMode="External"/><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74.xml.rels><?xml version="1.0" encoding="UTF-8" standalone="yes"?>
<Relationships xmlns="http://schemas.openxmlformats.org/package/2006/relationships"><Relationship Id="rId3" Type="http://schemas.openxmlformats.org/officeDocument/2006/relationships/hyperlink" Target="https://citation-file-format.github.io/" TargetMode="External"/><Relationship Id="rId2" Type="http://schemas.openxmlformats.org/officeDocument/2006/relationships/hyperlink" Target="https://github.com/FAIR-by-Design-Methodology/templates/blob/main/CITATION.cff" TargetMode="External"/><Relationship Id="rId1" Type="http://schemas.openxmlformats.org/officeDocument/2006/relationships/slideLayout" Target="../slideLayouts/slideLayout15.xml"/></Relationships>
</file>

<file path=ppt/slides/_rels/slide75.xml.rels><?xml version="1.0" encoding="UTF-8" standalone="yes"?>
<Relationships xmlns="http://schemas.openxmlformats.org/package/2006/relationships"><Relationship Id="rId3" Type="http://schemas.openxmlformats.org/officeDocument/2006/relationships/diagramLayout" Target="../diagrams/layout36.xml"/><Relationship Id="rId2" Type="http://schemas.openxmlformats.org/officeDocument/2006/relationships/diagramData" Target="../diagrams/data36.xml"/><Relationship Id="rId1" Type="http://schemas.openxmlformats.org/officeDocument/2006/relationships/slideLayout" Target="../slideLayouts/slideLayout27.xml"/><Relationship Id="rId6" Type="http://schemas.microsoft.com/office/2007/relationships/diagramDrawing" Target="../diagrams/drawing36.xml"/><Relationship Id="rId5" Type="http://schemas.openxmlformats.org/officeDocument/2006/relationships/diagramColors" Target="../diagrams/colors36.xml"/><Relationship Id="rId4" Type="http://schemas.openxmlformats.org/officeDocument/2006/relationships/diagramQuickStyle" Target="../diagrams/quickStyle36.xml"/></Relationships>
</file>

<file path=ppt/slides/_rels/slide76.xml.rels><?xml version="1.0" encoding="UTF-8" standalone="yes"?>
<Relationships xmlns="http://schemas.openxmlformats.org/package/2006/relationships"><Relationship Id="rId3" Type="http://schemas.openxmlformats.org/officeDocument/2006/relationships/diagramLayout" Target="../diagrams/layout37.xml"/><Relationship Id="rId2" Type="http://schemas.openxmlformats.org/officeDocument/2006/relationships/diagramData" Target="../diagrams/data37.xml"/><Relationship Id="rId1" Type="http://schemas.openxmlformats.org/officeDocument/2006/relationships/slideLayout" Target="../slideLayouts/slideLayout27.xml"/><Relationship Id="rId6" Type="http://schemas.microsoft.com/office/2007/relationships/diagramDrawing" Target="../diagrams/drawing37.xml"/><Relationship Id="rId5" Type="http://schemas.openxmlformats.org/officeDocument/2006/relationships/diagramColors" Target="../diagrams/colors37.xml"/><Relationship Id="rId4" Type="http://schemas.openxmlformats.org/officeDocument/2006/relationships/diagramQuickStyle" Target="../diagrams/quickStyle37.xml"/></Relationships>
</file>

<file path=ppt/slides/_rels/slide77.xml.rels><?xml version="1.0" encoding="UTF-8" standalone="yes"?>
<Relationships xmlns="http://schemas.openxmlformats.org/package/2006/relationships"><Relationship Id="rId3" Type="http://schemas.openxmlformats.org/officeDocument/2006/relationships/diagramLayout" Target="../diagrams/layout38.xml"/><Relationship Id="rId2" Type="http://schemas.openxmlformats.org/officeDocument/2006/relationships/diagramData" Target="../diagrams/data38.xml"/><Relationship Id="rId1" Type="http://schemas.openxmlformats.org/officeDocument/2006/relationships/slideLayout" Target="../slideLayouts/slideLayout27.xml"/><Relationship Id="rId6" Type="http://schemas.microsoft.com/office/2007/relationships/diagramDrawing" Target="../diagrams/drawing38.xml"/><Relationship Id="rId5" Type="http://schemas.openxmlformats.org/officeDocument/2006/relationships/diagramColors" Target="../diagrams/colors38.xml"/><Relationship Id="rId4" Type="http://schemas.openxmlformats.org/officeDocument/2006/relationships/diagramQuickStyle" Target="../diagrams/quickStyle38.xml"/></Relationships>
</file>

<file path=ppt/slides/_rels/slide78.xml.rels><?xml version="1.0" encoding="UTF-8" standalone="yes"?>
<Relationships xmlns="http://schemas.openxmlformats.org/package/2006/relationships"><Relationship Id="rId3" Type="http://schemas.openxmlformats.org/officeDocument/2006/relationships/diagramLayout" Target="../diagrams/layout39.xml"/><Relationship Id="rId2" Type="http://schemas.openxmlformats.org/officeDocument/2006/relationships/diagramData" Target="../diagrams/data39.xml"/><Relationship Id="rId1" Type="http://schemas.openxmlformats.org/officeDocument/2006/relationships/slideLayout" Target="../slideLayouts/slideLayout27.xml"/><Relationship Id="rId6" Type="http://schemas.microsoft.com/office/2007/relationships/diagramDrawing" Target="../diagrams/drawing39.xml"/><Relationship Id="rId5" Type="http://schemas.openxmlformats.org/officeDocument/2006/relationships/diagramColors" Target="../diagrams/colors39.xml"/><Relationship Id="rId4" Type="http://schemas.openxmlformats.org/officeDocument/2006/relationships/diagramQuickStyle" Target="../diagrams/quickStyle39.xml"/></Relationships>
</file>

<file path=ppt/slides/_rels/slide79.xml.rels><?xml version="1.0" encoding="UTF-8" standalone="yes"?>
<Relationships xmlns="http://schemas.openxmlformats.org/package/2006/relationships"><Relationship Id="rId3" Type="http://schemas.openxmlformats.org/officeDocument/2006/relationships/diagramLayout" Target="../diagrams/layout40.xml"/><Relationship Id="rId2" Type="http://schemas.openxmlformats.org/officeDocument/2006/relationships/diagramData" Target="../diagrams/data40.xml"/><Relationship Id="rId1" Type="http://schemas.openxmlformats.org/officeDocument/2006/relationships/slideLayout" Target="../slideLayouts/slideLayout27.xml"/><Relationship Id="rId6" Type="http://schemas.microsoft.com/office/2007/relationships/diagramDrawing" Target="../diagrams/drawing40.xml"/><Relationship Id="rId5" Type="http://schemas.openxmlformats.org/officeDocument/2006/relationships/diagramColors" Target="../diagrams/colors40.xml"/><Relationship Id="rId4" Type="http://schemas.openxmlformats.org/officeDocument/2006/relationships/diagramQuickStyle" Target="../diagrams/quickStyle40.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5.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0.xml.rels><?xml version="1.0" encoding="UTF-8" standalone="yes"?>
<Relationships xmlns="http://schemas.openxmlformats.org/package/2006/relationships"><Relationship Id="rId3" Type="http://schemas.openxmlformats.org/officeDocument/2006/relationships/diagramLayout" Target="../diagrams/layout41.xml"/><Relationship Id="rId2" Type="http://schemas.openxmlformats.org/officeDocument/2006/relationships/diagramData" Target="../diagrams/data41.xml"/><Relationship Id="rId1" Type="http://schemas.openxmlformats.org/officeDocument/2006/relationships/slideLayout" Target="../slideLayouts/slideLayout15.xml"/><Relationship Id="rId6" Type="http://schemas.microsoft.com/office/2007/relationships/diagramDrawing" Target="../diagrams/drawing41.xml"/><Relationship Id="rId5" Type="http://schemas.openxmlformats.org/officeDocument/2006/relationships/diagramColors" Target="../diagrams/colors41.xml"/><Relationship Id="rId4" Type="http://schemas.openxmlformats.org/officeDocument/2006/relationships/diagramQuickStyle" Target="../diagrams/quickStyle41.xml"/></Relationships>
</file>

<file path=ppt/slides/_rels/slide81.xml.rels><?xml version="1.0" encoding="UTF-8" standalone="yes"?>
<Relationships xmlns="http://schemas.openxmlformats.org/package/2006/relationships"><Relationship Id="rId3" Type="http://schemas.openxmlformats.org/officeDocument/2006/relationships/diagramLayout" Target="../diagrams/layout42.xml"/><Relationship Id="rId2" Type="http://schemas.openxmlformats.org/officeDocument/2006/relationships/diagramData" Target="../diagrams/data42.xml"/><Relationship Id="rId1" Type="http://schemas.openxmlformats.org/officeDocument/2006/relationships/slideLayout" Target="../slideLayouts/slideLayout27.xml"/><Relationship Id="rId6" Type="http://schemas.microsoft.com/office/2007/relationships/diagramDrawing" Target="../diagrams/drawing42.xml"/><Relationship Id="rId5" Type="http://schemas.openxmlformats.org/officeDocument/2006/relationships/diagramColors" Target="../diagrams/colors42.xml"/><Relationship Id="rId4" Type="http://schemas.openxmlformats.org/officeDocument/2006/relationships/diagramQuickStyle" Target="../diagrams/quickStyle42.xml"/></Relationships>
</file>

<file path=ppt/slides/_rels/slide82.xml.rels><?xml version="1.0" encoding="UTF-8" standalone="yes"?>
<Relationships xmlns="http://schemas.openxmlformats.org/package/2006/relationships"><Relationship Id="rId3" Type="http://schemas.openxmlformats.org/officeDocument/2006/relationships/diagramLayout" Target="../diagrams/layout43.xml"/><Relationship Id="rId2" Type="http://schemas.openxmlformats.org/officeDocument/2006/relationships/diagramData" Target="../diagrams/data43.xml"/><Relationship Id="rId1" Type="http://schemas.openxmlformats.org/officeDocument/2006/relationships/slideLayout" Target="../slideLayouts/slideLayout15.xml"/><Relationship Id="rId6" Type="http://schemas.microsoft.com/office/2007/relationships/diagramDrawing" Target="../diagrams/drawing43.xml"/><Relationship Id="rId5" Type="http://schemas.openxmlformats.org/officeDocument/2006/relationships/diagramColors" Target="../diagrams/colors43.xml"/><Relationship Id="rId4" Type="http://schemas.openxmlformats.org/officeDocument/2006/relationships/diagramQuickStyle" Target="../diagrams/quickStyle43.xml"/></Relationships>
</file>

<file path=ppt/slides/_rels/slide83.xml.rels><?xml version="1.0" encoding="UTF-8" standalone="yes"?>
<Relationships xmlns="http://schemas.openxmlformats.org/package/2006/relationships"><Relationship Id="rId3" Type="http://schemas.openxmlformats.org/officeDocument/2006/relationships/diagramLayout" Target="../diagrams/layout44.xml"/><Relationship Id="rId2" Type="http://schemas.openxmlformats.org/officeDocument/2006/relationships/diagramData" Target="../diagrams/data44.xml"/><Relationship Id="rId1" Type="http://schemas.openxmlformats.org/officeDocument/2006/relationships/slideLayout" Target="../slideLayouts/slideLayout27.xml"/><Relationship Id="rId6" Type="http://schemas.microsoft.com/office/2007/relationships/diagramDrawing" Target="../diagrams/drawing44.xml"/><Relationship Id="rId5" Type="http://schemas.openxmlformats.org/officeDocument/2006/relationships/diagramColors" Target="../diagrams/colors44.xml"/><Relationship Id="rId4" Type="http://schemas.openxmlformats.org/officeDocument/2006/relationships/diagramQuickStyle" Target="../diagrams/quickStyle44.xml"/></Relationships>
</file>

<file path=ppt/slides/_rels/slide84.xml.rels><?xml version="1.0" encoding="UTF-8" standalone="yes"?>
<Relationships xmlns="http://schemas.openxmlformats.org/package/2006/relationships"><Relationship Id="rId3" Type="http://schemas.openxmlformats.org/officeDocument/2006/relationships/diagramLayout" Target="../diagrams/layout45.xml"/><Relationship Id="rId2" Type="http://schemas.openxmlformats.org/officeDocument/2006/relationships/diagramData" Target="../diagrams/data45.xml"/><Relationship Id="rId1" Type="http://schemas.openxmlformats.org/officeDocument/2006/relationships/slideLayout" Target="../slideLayouts/slideLayout15.xml"/><Relationship Id="rId6" Type="http://schemas.microsoft.com/office/2007/relationships/diagramDrawing" Target="../diagrams/drawing45.xml"/><Relationship Id="rId5" Type="http://schemas.openxmlformats.org/officeDocument/2006/relationships/diagramColors" Target="../diagrams/colors45.xml"/><Relationship Id="rId4" Type="http://schemas.openxmlformats.org/officeDocument/2006/relationships/diagramQuickStyle" Target="../diagrams/quickStyle45.xml"/></Relationships>
</file>

<file path=ppt/slides/_rels/slide85.xml.rels><?xml version="1.0" encoding="UTF-8" standalone="yes"?>
<Relationships xmlns="http://schemas.openxmlformats.org/package/2006/relationships"><Relationship Id="rId3" Type="http://schemas.openxmlformats.org/officeDocument/2006/relationships/diagramLayout" Target="../diagrams/layout46.xml"/><Relationship Id="rId2" Type="http://schemas.openxmlformats.org/officeDocument/2006/relationships/diagramData" Target="../diagrams/data46.xml"/><Relationship Id="rId1" Type="http://schemas.openxmlformats.org/officeDocument/2006/relationships/slideLayout" Target="../slideLayouts/slideLayout27.xml"/><Relationship Id="rId6" Type="http://schemas.microsoft.com/office/2007/relationships/diagramDrawing" Target="../diagrams/drawing46.xml"/><Relationship Id="rId5" Type="http://schemas.openxmlformats.org/officeDocument/2006/relationships/diagramColors" Target="../diagrams/colors46.xml"/><Relationship Id="rId4" Type="http://schemas.openxmlformats.org/officeDocument/2006/relationships/diagramQuickStyle" Target="../diagrams/quickStyle46.xml"/></Relationships>
</file>

<file path=ppt/slides/_rels/slide86.xml.rels><?xml version="1.0" encoding="UTF-8" standalone="yes"?>
<Relationships xmlns="http://schemas.openxmlformats.org/package/2006/relationships"><Relationship Id="rId3" Type="http://schemas.openxmlformats.org/officeDocument/2006/relationships/diagramLayout" Target="../diagrams/layout47.xml"/><Relationship Id="rId2" Type="http://schemas.openxmlformats.org/officeDocument/2006/relationships/diagramData" Target="../diagrams/data47.xml"/><Relationship Id="rId1" Type="http://schemas.openxmlformats.org/officeDocument/2006/relationships/slideLayout" Target="../slideLayouts/slideLayout15.xml"/><Relationship Id="rId6" Type="http://schemas.microsoft.com/office/2007/relationships/diagramDrawing" Target="../diagrams/drawing47.xml"/><Relationship Id="rId5" Type="http://schemas.openxmlformats.org/officeDocument/2006/relationships/diagramColors" Target="../diagrams/colors47.xml"/><Relationship Id="rId4" Type="http://schemas.openxmlformats.org/officeDocument/2006/relationships/diagramQuickStyle" Target="../diagrams/quickStyle47.xml"/></Relationships>
</file>

<file path=ppt/slides/_rels/slide87.xml.rels><?xml version="1.0" encoding="UTF-8" standalone="yes"?>
<Relationships xmlns="http://schemas.openxmlformats.org/package/2006/relationships"><Relationship Id="rId3" Type="http://schemas.openxmlformats.org/officeDocument/2006/relationships/hyperlink" Target="https://fair-by-design-methodology.github.io/IDCC25workshop/latest/" TargetMode="External"/><Relationship Id="rId2" Type="http://schemas.openxmlformats.org/officeDocument/2006/relationships/hyperlink" Target="https://catalogue.fair-impact.eu/resources/fair-signposting" TargetMode="External"/><Relationship Id="rId1" Type="http://schemas.openxmlformats.org/officeDocument/2006/relationships/slideLayout" Target="../slideLayouts/slideLayout27.xml"/></Relationships>
</file>

<file path=ppt/slides/_rels/slide8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5.xml"/></Relationships>
</file>

<file path=ppt/slides/_rels/slide8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5.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1.xml.rels><?xml version="1.0" encoding="UTF-8" standalone="yes"?>
<Relationships xmlns="http://schemas.openxmlformats.org/package/2006/relationships"><Relationship Id="rId3" Type="http://schemas.openxmlformats.org/officeDocument/2006/relationships/diagramLayout" Target="../diagrams/layout48.xml"/><Relationship Id="rId2" Type="http://schemas.openxmlformats.org/officeDocument/2006/relationships/diagramData" Target="../diagrams/data48.xml"/><Relationship Id="rId1" Type="http://schemas.openxmlformats.org/officeDocument/2006/relationships/slideLayout" Target="../slideLayouts/slideLayout15.xml"/><Relationship Id="rId6" Type="http://schemas.microsoft.com/office/2007/relationships/diagramDrawing" Target="../diagrams/drawing48.xml"/><Relationship Id="rId5" Type="http://schemas.openxmlformats.org/officeDocument/2006/relationships/diagramColors" Target="../diagrams/colors48.xml"/><Relationship Id="rId4" Type="http://schemas.openxmlformats.org/officeDocument/2006/relationships/diagramQuickStyle" Target="../diagrams/quickStyle48.xml"/></Relationships>
</file>

<file path=ppt/slides/_rels/slide92.xml.rels><?xml version="1.0" encoding="UTF-8" standalone="yes"?>
<Relationships xmlns="http://schemas.openxmlformats.org/package/2006/relationships"><Relationship Id="rId2" Type="http://schemas.openxmlformats.org/officeDocument/2006/relationships/hyperlink" Target="https://doi.org/10.5281/zenodo.8305482" TargetMode="External"/><Relationship Id="rId1" Type="http://schemas.openxmlformats.org/officeDocument/2006/relationships/slideLayout" Target="../slideLayouts/slideLayout15.xml"/></Relationships>
</file>

<file path=ppt/slides/_rels/slide93.xml.rels><?xml version="1.0" encoding="UTF-8" standalone="yes"?>
<Relationships xmlns="http://schemas.openxmlformats.org/package/2006/relationships"><Relationship Id="rId3" Type="http://schemas.openxmlformats.org/officeDocument/2006/relationships/diagramLayout" Target="../diagrams/layout49.xml"/><Relationship Id="rId2" Type="http://schemas.openxmlformats.org/officeDocument/2006/relationships/diagramData" Target="../diagrams/data49.xml"/><Relationship Id="rId1" Type="http://schemas.openxmlformats.org/officeDocument/2006/relationships/slideLayout" Target="../slideLayouts/slideLayout15.xml"/><Relationship Id="rId6" Type="http://schemas.microsoft.com/office/2007/relationships/diagramDrawing" Target="../diagrams/drawing49.xml"/><Relationship Id="rId5" Type="http://schemas.openxmlformats.org/officeDocument/2006/relationships/diagramColors" Target="../diagrams/colors49.xml"/><Relationship Id="rId4" Type="http://schemas.openxmlformats.org/officeDocument/2006/relationships/diagramQuickStyle" Target="../diagrams/quickStyle49.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5.xml.rels><?xml version="1.0" encoding="UTF-8" standalone="yes"?>
<Relationships xmlns="http://schemas.openxmlformats.org/package/2006/relationships"><Relationship Id="rId3" Type="http://schemas.openxmlformats.org/officeDocument/2006/relationships/diagramLayout" Target="../diagrams/layout50.xml"/><Relationship Id="rId2" Type="http://schemas.openxmlformats.org/officeDocument/2006/relationships/diagramData" Target="../diagrams/data50.xml"/><Relationship Id="rId1" Type="http://schemas.openxmlformats.org/officeDocument/2006/relationships/slideLayout" Target="../slideLayouts/slideLayout27.xml"/><Relationship Id="rId6" Type="http://schemas.microsoft.com/office/2007/relationships/diagramDrawing" Target="../diagrams/drawing50.xml"/><Relationship Id="rId5" Type="http://schemas.openxmlformats.org/officeDocument/2006/relationships/diagramColors" Target="../diagrams/colors50.xml"/><Relationship Id="rId4" Type="http://schemas.openxmlformats.org/officeDocument/2006/relationships/diagramQuickStyle" Target="../diagrams/quickStyle50.xml"/></Relationships>
</file>

<file path=ppt/slides/_rels/slide96.xml.rels><?xml version="1.0" encoding="UTF-8" standalone="yes"?>
<Relationships xmlns="http://schemas.openxmlformats.org/package/2006/relationships"><Relationship Id="rId3" Type="http://schemas.openxmlformats.org/officeDocument/2006/relationships/diagramLayout" Target="../diagrams/layout51.xml"/><Relationship Id="rId2" Type="http://schemas.openxmlformats.org/officeDocument/2006/relationships/diagramData" Target="../diagrams/data51.xml"/><Relationship Id="rId1" Type="http://schemas.openxmlformats.org/officeDocument/2006/relationships/slideLayout" Target="../slideLayouts/slideLayout15.xml"/><Relationship Id="rId6" Type="http://schemas.microsoft.com/office/2007/relationships/diagramDrawing" Target="../diagrams/drawing51.xml"/><Relationship Id="rId5" Type="http://schemas.openxmlformats.org/officeDocument/2006/relationships/diagramColors" Target="../diagrams/colors51.xml"/><Relationship Id="rId4" Type="http://schemas.openxmlformats.org/officeDocument/2006/relationships/diagramQuickStyle" Target="../diagrams/quickStyle51.xml"/></Relationships>
</file>

<file path=ppt/slides/_rels/slide97.xml.rels><?xml version="1.0" encoding="UTF-8" standalone="yes"?>
<Relationships xmlns="http://schemas.openxmlformats.org/package/2006/relationships"><Relationship Id="rId3" Type="http://schemas.openxmlformats.org/officeDocument/2006/relationships/diagramLayout" Target="../diagrams/layout52.xml"/><Relationship Id="rId2" Type="http://schemas.openxmlformats.org/officeDocument/2006/relationships/diagramData" Target="../diagrams/data52.xml"/><Relationship Id="rId1" Type="http://schemas.openxmlformats.org/officeDocument/2006/relationships/slideLayout" Target="../slideLayouts/slideLayout27.xml"/><Relationship Id="rId6" Type="http://schemas.microsoft.com/office/2007/relationships/diagramDrawing" Target="../diagrams/drawing52.xml"/><Relationship Id="rId5" Type="http://schemas.openxmlformats.org/officeDocument/2006/relationships/diagramColors" Target="../diagrams/colors52.xml"/><Relationship Id="rId4" Type="http://schemas.openxmlformats.org/officeDocument/2006/relationships/diagramQuickStyle" Target="../diagrams/quickStyle52.xml"/></Relationships>
</file>

<file path=ppt/slides/_rels/slide98.xml.rels><?xml version="1.0" encoding="UTF-8" standalone="yes"?>
<Relationships xmlns="http://schemas.openxmlformats.org/package/2006/relationships"><Relationship Id="rId3" Type="http://schemas.openxmlformats.org/officeDocument/2006/relationships/diagramLayout" Target="../diagrams/layout53.xml"/><Relationship Id="rId2" Type="http://schemas.openxmlformats.org/officeDocument/2006/relationships/diagramData" Target="../diagrams/data53.xml"/><Relationship Id="rId1" Type="http://schemas.openxmlformats.org/officeDocument/2006/relationships/slideLayout" Target="../slideLayouts/slideLayout15.xml"/><Relationship Id="rId6" Type="http://schemas.microsoft.com/office/2007/relationships/diagramDrawing" Target="../diagrams/drawing53.xml"/><Relationship Id="rId5" Type="http://schemas.openxmlformats.org/officeDocument/2006/relationships/diagramColors" Target="../diagrams/colors53.xml"/><Relationship Id="rId4" Type="http://schemas.openxmlformats.org/officeDocument/2006/relationships/diagramQuickStyle" Target="../diagrams/quickStyle53.xml"/></Relationships>
</file>

<file path=ppt/slides/_rels/slide9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ECC40-FCE8-A244-9E2F-0B3E8907508A}"/>
              </a:ext>
            </a:extLst>
          </p:cNvPr>
          <p:cNvSpPr>
            <a:spLocks noGrp="1"/>
          </p:cNvSpPr>
          <p:nvPr>
            <p:ph type="title"/>
          </p:nvPr>
        </p:nvSpPr>
        <p:spPr>
          <a:xfrm>
            <a:off x="5868557" y="1138036"/>
            <a:ext cx="5444382" cy="1402470"/>
          </a:xfrm>
        </p:spPr>
        <p:txBody>
          <a:bodyPr anchor="t">
            <a:normAutofit/>
          </a:bodyPr>
          <a:lstStyle/>
          <a:p>
            <a:r>
              <a:rPr lang="en-GB" sz="4800" dirty="0"/>
              <a:t>Welcome</a:t>
            </a:r>
            <a:endParaRPr lang="en-GB" sz="3200" dirty="0"/>
          </a:p>
        </p:txBody>
      </p:sp>
      <p:sp>
        <p:nvSpPr>
          <p:cNvPr id="3" name="Content Placeholder 2">
            <a:extLst>
              <a:ext uri="{FF2B5EF4-FFF2-40B4-BE49-F238E27FC236}">
                <a16:creationId xmlns:a16="http://schemas.microsoft.com/office/drawing/2014/main" id="{18D8F815-C78E-3245-BD06-4857798C5A28}"/>
              </a:ext>
            </a:extLst>
          </p:cNvPr>
          <p:cNvSpPr>
            <a:spLocks noGrp="1"/>
          </p:cNvSpPr>
          <p:nvPr>
            <p:ph idx="1"/>
          </p:nvPr>
        </p:nvSpPr>
        <p:spPr>
          <a:xfrm>
            <a:off x="5868557" y="2551176"/>
            <a:ext cx="5444382" cy="3591207"/>
          </a:xfrm>
        </p:spPr>
        <p:txBody>
          <a:bodyPr>
            <a:normAutofit/>
          </a:bodyPr>
          <a:lstStyle/>
          <a:p>
            <a:r>
              <a:rPr lang="en-GB" sz="2400" dirty="0">
                <a:solidFill>
                  <a:srgbClr val="0070C0"/>
                </a:solidFill>
              </a:rPr>
              <a:t>We’ll be starting shortly…</a:t>
            </a:r>
          </a:p>
          <a:p>
            <a:endParaRPr lang="en-GB" sz="2400" dirty="0">
              <a:solidFill>
                <a:srgbClr val="0070C0"/>
              </a:solidFill>
            </a:endParaRPr>
          </a:p>
          <a:p>
            <a:pPr algn="l"/>
            <a:r>
              <a:rPr lang="en-GB" sz="2400" dirty="0">
                <a:solidFill>
                  <a:srgbClr val="92D050"/>
                </a:solidFill>
              </a:rPr>
              <a:t>It’s recommended that you use </a:t>
            </a:r>
            <a:br>
              <a:rPr lang="en-GB" sz="2400" dirty="0">
                <a:solidFill>
                  <a:srgbClr val="92D050"/>
                </a:solidFill>
              </a:rPr>
            </a:br>
            <a:r>
              <a:rPr lang="en-GB" sz="2400" dirty="0">
                <a:solidFill>
                  <a:srgbClr val="92D050"/>
                </a:solidFill>
              </a:rPr>
              <a:t>headset for better audio quality</a:t>
            </a:r>
          </a:p>
          <a:p>
            <a:pPr algn="l"/>
            <a:endParaRPr lang="en-GB" sz="2400" dirty="0">
              <a:solidFill>
                <a:srgbClr val="92D050"/>
              </a:solidFill>
            </a:endParaRPr>
          </a:p>
          <a:p>
            <a:r>
              <a:rPr lang="en-GB" sz="2400" dirty="0">
                <a:solidFill>
                  <a:srgbClr val="FF9300"/>
                </a:solidFill>
              </a:rPr>
              <a:t>This session will be recorded…. </a:t>
            </a:r>
          </a:p>
        </p:txBody>
      </p:sp>
      <p:pic>
        <p:nvPicPr>
          <p:cNvPr id="6" name="Picture 5" descr="Light bulb on yellow background with sketched light beams and cord">
            <a:extLst>
              <a:ext uri="{FF2B5EF4-FFF2-40B4-BE49-F238E27FC236}">
                <a16:creationId xmlns:a16="http://schemas.microsoft.com/office/drawing/2014/main" id="{21F98AD2-E4E6-C1F4-4B6C-A4FDCCE5B9D9}"/>
              </a:ext>
            </a:extLst>
          </p:cNvPr>
          <p:cNvPicPr>
            <a:picLocks noChangeAspect="1"/>
          </p:cNvPicPr>
          <p:nvPr/>
        </p:nvPicPr>
        <p:blipFill rotWithShape="1">
          <a:blip r:embed="rId2">
            <a:grayscl/>
          </a:blip>
          <a:srcRect l="49032" r="4774"/>
          <a:stretch/>
        </p:blipFill>
        <p:spPr>
          <a:xfrm>
            <a:off x="-1" y="10"/>
            <a:ext cx="5151179" cy="6857990"/>
          </a:xfrm>
          <a:prstGeom prst="rect">
            <a:avLst/>
          </a:prstGeom>
        </p:spPr>
      </p:pic>
    </p:spTree>
    <p:extLst>
      <p:ext uri="{BB962C8B-B14F-4D97-AF65-F5344CB8AC3E}">
        <p14:creationId xmlns:p14="http://schemas.microsoft.com/office/powerpoint/2010/main" val="6487294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713073-56EB-101D-6D7F-B2B19F2F339A}"/>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A842907F-DDAF-5B64-28EF-8720993B1413}"/>
              </a:ext>
            </a:extLst>
          </p:cNvPr>
          <p:cNvSpPr>
            <a:spLocks noGrp="1"/>
          </p:cNvSpPr>
          <p:nvPr>
            <p:ph type="title"/>
          </p:nvPr>
        </p:nvSpPr>
        <p:spPr/>
        <p:txBody>
          <a:bodyPr>
            <a:normAutofit fontScale="90000"/>
          </a:bodyPr>
          <a:lstStyle/>
          <a:p>
            <a:r>
              <a:rPr lang="en-GB" sz="4800" dirty="0">
                <a:solidFill>
                  <a:schemeClr val="bg1"/>
                </a:solidFill>
                <a:latin typeface="Century Gothic" panose="020B0502020202020204" pitchFamily="34" charset="0"/>
              </a:rPr>
              <a:t>Zoom to prepare</a:t>
            </a:r>
          </a:p>
        </p:txBody>
      </p:sp>
      <p:pic>
        <p:nvPicPr>
          <p:cNvPr id="6" name="Picture 5" descr="A diagram of the stages of the FAIR-by-Design Methodology in a continous improvement loop">
            <a:extLst>
              <a:ext uri="{FF2B5EF4-FFF2-40B4-BE49-F238E27FC236}">
                <a16:creationId xmlns:a16="http://schemas.microsoft.com/office/drawing/2014/main" id="{8FA33810-7396-710A-260B-B568D7155D87}"/>
              </a:ext>
            </a:extLst>
          </p:cNvPr>
          <p:cNvPicPr>
            <a:picLocks noChangeAspect="1"/>
          </p:cNvPicPr>
          <p:nvPr/>
        </p:nvPicPr>
        <p:blipFill>
          <a:blip r:embed="rId2">
            <a:extLst>
              <a:ext uri="{28A0092B-C50C-407E-A947-70E740481C1C}">
                <a14:useLocalDpi xmlns:a14="http://schemas.microsoft.com/office/drawing/2010/main" val="0"/>
              </a:ext>
            </a:extLst>
          </a:blip>
          <a:srcRect t="26011" r="80712" b="5538"/>
          <a:stretch/>
        </p:blipFill>
        <p:spPr>
          <a:xfrm>
            <a:off x="3791744" y="548680"/>
            <a:ext cx="3744416" cy="5732902"/>
          </a:xfrm>
          <a:prstGeom prst="rect">
            <a:avLst/>
          </a:prstGeom>
        </p:spPr>
      </p:pic>
    </p:spTree>
    <p:extLst>
      <p:ext uri="{BB962C8B-B14F-4D97-AF65-F5344CB8AC3E}">
        <p14:creationId xmlns:p14="http://schemas.microsoft.com/office/powerpoint/2010/main" val="36825278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ACB03C-4091-C730-E283-2058DBF00441}"/>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78BFEB7E-11E7-BBEC-17F2-A34CA1C300AF}"/>
              </a:ext>
            </a:extLst>
          </p:cNvPr>
          <p:cNvSpPr>
            <a:spLocks noGrp="1"/>
          </p:cNvSpPr>
          <p:nvPr>
            <p:ph type="title"/>
          </p:nvPr>
        </p:nvSpPr>
        <p:spPr/>
        <p:txBody>
          <a:bodyPr>
            <a:normAutofit fontScale="90000"/>
          </a:bodyPr>
          <a:lstStyle/>
          <a:p>
            <a:r>
              <a:rPr lang="en-GB" sz="4800" dirty="0">
                <a:solidFill>
                  <a:schemeClr val="bg1"/>
                </a:solidFill>
                <a:latin typeface="Century Gothic" panose="020B0502020202020204" pitchFamily="34" charset="0"/>
              </a:rPr>
              <a:t>Continuous Improvement</a:t>
            </a:r>
          </a:p>
        </p:txBody>
      </p:sp>
      <p:pic>
        <p:nvPicPr>
          <p:cNvPr id="4" name="Picture 3" descr="A diagram of the stages of the FAIR-by-Design Methodology in a continous improvement loop">
            <a:extLst>
              <a:ext uri="{FF2B5EF4-FFF2-40B4-BE49-F238E27FC236}">
                <a16:creationId xmlns:a16="http://schemas.microsoft.com/office/drawing/2014/main" id="{2B0AA13A-7AE8-983D-B4BF-D6795FC464E9}"/>
              </a:ext>
            </a:extLst>
          </p:cNvPr>
          <p:cNvPicPr>
            <a:picLocks noChangeAspect="1"/>
          </p:cNvPicPr>
          <p:nvPr/>
        </p:nvPicPr>
        <p:blipFill>
          <a:blip r:embed="rId2">
            <a:extLst>
              <a:ext uri="{28A0092B-C50C-407E-A947-70E740481C1C}">
                <a14:useLocalDpi xmlns:a14="http://schemas.microsoft.com/office/drawing/2010/main" val="0"/>
              </a:ext>
            </a:extLst>
          </a:blip>
          <a:srcRect l="84846" t="12383" b="45178"/>
          <a:stretch/>
        </p:blipFill>
        <p:spPr>
          <a:xfrm>
            <a:off x="3719736" y="557914"/>
            <a:ext cx="4752528" cy="5742171"/>
          </a:xfrm>
          <a:prstGeom prst="rect">
            <a:avLst/>
          </a:prstGeom>
        </p:spPr>
      </p:pic>
    </p:spTree>
    <p:extLst>
      <p:ext uri="{BB962C8B-B14F-4D97-AF65-F5344CB8AC3E}">
        <p14:creationId xmlns:p14="http://schemas.microsoft.com/office/powerpoint/2010/main" val="41445343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descr="Internal and External information, Analyse, Improve, Repeat">
            <a:extLst>
              <a:ext uri="{FF2B5EF4-FFF2-40B4-BE49-F238E27FC236}">
                <a16:creationId xmlns:a16="http://schemas.microsoft.com/office/drawing/2014/main" id="{D288029D-7165-A22B-4E43-A72F00F4CD26}"/>
              </a:ext>
            </a:extLst>
          </p:cNvPr>
          <p:cNvGrpSpPr/>
          <p:nvPr/>
        </p:nvGrpSpPr>
        <p:grpSpPr>
          <a:xfrm>
            <a:off x="782799" y="908720"/>
            <a:ext cx="10499979" cy="5511089"/>
            <a:chOff x="782799" y="1033363"/>
            <a:chExt cx="10499979" cy="5511089"/>
          </a:xfrm>
        </p:grpSpPr>
        <p:grpSp>
          <p:nvGrpSpPr>
            <p:cNvPr id="46" name="Group 45">
              <a:extLst>
                <a:ext uri="{FF2B5EF4-FFF2-40B4-BE49-F238E27FC236}">
                  <a16:creationId xmlns:a16="http://schemas.microsoft.com/office/drawing/2014/main" id="{63C50F7C-A137-F535-E900-BA5E2BE4487C}"/>
                </a:ext>
              </a:extLst>
            </p:cNvPr>
            <p:cNvGrpSpPr/>
            <p:nvPr/>
          </p:nvGrpSpPr>
          <p:grpSpPr>
            <a:xfrm>
              <a:off x="909222" y="1033363"/>
              <a:ext cx="10373556" cy="5511089"/>
              <a:chOff x="909222" y="1033363"/>
              <a:chExt cx="10373556" cy="5511089"/>
            </a:xfrm>
          </p:grpSpPr>
          <p:sp>
            <p:nvSpPr>
              <p:cNvPr id="47" name="Freeform: Shape 46">
                <a:extLst>
                  <a:ext uri="{FF2B5EF4-FFF2-40B4-BE49-F238E27FC236}">
                    <a16:creationId xmlns:a16="http://schemas.microsoft.com/office/drawing/2014/main" id="{AA8E2643-2CDE-0941-8CCF-42ADC35F428E}"/>
                  </a:ext>
                </a:extLst>
              </p:cNvPr>
              <p:cNvSpPr/>
              <p:nvPr/>
            </p:nvSpPr>
            <p:spPr>
              <a:xfrm>
                <a:off x="2973187" y="3451494"/>
                <a:ext cx="2117696" cy="507492"/>
              </a:xfrm>
              <a:custGeom>
                <a:avLst/>
                <a:gdLst>
                  <a:gd name="connsiteX0" fmla="*/ 1545793 w 1591056"/>
                  <a:gd name="connsiteY0" fmla="*/ 205466 h 507492"/>
                  <a:gd name="connsiteX1" fmla="*/ 1545793 w 1591056"/>
                  <a:gd name="connsiteY1" fmla="*/ 57607 h 507492"/>
                  <a:gd name="connsiteX2" fmla="*/ 1488186 w 1591056"/>
                  <a:gd name="connsiteY2" fmla="*/ 0 h 507492"/>
                  <a:gd name="connsiteX3" fmla="*/ 57607 w 1591056"/>
                  <a:gd name="connsiteY3" fmla="*/ 0 h 507492"/>
                  <a:gd name="connsiteX4" fmla="*/ 0 w 1591056"/>
                  <a:gd name="connsiteY4" fmla="*/ 57607 h 507492"/>
                  <a:gd name="connsiteX5" fmla="*/ 0 w 1591056"/>
                  <a:gd name="connsiteY5" fmla="*/ 205466 h 507492"/>
                  <a:gd name="connsiteX6" fmla="*/ 53492 w 1591056"/>
                  <a:gd name="connsiteY6" fmla="*/ 258958 h 507492"/>
                  <a:gd name="connsiteX7" fmla="*/ 0 w 1591056"/>
                  <a:gd name="connsiteY7" fmla="*/ 312451 h 507492"/>
                  <a:gd name="connsiteX8" fmla="*/ 0 w 1591056"/>
                  <a:gd name="connsiteY8" fmla="*/ 460309 h 507492"/>
                  <a:gd name="connsiteX9" fmla="*/ 57607 w 1591056"/>
                  <a:gd name="connsiteY9" fmla="*/ 517916 h 507492"/>
                  <a:gd name="connsiteX10" fmla="*/ 1488186 w 1591056"/>
                  <a:gd name="connsiteY10" fmla="*/ 517916 h 507492"/>
                  <a:gd name="connsiteX11" fmla="*/ 1545793 w 1591056"/>
                  <a:gd name="connsiteY11" fmla="*/ 460309 h 507492"/>
                  <a:gd name="connsiteX12" fmla="*/ 1545793 w 1591056"/>
                  <a:gd name="connsiteY12" fmla="*/ 312451 h 507492"/>
                  <a:gd name="connsiteX13" fmla="*/ 1599286 w 1591056"/>
                  <a:gd name="connsiteY13" fmla="*/ 258958 h 50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1056" h="507492">
                    <a:moveTo>
                      <a:pt x="1545793" y="205466"/>
                    </a:moveTo>
                    <a:lnTo>
                      <a:pt x="1545793" y="57607"/>
                    </a:lnTo>
                    <a:cubicBezTo>
                      <a:pt x="1545793" y="25786"/>
                      <a:pt x="1520007" y="0"/>
                      <a:pt x="1488186" y="0"/>
                    </a:cubicBezTo>
                    <a:lnTo>
                      <a:pt x="57607" y="0"/>
                    </a:lnTo>
                    <a:cubicBezTo>
                      <a:pt x="25786" y="0"/>
                      <a:pt x="0" y="25786"/>
                      <a:pt x="0" y="57607"/>
                    </a:cubicBezTo>
                    <a:lnTo>
                      <a:pt x="0" y="205466"/>
                    </a:lnTo>
                    <a:lnTo>
                      <a:pt x="53492" y="258958"/>
                    </a:lnTo>
                    <a:lnTo>
                      <a:pt x="0" y="312451"/>
                    </a:lnTo>
                    <a:lnTo>
                      <a:pt x="0" y="460309"/>
                    </a:lnTo>
                    <a:cubicBezTo>
                      <a:pt x="0" y="492130"/>
                      <a:pt x="25786" y="517916"/>
                      <a:pt x="57607" y="517916"/>
                    </a:cubicBezTo>
                    <a:lnTo>
                      <a:pt x="1488186" y="517916"/>
                    </a:lnTo>
                    <a:cubicBezTo>
                      <a:pt x="1520007" y="517916"/>
                      <a:pt x="1545793" y="492130"/>
                      <a:pt x="1545793" y="460309"/>
                    </a:cubicBezTo>
                    <a:lnTo>
                      <a:pt x="1545793" y="312451"/>
                    </a:lnTo>
                    <a:lnTo>
                      <a:pt x="1599286" y="258958"/>
                    </a:lnTo>
                    <a:close/>
                  </a:path>
                </a:pathLst>
              </a:custGeom>
              <a:solidFill>
                <a:srgbClr val="FF9300"/>
              </a:solidFill>
              <a:ln w="13716" cap="flat">
                <a:noFill/>
                <a:prstDash val="solid"/>
                <a:miter/>
              </a:ln>
            </p:spPr>
            <p:txBody>
              <a:bodyPr rtlCol="0" anchor="ctr"/>
              <a:lstStyle/>
              <a:p>
                <a:endParaRPr lang="en-US">
                  <a:solidFill>
                    <a:schemeClr val="bg1"/>
                  </a:solidFill>
                  <a:effectLst>
                    <a:outerShdw blurRad="38100" dist="38100" dir="2700000" algn="tl">
                      <a:srgbClr val="000000">
                        <a:alpha val="43137"/>
                      </a:srgbClr>
                    </a:outerShdw>
                  </a:effectLst>
                  <a:latin typeface="Lora" pitchFamily="2" charset="0"/>
                </a:endParaRPr>
              </a:p>
            </p:txBody>
          </p:sp>
          <p:sp>
            <p:nvSpPr>
              <p:cNvPr id="48" name="Freeform: Shape 47">
                <a:extLst>
                  <a:ext uri="{FF2B5EF4-FFF2-40B4-BE49-F238E27FC236}">
                    <a16:creationId xmlns:a16="http://schemas.microsoft.com/office/drawing/2014/main" id="{41D64839-45B0-A9F9-F88B-682DB188C1B9}"/>
                  </a:ext>
                </a:extLst>
              </p:cNvPr>
              <p:cNvSpPr/>
              <p:nvPr/>
            </p:nvSpPr>
            <p:spPr>
              <a:xfrm>
                <a:off x="5037152" y="3451494"/>
                <a:ext cx="2117696" cy="507492"/>
              </a:xfrm>
              <a:custGeom>
                <a:avLst/>
                <a:gdLst>
                  <a:gd name="connsiteX0" fmla="*/ 1545382 w 1591056"/>
                  <a:gd name="connsiteY0" fmla="*/ 205466 h 507492"/>
                  <a:gd name="connsiteX1" fmla="*/ 1545382 w 1591056"/>
                  <a:gd name="connsiteY1" fmla="*/ 57607 h 507492"/>
                  <a:gd name="connsiteX2" fmla="*/ 1487775 w 1591056"/>
                  <a:gd name="connsiteY2" fmla="*/ 0 h 507492"/>
                  <a:gd name="connsiteX3" fmla="*/ 57607 w 1591056"/>
                  <a:gd name="connsiteY3" fmla="*/ 0 h 507492"/>
                  <a:gd name="connsiteX4" fmla="*/ 0 w 1591056"/>
                  <a:gd name="connsiteY4" fmla="*/ 57607 h 507492"/>
                  <a:gd name="connsiteX5" fmla="*/ 0 w 1591056"/>
                  <a:gd name="connsiteY5" fmla="*/ 205466 h 507492"/>
                  <a:gd name="connsiteX6" fmla="*/ 53492 w 1591056"/>
                  <a:gd name="connsiteY6" fmla="*/ 258958 h 507492"/>
                  <a:gd name="connsiteX7" fmla="*/ 0 w 1591056"/>
                  <a:gd name="connsiteY7" fmla="*/ 312451 h 507492"/>
                  <a:gd name="connsiteX8" fmla="*/ 0 w 1591056"/>
                  <a:gd name="connsiteY8" fmla="*/ 460309 h 507492"/>
                  <a:gd name="connsiteX9" fmla="*/ 57607 w 1591056"/>
                  <a:gd name="connsiteY9" fmla="*/ 517916 h 507492"/>
                  <a:gd name="connsiteX10" fmla="*/ 1487775 w 1591056"/>
                  <a:gd name="connsiteY10" fmla="*/ 517916 h 507492"/>
                  <a:gd name="connsiteX11" fmla="*/ 1545382 w 1591056"/>
                  <a:gd name="connsiteY11" fmla="*/ 460309 h 507492"/>
                  <a:gd name="connsiteX12" fmla="*/ 1545382 w 1591056"/>
                  <a:gd name="connsiteY12" fmla="*/ 312451 h 507492"/>
                  <a:gd name="connsiteX13" fmla="*/ 1598874 w 1591056"/>
                  <a:gd name="connsiteY13" fmla="*/ 258958 h 50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1056" h="507492">
                    <a:moveTo>
                      <a:pt x="1545382" y="205466"/>
                    </a:moveTo>
                    <a:lnTo>
                      <a:pt x="1545382" y="57607"/>
                    </a:lnTo>
                    <a:cubicBezTo>
                      <a:pt x="1545382" y="25786"/>
                      <a:pt x="1519596" y="0"/>
                      <a:pt x="1487775" y="0"/>
                    </a:cubicBezTo>
                    <a:lnTo>
                      <a:pt x="57607" y="0"/>
                    </a:lnTo>
                    <a:cubicBezTo>
                      <a:pt x="25786" y="0"/>
                      <a:pt x="0" y="25786"/>
                      <a:pt x="0" y="57607"/>
                    </a:cubicBezTo>
                    <a:lnTo>
                      <a:pt x="0" y="205466"/>
                    </a:lnTo>
                    <a:lnTo>
                      <a:pt x="53492" y="258958"/>
                    </a:lnTo>
                    <a:lnTo>
                      <a:pt x="0" y="312451"/>
                    </a:lnTo>
                    <a:lnTo>
                      <a:pt x="0" y="460309"/>
                    </a:lnTo>
                    <a:cubicBezTo>
                      <a:pt x="0" y="492130"/>
                      <a:pt x="25786" y="517916"/>
                      <a:pt x="57607" y="517916"/>
                    </a:cubicBezTo>
                    <a:lnTo>
                      <a:pt x="1487775" y="517916"/>
                    </a:lnTo>
                    <a:cubicBezTo>
                      <a:pt x="1519596" y="517916"/>
                      <a:pt x="1545382" y="492130"/>
                      <a:pt x="1545382" y="460309"/>
                    </a:cubicBezTo>
                    <a:lnTo>
                      <a:pt x="1545382" y="312451"/>
                    </a:lnTo>
                    <a:lnTo>
                      <a:pt x="1598874" y="258958"/>
                    </a:lnTo>
                    <a:close/>
                  </a:path>
                </a:pathLst>
              </a:custGeom>
              <a:solidFill>
                <a:srgbClr val="92D050"/>
              </a:solidFill>
              <a:ln w="13716" cap="flat">
                <a:noFill/>
                <a:prstDash val="solid"/>
                <a:miter/>
              </a:ln>
            </p:spPr>
            <p:txBody>
              <a:bodyPr rtlCol="0" anchor="ctr"/>
              <a:lstStyle/>
              <a:p>
                <a:endParaRPr lang="en-US">
                  <a:solidFill>
                    <a:schemeClr val="bg1"/>
                  </a:solidFill>
                  <a:effectLst>
                    <a:outerShdw blurRad="38100" dist="38100" dir="2700000" algn="tl">
                      <a:srgbClr val="000000">
                        <a:alpha val="43137"/>
                      </a:srgbClr>
                    </a:outerShdw>
                  </a:effectLst>
                  <a:latin typeface="Lora" pitchFamily="2" charset="0"/>
                </a:endParaRPr>
              </a:p>
            </p:txBody>
          </p:sp>
          <p:sp>
            <p:nvSpPr>
              <p:cNvPr id="49" name="Freeform: Shape 48">
                <a:extLst>
                  <a:ext uri="{FF2B5EF4-FFF2-40B4-BE49-F238E27FC236}">
                    <a16:creationId xmlns:a16="http://schemas.microsoft.com/office/drawing/2014/main" id="{03C64C1D-033E-39A7-5BAC-1D82261DA1E8}"/>
                  </a:ext>
                </a:extLst>
              </p:cNvPr>
              <p:cNvSpPr/>
              <p:nvPr/>
            </p:nvSpPr>
            <p:spPr>
              <a:xfrm>
                <a:off x="7101117" y="3451494"/>
                <a:ext cx="2117696" cy="507492"/>
              </a:xfrm>
              <a:custGeom>
                <a:avLst/>
                <a:gdLst>
                  <a:gd name="connsiteX0" fmla="*/ 1545382 w 1591056"/>
                  <a:gd name="connsiteY0" fmla="*/ 205466 h 507492"/>
                  <a:gd name="connsiteX1" fmla="*/ 1545382 w 1591056"/>
                  <a:gd name="connsiteY1" fmla="*/ 57607 h 507492"/>
                  <a:gd name="connsiteX2" fmla="*/ 1487775 w 1591056"/>
                  <a:gd name="connsiteY2" fmla="*/ 0 h 507492"/>
                  <a:gd name="connsiteX3" fmla="*/ 57607 w 1591056"/>
                  <a:gd name="connsiteY3" fmla="*/ 0 h 507492"/>
                  <a:gd name="connsiteX4" fmla="*/ 0 w 1591056"/>
                  <a:gd name="connsiteY4" fmla="*/ 57607 h 507492"/>
                  <a:gd name="connsiteX5" fmla="*/ 0 w 1591056"/>
                  <a:gd name="connsiteY5" fmla="*/ 205466 h 507492"/>
                  <a:gd name="connsiteX6" fmla="*/ 53492 w 1591056"/>
                  <a:gd name="connsiteY6" fmla="*/ 258958 h 507492"/>
                  <a:gd name="connsiteX7" fmla="*/ 0 w 1591056"/>
                  <a:gd name="connsiteY7" fmla="*/ 312451 h 507492"/>
                  <a:gd name="connsiteX8" fmla="*/ 0 w 1591056"/>
                  <a:gd name="connsiteY8" fmla="*/ 460309 h 507492"/>
                  <a:gd name="connsiteX9" fmla="*/ 57607 w 1591056"/>
                  <a:gd name="connsiteY9" fmla="*/ 517916 h 507492"/>
                  <a:gd name="connsiteX10" fmla="*/ 1487775 w 1591056"/>
                  <a:gd name="connsiteY10" fmla="*/ 517916 h 507492"/>
                  <a:gd name="connsiteX11" fmla="*/ 1545382 w 1591056"/>
                  <a:gd name="connsiteY11" fmla="*/ 460309 h 507492"/>
                  <a:gd name="connsiteX12" fmla="*/ 1545382 w 1591056"/>
                  <a:gd name="connsiteY12" fmla="*/ 312451 h 507492"/>
                  <a:gd name="connsiteX13" fmla="*/ 1598874 w 1591056"/>
                  <a:gd name="connsiteY13" fmla="*/ 258958 h 50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1056" h="507492">
                    <a:moveTo>
                      <a:pt x="1545382" y="205466"/>
                    </a:moveTo>
                    <a:lnTo>
                      <a:pt x="1545382" y="57607"/>
                    </a:lnTo>
                    <a:cubicBezTo>
                      <a:pt x="1545382" y="25786"/>
                      <a:pt x="1519596" y="0"/>
                      <a:pt x="1487775" y="0"/>
                    </a:cubicBezTo>
                    <a:lnTo>
                      <a:pt x="57607" y="0"/>
                    </a:lnTo>
                    <a:cubicBezTo>
                      <a:pt x="25786" y="0"/>
                      <a:pt x="0" y="25786"/>
                      <a:pt x="0" y="57607"/>
                    </a:cubicBezTo>
                    <a:lnTo>
                      <a:pt x="0" y="205466"/>
                    </a:lnTo>
                    <a:lnTo>
                      <a:pt x="53492" y="258958"/>
                    </a:lnTo>
                    <a:lnTo>
                      <a:pt x="0" y="312451"/>
                    </a:lnTo>
                    <a:lnTo>
                      <a:pt x="0" y="460309"/>
                    </a:lnTo>
                    <a:cubicBezTo>
                      <a:pt x="0" y="492130"/>
                      <a:pt x="25786" y="517916"/>
                      <a:pt x="57607" y="517916"/>
                    </a:cubicBezTo>
                    <a:lnTo>
                      <a:pt x="1487775" y="517916"/>
                    </a:lnTo>
                    <a:cubicBezTo>
                      <a:pt x="1519596" y="517916"/>
                      <a:pt x="1545382" y="492130"/>
                      <a:pt x="1545382" y="460309"/>
                    </a:cubicBezTo>
                    <a:lnTo>
                      <a:pt x="1545382" y="312451"/>
                    </a:lnTo>
                    <a:lnTo>
                      <a:pt x="1598874" y="258958"/>
                    </a:lnTo>
                    <a:close/>
                  </a:path>
                </a:pathLst>
              </a:custGeom>
              <a:solidFill>
                <a:srgbClr val="FF40FF"/>
              </a:solidFill>
              <a:ln w="13716" cap="flat">
                <a:solidFill>
                  <a:srgbClr val="FF40FF"/>
                </a:solidFill>
                <a:prstDash val="solid"/>
                <a:miter/>
              </a:ln>
            </p:spPr>
            <p:txBody>
              <a:bodyPr rtlCol="0" anchor="ctr"/>
              <a:lstStyle/>
              <a:p>
                <a:endParaRPr lang="en-US">
                  <a:solidFill>
                    <a:schemeClr val="bg1"/>
                  </a:solidFill>
                  <a:effectLst>
                    <a:outerShdw blurRad="38100" dist="38100" dir="2700000" algn="tl">
                      <a:srgbClr val="000000">
                        <a:alpha val="43137"/>
                      </a:srgbClr>
                    </a:outerShdw>
                  </a:effectLst>
                  <a:latin typeface="Lora" pitchFamily="2" charset="0"/>
                </a:endParaRPr>
              </a:p>
            </p:txBody>
          </p:sp>
          <p:sp>
            <p:nvSpPr>
              <p:cNvPr id="50" name="Freeform: Shape 49">
                <a:extLst>
                  <a:ext uri="{FF2B5EF4-FFF2-40B4-BE49-F238E27FC236}">
                    <a16:creationId xmlns:a16="http://schemas.microsoft.com/office/drawing/2014/main" id="{BF8F5606-C7F6-486F-0477-79CA4D8A309A}"/>
                  </a:ext>
                </a:extLst>
              </p:cNvPr>
              <p:cNvSpPr/>
              <p:nvPr/>
            </p:nvSpPr>
            <p:spPr>
              <a:xfrm>
                <a:off x="9165082" y="3451494"/>
                <a:ext cx="2117696" cy="507492"/>
              </a:xfrm>
              <a:custGeom>
                <a:avLst/>
                <a:gdLst>
                  <a:gd name="connsiteX0" fmla="*/ 1545382 w 1591056"/>
                  <a:gd name="connsiteY0" fmla="*/ 205466 h 507492"/>
                  <a:gd name="connsiteX1" fmla="*/ 1545382 w 1591056"/>
                  <a:gd name="connsiteY1" fmla="*/ 57607 h 507492"/>
                  <a:gd name="connsiteX2" fmla="*/ 1487775 w 1591056"/>
                  <a:gd name="connsiteY2" fmla="*/ 0 h 507492"/>
                  <a:gd name="connsiteX3" fmla="*/ 57607 w 1591056"/>
                  <a:gd name="connsiteY3" fmla="*/ 0 h 507492"/>
                  <a:gd name="connsiteX4" fmla="*/ 0 w 1591056"/>
                  <a:gd name="connsiteY4" fmla="*/ 57607 h 507492"/>
                  <a:gd name="connsiteX5" fmla="*/ 0 w 1591056"/>
                  <a:gd name="connsiteY5" fmla="*/ 205466 h 507492"/>
                  <a:gd name="connsiteX6" fmla="*/ 53493 w 1591056"/>
                  <a:gd name="connsiteY6" fmla="*/ 258958 h 507492"/>
                  <a:gd name="connsiteX7" fmla="*/ 0 w 1591056"/>
                  <a:gd name="connsiteY7" fmla="*/ 312451 h 507492"/>
                  <a:gd name="connsiteX8" fmla="*/ 0 w 1591056"/>
                  <a:gd name="connsiteY8" fmla="*/ 460309 h 507492"/>
                  <a:gd name="connsiteX9" fmla="*/ 57607 w 1591056"/>
                  <a:gd name="connsiteY9" fmla="*/ 517916 h 507492"/>
                  <a:gd name="connsiteX10" fmla="*/ 1487638 w 1591056"/>
                  <a:gd name="connsiteY10" fmla="*/ 517916 h 507492"/>
                  <a:gd name="connsiteX11" fmla="*/ 1545245 w 1591056"/>
                  <a:gd name="connsiteY11" fmla="*/ 460309 h 507492"/>
                  <a:gd name="connsiteX12" fmla="*/ 1545245 w 1591056"/>
                  <a:gd name="connsiteY12" fmla="*/ 312451 h 507492"/>
                  <a:gd name="connsiteX13" fmla="*/ 1598737 w 1591056"/>
                  <a:gd name="connsiteY13" fmla="*/ 258958 h 50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1056" h="507492">
                    <a:moveTo>
                      <a:pt x="1545382" y="205466"/>
                    </a:moveTo>
                    <a:lnTo>
                      <a:pt x="1545382" y="57607"/>
                    </a:lnTo>
                    <a:cubicBezTo>
                      <a:pt x="1545382" y="25786"/>
                      <a:pt x="1519596" y="0"/>
                      <a:pt x="1487775" y="0"/>
                    </a:cubicBezTo>
                    <a:lnTo>
                      <a:pt x="57607" y="0"/>
                    </a:lnTo>
                    <a:cubicBezTo>
                      <a:pt x="25786" y="0"/>
                      <a:pt x="0" y="25786"/>
                      <a:pt x="0" y="57607"/>
                    </a:cubicBezTo>
                    <a:lnTo>
                      <a:pt x="0" y="205466"/>
                    </a:lnTo>
                    <a:lnTo>
                      <a:pt x="53493" y="258958"/>
                    </a:lnTo>
                    <a:lnTo>
                      <a:pt x="0" y="312451"/>
                    </a:lnTo>
                    <a:lnTo>
                      <a:pt x="0" y="460309"/>
                    </a:lnTo>
                    <a:cubicBezTo>
                      <a:pt x="0" y="492130"/>
                      <a:pt x="25786" y="517916"/>
                      <a:pt x="57607" y="517916"/>
                    </a:cubicBezTo>
                    <a:lnTo>
                      <a:pt x="1487638" y="517916"/>
                    </a:lnTo>
                    <a:cubicBezTo>
                      <a:pt x="1519459" y="517916"/>
                      <a:pt x="1545245" y="492130"/>
                      <a:pt x="1545245" y="460309"/>
                    </a:cubicBezTo>
                    <a:lnTo>
                      <a:pt x="1545245" y="312451"/>
                    </a:lnTo>
                    <a:lnTo>
                      <a:pt x="1598737" y="258958"/>
                    </a:lnTo>
                    <a:close/>
                  </a:path>
                </a:pathLst>
              </a:custGeom>
              <a:solidFill>
                <a:schemeClr val="tx1"/>
              </a:solidFill>
              <a:ln w="13716" cap="flat">
                <a:noFill/>
                <a:prstDash val="solid"/>
                <a:miter/>
              </a:ln>
            </p:spPr>
            <p:txBody>
              <a:bodyPr rtlCol="0" anchor="ctr"/>
              <a:lstStyle/>
              <a:p>
                <a:endParaRPr lang="en-US">
                  <a:solidFill>
                    <a:schemeClr val="bg1"/>
                  </a:solidFill>
                  <a:effectLst>
                    <a:outerShdw blurRad="38100" dist="38100" dir="2700000" algn="tl">
                      <a:srgbClr val="000000">
                        <a:alpha val="43137"/>
                      </a:srgbClr>
                    </a:outerShdw>
                  </a:effectLst>
                  <a:latin typeface="Lora" pitchFamily="2" charset="0"/>
                </a:endParaRPr>
              </a:p>
            </p:txBody>
          </p:sp>
          <p:sp>
            <p:nvSpPr>
              <p:cNvPr id="51" name="Freeform: Shape 50">
                <a:extLst>
                  <a:ext uri="{FF2B5EF4-FFF2-40B4-BE49-F238E27FC236}">
                    <a16:creationId xmlns:a16="http://schemas.microsoft.com/office/drawing/2014/main" id="{6B4DA54D-7FD8-FBFF-8964-3214A7BF9D49}"/>
                  </a:ext>
                </a:extLst>
              </p:cNvPr>
              <p:cNvSpPr/>
              <p:nvPr/>
            </p:nvSpPr>
            <p:spPr>
              <a:xfrm>
                <a:off x="1972233" y="3194456"/>
                <a:ext cx="13716" cy="27432"/>
              </a:xfrm>
              <a:custGeom>
                <a:avLst/>
                <a:gdLst>
                  <a:gd name="connsiteX0" fmla="*/ 0 w 0"/>
                  <a:gd name="connsiteY0" fmla="*/ 27432 h 27432"/>
                  <a:gd name="connsiteX1" fmla="*/ 0 w 0"/>
                  <a:gd name="connsiteY1" fmla="*/ 0 h 27432"/>
                </a:gdLst>
                <a:ahLst/>
                <a:cxnLst>
                  <a:cxn ang="0">
                    <a:pos x="connsiteX0" y="connsiteY0"/>
                  </a:cxn>
                  <a:cxn ang="0">
                    <a:pos x="connsiteX1" y="connsiteY1"/>
                  </a:cxn>
                </a:cxnLst>
                <a:rect l="l" t="t" r="r" b="b"/>
                <a:pathLst>
                  <a:path h="27432">
                    <a:moveTo>
                      <a:pt x="0" y="27432"/>
                    </a:moveTo>
                    <a:lnTo>
                      <a:pt x="0" y="0"/>
                    </a:lnTo>
                  </a:path>
                </a:pathLst>
              </a:custGeom>
              <a:ln w="27432" cap="rnd">
                <a:solidFill>
                  <a:srgbClr val="F0DE3B"/>
                </a:solidFill>
                <a:prstDash val="solid"/>
                <a:round/>
              </a:ln>
            </p:spPr>
            <p:txBody>
              <a:bodyPr rtlCol="0" anchor="ctr"/>
              <a:lstStyle/>
              <a:p>
                <a:endParaRPr lang="en-US">
                  <a:latin typeface="Lora" pitchFamily="2" charset="0"/>
                </a:endParaRPr>
              </a:p>
            </p:txBody>
          </p:sp>
          <p:sp>
            <p:nvSpPr>
              <p:cNvPr id="52" name="Freeform: Shape 51">
                <a:extLst>
                  <a:ext uri="{FF2B5EF4-FFF2-40B4-BE49-F238E27FC236}">
                    <a16:creationId xmlns:a16="http://schemas.microsoft.com/office/drawing/2014/main" id="{5968C3A5-B392-47F0-6261-8431A55C1E93}"/>
                  </a:ext>
                </a:extLst>
              </p:cNvPr>
              <p:cNvSpPr/>
              <p:nvPr/>
            </p:nvSpPr>
            <p:spPr>
              <a:xfrm>
                <a:off x="1907493" y="3197474"/>
                <a:ext cx="123444" cy="123444"/>
              </a:xfrm>
              <a:custGeom>
                <a:avLst/>
                <a:gdLst>
                  <a:gd name="connsiteX0" fmla="*/ 129205 w 123444"/>
                  <a:gd name="connsiteY0" fmla="*/ 64465 h 123444"/>
                  <a:gd name="connsiteX1" fmla="*/ 64740 w 123444"/>
                  <a:gd name="connsiteY1" fmla="*/ 129205 h 123444"/>
                  <a:gd name="connsiteX2" fmla="*/ 0 w 123444"/>
                  <a:gd name="connsiteY2" fmla="*/ 64740 h 123444"/>
                  <a:gd name="connsiteX3" fmla="*/ 64465 w 123444"/>
                  <a:gd name="connsiteY3" fmla="*/ 0 h 123444"/>
                  <a:gd name="connsiteX4" fmla="*/ 64740 w 123444"/>
                  <a:gd name="connsiteY4" fmla="*/ 0 h 123444"/>
                  <a:gd name="connsiteX5" fmla="*/ 129205 w 123444"/>
                  <a:gd name="connsiteY5" fmla="*/ 64465 h 12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444" h="123444">
                    <a:moveTo>
                      <a:pt x="129205" y="64465"/>
                    </a:moveTo>
                    <a:cubicBezTo>
                      <a:pt x="129287" y="100141"/>
                      <a:pt x="100415" y="129122"/>
                      <a:pt x="64740" y="129205"/>
                    </a:cubicBezTo>
                    <a:cubicBezTo>
                      <a:pt x="29064" y="129287"/>
                      <a:pt x="82" y="100415"/>
                      <a:pt x="0" y="64740"/>
                    </a:cubicBezTo>
                    <a:cubicBezTo>
                      <a:pt x="-82" y="29064"/>
                      <a:pt x="28790" y="82"/>
                      <a:pt x="64465" y="0"/>
                    </a:cubicBezTo>
                    <a:cubicBezTo>
                      <a:pt x="64561" y="0"/>
                      <a:pt x="64644" y="0"/>
                      <a:pt x="64740" y="0"/>
                    </a:cubicBezTo>
                    <a:cubicBezTo>
                      <a:pt x="100305" y="82"/>
                      <a:pt x="129123" y="28900"/>
                      <a:pt x="129205" y="64465"/>
                    </a:cubicBezTo>
                    <a:close/>
                  </a:path>
                </a:pathLst>
              </a:custGeom>
              <a:solidFill>
                <a:srgbClr val="0070C0"/>
              </a:solidFill>
              <a:ln w="13716" cap="flat">
                <a:noFill/>
                <a:prstDash val="solid"/>
                <a:miter/>
              </a:ln>
            </p:spPr>
            <p:txBody>
              <a:bodyPr rtlCol="0" anchor="ctr"/>
              <a:lstStyle/>
              <a:p>
                <a:endParaRPr lang="en-US">
                  <a:latin typeface="Lora" pitchFamily="2" charset="0"/>
                </a:endParaRPr>
              </a:p>
            </p:txBody>
          </p:sp>
          <p:pic>
            <p:nvPicPr>
              <p:cNvPr id="53" name="Picture 52">
                <a:extLst>
                  <a:ext uri="{FF2B5EF4-FFF2-40B4-BE49-F238E27FC236}">
                    <a16:creationId xmlns:a16="http://schemas.microsoft.com/office/drawing/2014/main" id="{0915DE73-DA72-1E3A-F94C-C1B8976A6242}"/>
                  </a:ext>
                </a:extLst>
              </p:cNvPr>
              <p:cNvPicPr>
                <a:picLocks noChangeAspect="1"/>
              </p:cNvPicPr>
              <p:nvPr/>
            </p:nvPicPr>
            <p:blipFill>
              <a:blip r:embed="rId3"/>
              <a:stretch>
                <a:fillRect/>
              </a:stretch>
            </p:blipFill>
            <p:spPr>
              <a:xfrm>
                <a:off x="1348155" y="1033363"/>
                <a:ext cx="1303020" cy="1412748"/>
              </a:xfrm>
              <a:custGeom>
                <a:avLst/>
                <a:gdLst>
                  <a:gd name="connsiteX0" fmla="*/ 0 w 1303020"/>
                  <a:gd name="connsiteY0" fmla="*/ 0 h 1412748"/>
                  <a:gd name="connsiteX1" fmla="*/ 1313444 w 1303020"/>
                  <a:gd name="connsiteY1" fmla="*/ 0 h 1412748"/>
                  <a:gd name="connsiteX2" fmla="*/ 1313444 w 1303020"/>
                  <a:gd name="connsiteY2" fmla="*/ 1418783 h 1412748"/>
                  <a:gd name="connsiteX3" fmla="*/ 0 w 1303020"/>
                  <a:gd name="connsiteY3" fmla="*/ 1418783 h 1412748"/>
                </a:gdLst>
                <a:ahLst/>
                <a:cxnLst>
                  <a:cxn ang="0">
                    <a:pos x="connsiteX0" y="connsiteY0"/>
                  </a:cxn>
                  <a:cxn ang="0">
                    <a:pos x="connsiteX1" y="connsiteY1"/>
                  </a:cxn>
                  <a:cxn ang="0">
                    <a:pos x="connsiteX2" y="connsiteY2"/>
                  </a:cxn>
                  <a:cxn ang="0">
                    <a:pos x="connsiteX3" y="connsiteY3"/>
                  </a:cxn>
                </a:cxnLst>
                <a:rect l="l" t="t" r="r" b="b"/>
                <a:pathLst>
                  <a:path w="1303020" h="1412748">
                    <a:moveTo>
                      <a:pt x="0" y="0"/>
                    </a:moveTo>
                    <a:lnTo>
                      <a:pt x="1313444" y="0"/>
                    </a:lnTo>
                    <a:lnTo>
                      <a:pt x="1313444" y="1418783"/>
                    </a:lnTo>
                    <a:lnTo>
                      <a:pt x="0" y="1418783"/>
                    </a:lnTo>
                    <a:close/>
                  </a:path>
                </a:pathLst>
              </a:custGeom>
              <a:ln/>
            </p:spPr>
          </p:pic>
          <p:sp>
            <p:nvSpPr>
              <p:cNvPr id="54" name="Freeform: Shape 53">
                <a:extLst>
                  <a:ext uri="{FF2B5EF4-FFF2-40B4-BE49-F238E27FC236}">
                    <a16:creationId xmlns:a16="http://schemas.microsoft.com/office/drawing/2014/main" id="{06C1919F-00A7-763A-44CF-4D7DFC843A23}"/>
                  </a:ext>
                </a:extLst>
              </p:cNvPr>
              <p:cNvSpPr/>
              <p:nvPr/>
            </p:nvSpPr>
            <p:spPr>
              <a:xfrm>
                <a:off x="1528383" y="1200835"/>
                <a:ext cx="877824" cy="987552"/>
              </a:xfrm>
              <a:custGeom>
                <a:avLst/>
                <a:gdLst>
                  <a:gd name="connsiteX0" fmla="*/ 849158 w 877824"/>
                  <a:gd name="connsiteY0" fmla="*/ 222200 h 987552"/>
                  <a:gd name="connsiteX1" fmla="*/ 482255 w 877824"/>
                  <a:gd name="connsiteY1" fmla="*/ 10288 h 987552"/>
                  <a:gd name="connsiteX2" fmla="*/ 405308 w 877824"/>
                  <a:gd name="connsiteY2" fmla="*/ 10288 h 987552"/>
                  <a:gd name="connsiteX3" fmla="*/ 38405 w 877824"/>
                  <a:gd name="connsiteY3" fmla="*/ 222200 h 987552"/>
                  <a:gd name="connsiteX4" fmla="*/ 0 w 877824"/>
                  <a:gd name="connsiteY4" fmla="*/ 288723 h 987552"/>
                  <a:gd name="connsiteX5" fmla="*/ 0 w 877824"/>
                  <a:gd name="connsiteY5" fmla="*/ 712410 h 987552"/>
                  <a:gd name="connsiteX6" fmla="*/ 38405 w 877824"/>
                  <a:gd name="connsiteY6" fmla="*/ 779070 h 987552"/>
                  <a:gd name="connsiteX7" fmla="*/ 405308 w 877824"/>
                  <a:gd name="connsiteY7" fmla="*/ 990845 h 987552"/>
                  <a:gd name="connsiteX8" fmla="*/ 482255 w 877824"/>
                  <a:gd name="connsiteY8" fmla="*/ 990845 h 987552"/>
                  <a:gd name="connsiteX9" fmla="*/ 849158 w 877824"/>
                  <a:gd name="connsiteY9" fmla="*/ 779070 h 987552"/>
                  <a:gd name="connsiteX10" fmla="*/ 887562 w 877824"/>
                  <a:gd name="connsiteY10" fmla="*/ 712410 h 987552"/>
                  <a:gd name="connsiteX11" fmla="*/ 887562 w 877824"/>
                  <a:gd name="connsiteY11" fmla="*/ 288723 h 987552"/>
                  <a:gd name="connsiteX12" fmla="*/ 849158 w 877824"/>
                  <a:gd name="connsiteY12" fmla="*/ 222200 h 987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7824" h="987552">
                    <a:moveTo>
                      <a:pt x="849158" y="222200"/>
                    </a:moveTo>
                    <a:lnTo>
                      <a:pt x="482255" y="10288"/>
                    </a:lnTo>
                    <a:cubicBezTo>
                      <a:pt x="458444" y="-3429"/>
                      <a:pt x="429119" y="-3429"/>
                      <a:pt x="405308" y="10288"/>
                    </a:cubicBezTo>
                    <a:lnTo>
                      <a:pt x="38405" y="222200"/>
                    </a:lnTo>
                    <a:cubicBezTo>
                      <a:pt x="14662" y="235944"/>
                      <a:pt x="27" y="261291"/>
                      <a:pt x="0" y="288723"/>
                    </a:cubicBezTo>
                    <a:lnTo>
                      <a:pt x="0" y="712410"/>
                    </a:lnTo>
                    <a:cubicBezTo>
                      <a:pt x="41" y="739883"/>
                      <a:pt x="14662" y="765258"/>
                      <a:pt x="38405" y="779070"/>
                    </a:cubicBezTo>
                    <a:lnTo>
                      <a:pt x="405308" y="990845"/>
                    </a:lnTo>
                    <a:cubicBezTo>
                      <a:pt x="429119" y="1004561"/>
                      <a:pt x="458444" y="1004561"/>
                      <a:pt x="482255" y="990845"/>
                    </a:cubicBezTo>
                    <a:lnTo>
                      <a:pt x="849158" y="779070"/>
                    </a:lnTo>
                    <a:cubicBezTo>
                      <a:pt x="872941" y="765299"/>
                      <a:pt x="887590" y="739897"/>
                      <a:pt x="887562" y="712410"/>
                    </a:cubicBezTo>
                    <a:lnTo>
                      <a:pt x="887562" y="288723"/>
                    </a:lnTo>
                    <a:cubicBezTo>
                      <a:pt x="887590" y="261277"/>
                      <a:pt x="872941" y="235903"/>
                      <a:pt x="849158" y="222200"/>
                    </a:cubicBezTo>
                    <a:close/>
                  </a:path>
                </a:pathLst>
              </a:custGeom>
              <a:solidFill>
                <a:srgbClr val="0070C0"/>
              </a:solidFill>
              <a:ln w="13716" cap="flat">
                <a:noFill/>
                <a:prstDash val="solid"/>
                <a:miter/>
              </a:ln>
            </p:spPr>
            <p:txBody>
              <a:bodyPr rtlCol="0" anchor="ctr"/>
              <a:lstStyle/>
              <a:p>
                <a:endParaRPr lang="en-US">
                  <a:latin typeface="Lora" pitchFamily="2" charset="0"/>
                </a:endParaRPr>
              </a:p>
            </p:txBody>
          </p:sp>
          <p:sp>
            <p:nvSpPr>
              <p:cNvPr id="55" name="Freeform: Shape 54">
                <a:extLst>
                  <a:ext uri="{FF2B5EF4-FFF2-40B4-BE49-F238E27FC236}">
                    <a16:creationId xmlns:a16="http://schemas.microsoft.com/office/drawing/2014/main" id="{F9016D80-CC15-97BF-CCB1-C06CC4B33FE4}"/>
                  </a:ext>
                </a:extLst>
              </p:cNvPr>
              <p:cNvSpPr/>
              <p:nvPr/>
            </p:nvSpPr>
            <p:spPr>
              <a:xfrm>
                <a:off x="1620141" y="1304595"/>
                <a:ext cx="699516" cy="781812"/>
              </a:xfrm>
              <a:custGeom>
                <a:avLst/>
                <a:gdLst>
                  <a:gd name="connsiteX0" fmla="*/ 704593 w 699516"/>
                  <a:gd name="connsiteY0" fmla="*/ 563798 h 781812"/>
                  <a:gd name="connsiteX1" fmla="*/ 704593 w 699516"/>
                  <a:gd name="connsiteY1" fmla="*/ 229814 h 781812"/>
                  <a:gd name="connsiteX2" fmla="*/ 673183 w 699516"/>
                  <a:gd name="connsiteY2" fmla="*/ 174950 h 781812"/>
                  <a:gd name="connsiteX3" fmla="*/ 383501 w 699516"/>
                  <a:gd name="connsiteY3" fmla="*/ 8437 h 781812"/>
                  <a:gd name="connsiteX4" fmla="*/ 320682 w 699516"/>
                  <a:gd name="connsiteY4" fmla="*/ 8437 h 781812"/>
                  <a:gd name="connsiteX5" fmla="*/ 31411 w 699516"/>
                  <a:gd name="connsiteY5" fmla="*/ 175361 h 781812"/>
                  <a:gd name="connsiteX6" fmla="*/ 2 w 699516"/>
                  <a:gd name="connsiteY6" fmla="*/ 230225 h 781812"/>
                  <a:gd name="connsiteX7" fmla="*/ 2 w 699516"/>
                  <a:gd name="connsiteY7" fmla="*/ 564210 h 781812"/>
                  <a:gd name="connsiteX8" fmla="*/ 31411 w 699516"/>
                  <a:gd name="connsiteY8" fmla="*/ 619074 h 781812"/>
                  <a:gd name="connsiteX9" fmla="*/ 320545 w 699516"/>
                  <a:gd name="connsiteY9" fmla="*/ 785175 h 781812"/>
                  <a:gd name="connsiteX10" fmla="*/ 383364 w 699516"/>
                  <a:gd name="connsiteY10" fmla="*/ 785175 h 781812"/>
                  <a:gd name="connsiteX11" fmla="*/ 672497 w 699516"/>
                  <a:gd name="connsiteY11" fmla="*/ 618251 h 781812"/>
                  <a:gd name="connsiteX12" fmla="*/ 704593 w 699516"/>
                  <a:gd name="connsiteY12" fmla="*/ 563798 h 781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99516" h="781812">
                    <a:moveTo>
                      <a:pt x="704593" y="563798"/>
                    </a:moveTo>
                    <a:lnTo>
                      <a:pt x="704593" y="229814"/>
                    </a:lnTo>
                    <a:cubicBezTo>
                      <a:pt x="704757" y="207210"/>
                      <a:pt x="692769" y="186252"/>
                      <a:pt x="673183" y="174950"/>
                    </a:cubicBezTo>
                    <a:lnTo>
                      <a:pt x="383501" y="8437"/>
                    </a:lnTo>
                    <a:cubicBezTo>
                      <a:pt x="364066" y="-2812"/>
                      <a:pt x="340104" y="-2812"/>
                      <a:pt x="320682" y="8437"/>
                    </a:cubicBezTo>
                    <a:lnTo>
                      <a:pt x="31411" y="175361"/>
                    </a:lnTo>
                    <a:cubicBezTo>
                      <a:pt x="11825" y="186663"/>
                      <a:pt x="-163" y="207621"/>
                      <a:pt x="2" y="230225"/>
                    </a:cubicBezTo>
                    <a:lnTo>
                      <a:pt x="2" y="564210"/>
                    </a:lnTo>
                    <a:cubicBezTo>
                      <a:pt x="-163" y="586814"/>
                      <a:pt x="11825" y="607772"/>
                      <a:pt x="31411" y="619074"/>
                    </a:cubicBezTo>
                    <a:lnTo>
                      <a:pt x="320545" y="785175"/>
                    </a:lnTo>
                    <a:cubicBezTo>
                      <a:pt x="339980" y="796422"/>
                      <a:pt x="363928" y="796422"/>
                      <a:pt x="383364" y="785175"/>
                    </a:cubicBezTo>
                    <a:lnTo>
                      <a:pt x="672497" y="618251"/>
                    </a:lnTo>
                    <a:cubicBezTo>
                      <a:pt x="692207" y="607196"/>
                      <a:pt x="704469" y="586402"/>
                      <a:pt x="704593" y="563798"/>
                    </a:cubicBezTo>
                    <a:close/>
                  </a:path>
                </a:pathLst>
              </a:custGeom>
              <a:solidFill>
                <a:srgbClr val="FFFFFF"/>
              </a:solidFill>
              <a:ln w="13716" cap="flat">
                <a:noFill/>
                <a:prstDash val="solid"/>
                <a:miter/>
              </a:ln>
            </p:spPr>
            <p:txBody>
              <a:bodyPr rtlCol="0" anchor="ctr"/>
              <a:lstStyle/>
              <a:p>
                <a:endParaRPr lang="en-US">
                  <a:latin typeface="Lora" pitchFamily="2" charset="0"/>
                </a:endParaRPr>
              </a:p>
            </p:txBody>
          </p:sp>
          <p:sp>
            <p:nvSpPr>
              <p:cNvPr id="56" name="Freeform: Shape 55">
                <a:extLst>
                  <a:ext uri="{FF2B5EF4-FFF2-40B4-BE49-F238E27FC236}">
                    <a16:creationId xmlns:a16="http://schemas.microsoft.com/office/drawing/2014/main" id="{AEAE2D37-661F-633D-1629-5393855248CA}"/>
                  </a:ext>
                </a:extLst>
              </p:cNvPr>
              <p:cNvSpPr/>
              <p:nvPr/>
            </p:nvSpPr>
            <p:spPr>
              <a:xfrm>
                <a:off x="1797902" y="1547028"/>
                <a:ext cx="342900" cy="164592"/>
              </a:xfrm>
              <a:custGeom>
                <a:avLst/>
                <a:gdLst>
                  <a:gd name="connsiteX0" fmla="*/ 0 w 342900"/>
                  <a:gd name="connsiteY0" fmla="*/ 155951 h 164592"/>
                  <a:gd name="connsiteX1" fmla="*/ 34701 w 342900"/>
                  <a:gd name="connsiteY1" fmla="*/ 155951 h 164592"/>
                  <a:gd name="connsiteX2" fmla="*/ 177211 w 342900"/>
                  <a:gd name="connsiteY2" fmla="*/ 35524 h 164592"/>
                  <a:gd name="connsiteX3" fmla="*/ 310668 w 342900"/>
                  <a:gd name="connsiteY3" fmla="*/ 155265 h 164592"/>
                  <a:gd name="connsiteX4" fmla="*/ 348524 w 342900"/>
                  <a:gd name="connsiteY4" fmla="*/ 155265 h 164592"/>
                  <a:gd name="connsiteX5" fmla="*/ 177211 w 342900"/>
                  <a:gd name="connsiteY5" fmla="*/ 0 h 164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2900" h="164592">
                    <a:moveTo>
                      <a:pt x="0" y="155951"/>
                    </a:moveTo>
                    <a:cubicBezTo>
                      <a:pt x="0" y="155951"/>
                      <a:pt x="10973" y="176113"/>
                      <a:pt x="34701" y="155951"/>
                    </a:cubicBezTo>
                    <a:lnTo>
                      <a:pt x="177211" y="35524"/>
                    </a:lnTo>
                    <a:lnTo>
                      <a:pt x="310668" y="155265"/>
                    </a:lnTo>
                    <a:cubicBezTo>
                      <a:pt x="338100" y="175153"/>
                      <a:pt x="348524" y="155265"/>
                      <a:pt x="348524" y="155265"/>
                    </a:cubicBezTo>
                    <a:lnTo>
                      <a:pt x="177211" y="0"/>
                    </a:lnTo>
                    <a:close/>
                  </a:path>
                </a:pathLst>
              </a:custGeom>
              <a:solidFill>
                <a:schemeClr val="accent1">
                  <a:lumMod val="75000"/>
                </a:schemeClr>
              </a:solidFill>
              <a:ln w="13716" cap="flat">
                <a:noFill/>
                <a:prstDash val="solid"/>
                <a:miter/>
              </a:ln>
            </p:spPr>
            <p:txBody>
              <a:bodyPr rtlCol="0" anchor="ctr"/>
              <a:lstStyle/>
              <a:p>
                <a:endParaRPr lang="en-US">
                  <a:latin typeface="Lora" pitchFamily="2" charset="0"/>
                </a:endParaRPr>
              </a:p>
            </p:txBody>
          </p:sp>
          <p:grpSp>
            <p:nvGrpSpPr>
              <p:cNvPr id="57" name="Group 56">
                <a:extLst>
                  <a:ext uri="{FF2B5EF4-FFF2-40B4-BE49-F238E27FC236}">
                    <a16:creationId xmlns:a16="http://schemas.microsoft.com/office/drawing/2014/main" id="{F1E427DD-530E-C98B-E9B4-CCA92FBF520C}"/>
                  </a:ext>
                </a:extLst>
              </p:cNvPr>
              <p:cNvGrpSpPr/>
              <p:nvPr/>
            </p:nvGrpSpPr>
            <p:grpSpPr>
              <a:xfrm>
                <a:off x="1844653" y="1582278"/>
                <a:ext cx="253767" cy="269382"/>
                <a:chOff x="2064528" y="1582278"/>
                <a:chExt cx="253767" cy="269382"/>
              </a:xfrm>
              <a:solidFill>
                <a:schemeClr val="accent1">
                  <a:lumMod val="75000"/>
                </a:schemeClr>
              </a:solidFill>
            </p:grpSpPr>
            <p:sp>
              <p:nvSpPr>
                <p:cNvPr id="113" name="Freeform: Shape 112">
                  <a:extLst>
                    <a:ext uri="{FF2B5EF4-FFF2-40B4-BE49-F238E27FC236}">
                      <a16:creationId xmlns:a16="http://schemas.microsoft.com/office/drawing/2014/main" id="{4FD20B9F-43F7-4983-E7E5-CCFF0C20B497}"/>
                    </a:ext>
                  </a:extLst>
                </p:cNvPr>
                <p:cNvSpPr/>
                <p:nvPr/>
              </p:nvSpPr>
              <p:spPr>
                <a:xfrm>
                  <a:off x="2064528" y="1604772"/>
                  <a:ext cx="246888" cy="246888"/>
                </a:xfrm>
                <a:custGeom>
                  <a:avLst/>
                  <a:gdLst>
                    <a:gd name="connsiteX0" fmla="*/ 21 w 246888"/>
                    <a:gd name="connsiteY0" fmla="*/ 243185 h 246888"/>
                    <a:gd name="connsiteX1" fmla="*/ 6714 w 246888"/>
                    <a:gd name="connsiteY1" fmla="*/ 250989 h 246888"/>
                    <a:gd name="connsiteX2" fmla="*/ 7428 w 246888"/>
                    <a:gd name="connsiteY2" fmla="*/ 251003 h 246888"/>
                    <a:gd name="connsiteX3" fmla="*/ 96033 w 246888"/>
                    <a:gd name="connsiteY3" fmla="*/ 251003 h 246888"/>
                    <a:gd name="connsiteX4" fmla="*/ 96033 w 246888"/>
                    <a:gd name="connsiteY4" fmla="*/ 178994 h 246888"/>
                    <a:gd name="connsiteX5" fmla="*/ 106320 w 246888"/>
                    <a:gd name="connsiteY5" fmla="*/ 167061 h 246888"/>
                    <a:gd name="connsiteX6" fmla="*/ 142805 w 246888"/>
                    <a:gd name="connsiteY6" fmla="*/ 167061 h 246888"/>
                    <a:gd name="connsiteX7" fmla="*/ 155492 w 246888"/>
                    <a:gd name="connsiteY7" fmla="*/ 176964 h 246888"/>
                    <a:gd name="connsiteX8" fmla="*/ 155560 w 246888"/>
                    <a:gd name="connsiteY8" fmla="*/ 178994 h 246888"/>
                    <a:gd name="connsiteX9" fmla="*/ 155560 w 246888"/>
                    <a:gd name="connsiteY9" fmla="*/ 250728 h 246888"/>
                    <a:gd name="connsiteX10" fmla="*/ 241560 w 246888"/>
                    <a:gd name="connsiteY10" fmla="*/ 250728 h 246888"/>
                    <a:gd name="connsiteX11" fmla="*/ 250777 w 246888"/>
                    <a:gd name="connsiteY11" fmla="*/ 241841 h 246888"/>
                    <a:gd name="connsiteX12" fmla="*/ 250749 w 246888"/>
                    <a:gd name="connsiteY12" fmla="*/ 240990 h 246888"/>
                    <a:gd name="connsiteX13" fmla="*/ 250749 w 246888"/>
                    <a:gd name="connsiteY13" fmla="*/ 108219 h 246888"/>
                    <a:gd name="connsiteX14" fmla="*/ 129363 w 246888"/>
                    <a:gd name="connsiteY14" fmla="*/ 0 h 246888"/>
                    <a:gd name="connsiteX15" fmla="*/ 21 w 246888"/>
                    <a:gd name="connsiteY15" fmla="*/ 108219 h 246888"/>
                    <a:gd name="connsiteX16" fmla="*/ 21 w 246888"/>
                    <a:gd name="connsiteY16" fmla="*/ 243185 h 246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6888" h="246888">
                      <a:moveTo>
                        <a:pt x="21" y="243185"/>
                      </a:moveTo>
                      <a:cubicBezTo>
                        <a:pt x="-281" y="247190"/>
                        <a:pt x="2709" y="250674"/>
                        <a:pt x="6714" y="250989"/>
                      </a:cubicBezTo>
                      <a:cubicBezTo>
                        <a:pt x="6961" y="251003"/>
                        <a:pt x="7194" y="251003"/>
                        <a:pt x="7428" y="251003"/>
                      </a:cubicBezTo>
                      <a:lnTo>
                        <a:pt x="96033" y="251003"/>
                      </a:lnTo>
                      <a:lnTo>
                        <a:pt x="96033" y="178994"/>
                      </a:lnTo>
                      <a:cubicBezTo>
                        <a:pt x="96033" y="178994"/>
                        <a:pt x="94799" y="167061"/>
                        <a:pt x="106320" y="167061"/>
                      </a:cubicBezTo>
                      <a:lnTo>
                        <a:pt x="142805" y="167061"/>
                      </a:lnTo>
                      <a:cubicBezTo>
                        <a:pt x="149045" y="166293"/>
                        <a:pt x="154724" y="170737"/>
                        <a:pt x="155492" y="176964"/>
                      </a:cubicBezTo>
                      <a:cubicBezTo>
                        <a:pt x="155574" y="177636"/>
                        <a:pt x="155602" y="178322"/>
                        <a:pt x="155560" y="178994"/>
                      </a:cubicBezTo>
                      <a:lnTo>
                        <a:pt x="155560" y="250728"/>
                      </a:lnTo>
                      <a:lnTo>
                        <a:pt x="241560" y="250728"/>
                      </a:lnTo>
                      <a:cubicBezTo>
                        <a:pt x="246552" y="250825"/>
                        <a:pt x="250681" y="246833"/>
                        <a:pt x="250777" y="241841"/>
                      </a:cubicBezTo>
                      <a:cubicBezTo>
                        <a:pt x="250777" y="241552"/>
                        <a:pt x="250777" y="241278"/>
                        <a:pt x="250749" y="240990"/>
                      </a:cubicBezTo>
                      <a:lnTo>
                        <a:pt x="250749" y="108219"/>
                      </a:lnTo>
                      <a:lnTo>
                        <a:pt x="129363" y="0"/>
                      </a:lnTo>
                      <a:lnTo>
                        <a:pt x="21" y="108219"/>
                      </a:lnTo>
                      <a:lnTo>
                        <a:pt x="21" y="243185"/>
                      </a:lnTo>
                      <a:close/>
                    </a:path>
                  </a:pathLst>
                </a:custGeom>
                <a:solidFill>
                  <a:srgbClr val="0070C0"/>
                </a:solidFill>
                <a:ln w="13716" cap="flat">
                  <a:noFill/>
                  <a:prstDash val="solid"/>
                  <a:miter/>
                </a:ln>
              </p:spPr>
              <p:txBody>
                <a:bodyPr rtlCol="0" anchor="ctr"/>
                <a:lstStyle/>
                <a:p>
                  <a:endParaRPr lang="en-US">
                    <a:latin typeface="Lora" pitchFamily="2" charset="0"/>
                  </a:endParaRPr>
                </a:p>
              </p:txBody>
            </p:sp>
            <p:sp>
              <p:nvSpPr>
                <p:cNvPr id="114" name="Freeform: Shape 113">
                  <a:extLst>
                    <a:ext uri="{FF2B5EF4-FFF2-40B4-BE49-F238E27FC236}">
                      <a16:creationId xmlns:a16="http://schemas.microsoft.com/office/drawing/2014/main" id="{C0524EDF-6775-F93C-546A-E9A54AAE8755}"/>
                    </a:ext>
                  </a:extLst>
                </p:cNvPr>
                <p:cNvSpPr/>
                <p:nvPr/>
              </p:nvSpPr>
              <p:spPr>
                <a:xfrm>
                  <a:off x="2290863" y="1582278"/>
                  <a:ext cx="27432" cy="68580"/>
                </a:xfrm>
                <a:custGeom>
                  <a:avLst/>
                  <a:gdLst>
                    <a:gd name="connsiteX0" fmla="*/ 34290 w 27432"/>
                    <a:gd name="connsiteY0" fmla="*/ 0 h 68580"/>
                    <a:gd name="connsiteX1" fmla="*/ 0 w 27432"/>
                    <a:gd name="connsiteY1" fmla="*/ 0 h 68580"/>
                    <a:gd name="connsiteX2" fmla="*/ 0 w 27432"/>
                    <a:gd name="connsiteY2" fmla="*/ 41148 h 68580"/>
                    <a:gd name="connsiteX3" fmla="*/ 34153 w 27432"/>
                    <a:gd name="connsiteY3" fmla="*/ 70089 h 68580"/>
                  </a:gdLst>
                  <a:ahLst/>
                  <a:cxnLst>
                    <a:cxn ang="0">
                      <a:pos x="connsiteX0" y="connsiteY0"/>
                    </a:cxn>
                    <a:cxn ang="0">
                      <a:pos x="connsiteX1" y="connsiteY1"/>
                    </a:cxn>
                    <a:cxn ang="0">
                      <a:pos x="connsiteX2" y="connsiteY2"/>
                    </a:cxn>
                    <a:cxn ang="0">
                      <a:pos x="connsiteX3" y="connsiteY3"/>
                    </a:cxn>
                  </a:cxnLst>
                  <a:rect l="l" t="t" r="r" b="b"/>
                  <a:pathLst>
                    <a:path w="27432" h="68580">
                      <a:moveTo>
                        <a:pt x="34290" y="0"/>
                      </a:moveTo>
                      <a:lnTo>
                        <a:pt x="0" y="0"/>
                      </a:lnTo>
                      <a:lnTo>
                        <a:pt x="0" y="41148"/>
                      </a:lnTo>
                      <a:lnTo>
                        <a:pt x="34153" y="70089"/>
                      </a:lnTo>
                      <a:close/>
                    </a:path>
                  </a:pathLst>
                </a:custGeom>
                <a:grpFill/>
                <a:ln w="13716" cap="flat">
                  <a:noFill/>
                  <a:prstDash val="solid"/>
                  <a:miter/>
                </a:ln>
              </p:spPr>
              <p:txBody>
                <a:bodyPr rtlCol="0" anchor="ctr"/>
                <a:lstStyle/>
                <a:p>
                  <a:endParaRPr lang="en-US">
                    <a:latin typeface="Lora" pitchFamily="2" charset="0"/>
                  </a:endParaRPr>
                </a:p>
              </p:txBody>
            </p:sp>
          </p:grpSp>
          <p:sp>
            <p:nvSpPr>
              <p:cNvPr id="58" name="Freeform: Shape 57">
                <a:extLst>
                  <a:ext uri="{FF2B5EF4-FFF2-40B4-BE49-F238E27FC236}">
                    <a16:creationId xmlns:a16="http://schemas.microsoft.com/office/drawing/2014/main" id="{3C411E47-2AD7-A55D-259A-262BA5935533}"/>
                  </a:ext>
                </a:extLst>
              </p:cNvPr>
              <p:cNvSpPr/>
              <p:nvPr/>
            </p:nvSpPr>
            <p:spPr>
              <a:xfrm>
                <a:off x="3999390" y="4352188"/>
                <a:ext cx="13716" cy="41148"/>
              </a:xfrm>
              <a:custGeom>
                <a:avLst/>
                <a:gdLst>
                  <a:gd name="connsiteX0" fmla="*/ 13030 w 13716"/>
                  <a:gd name="connsiteY0" fmla="*/ 0 h 41148"/>
                  <a:gd name="connsiteX1" fmla="*/ 26746 w 13716"/>
                  <a:gd name="connsiteY1" fmla="*/ 13716 h 41148"/>
                  <a:gd name="connsiteX2" fmla="*/ 26746 w 13716"/>
                  <a:gd name="connsiteY2" fmla="*/ 40462 h 41148"/>
                  <a:gd name="connsiteX3" fmla="*/ 10328 w 13716"/>
                  <a:gd name="connsiteY3" fmla="*/ 50790 h 41148"/>
                  <a:gd name="connsiteX4" fmla="*/ 0 w 13716"/>
                  <a:gd name="connsiteY4" fmla="*/ 40462 h 41148"/>
                  <a:gd name="connsiteX5" fmla="*/ 0 w 13716"/>
                  <a:gd name="connsiteY5" fmla="*/ 13716 h 41148"/>
                  <a:gd name="connsiteX6" fmla="*/ 13030 w 13716"/>
                  <a:gd name="connsiteY6" fmla="*/ 0 h 41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6" h="41148">
                    <a:moveTo>
                      <a:pt x="13030" y="0"/>
                    </a:moveTo>
                    <a:cubicBezTo>
                      <a:pt x="20602" y="0"/>
                      <a:pt x="26746" y="6145"/>
                      <a:pt x="26746" y="13716"/>
                    </a:cubicBezTo>
                    <a:lnTo>
                      <a:pt x="26746" y="40462"/>
                    </a:lnTo>
                    <a:cubicBezTo>
                      <a:pt x="25059" y="47842"/>
                      <a:pt x="17708" y="52478"/>
                      <a:pt x="10328" y="50790"/>
                    </a:cubicBezTo>
                    <a:cubicBezTo>
                      <a:pt x="5185" y="49611"/>
                      <a:pt x="1166" y="45606"/>
                      <a:pt x="0" y="40462"/>
                    </a:cubicBezTo>
                    <a:lnTo>
                      <a:pt x="0" y="13716"/>
                    </a:lnTo>
                    <a:cubicBezTo>
                      <a:pt x="-14" y="6406"/>
                      <a:pt x="5719" y="370"/>
                      <a:pt x="13030" y="0"/>
                    </a:cubicBezTo>
                    <a:close/>
                  </a:path>
                </a:pathLst>
              </a:custGeom>
              <a:solidFill>
                <a:srgbClr val="E6A53F"/>
              </a:solidFill>
              <a:ln w="13716" cap="flat">
                <a:noFill/>
                <a:prstDash val="solid"/>
                <a:miter/>
              </a:ln>
            </p:spPr>
            <p:txBody>
              <a:bodyPr rtlCol="0" anchor="ctr"/>
              <a:lstStyle/>
              <a:p>
                <a:endParaRPr lang="en-US">
                  <a:latin typeface="Lora" pitchFamily="2" charset="0"/>
                </a:endParaRPr>
              </a:p>
            </p:txBody>
          </p:sp>
          <p:sp>
            <p:nvSpPr>
              <p:cNvPr id="59" name="Freeform: Shape 58">
                <a:extLst>
                  <a:ext uri="{FF2B5EF4-FFF2-40B4-BE49-F238E27FC236}">
                    <a16:creationId xmlns:a16="http://schemas.microsoft.com/office/drawing/2014/main" id="{CE2B3406-E9AD-87A7-1327-4D3CED46AE36}"/>
                  </a:ext>
                </a:extLst>
              </p:cNvPr>
              <p:cNvSpPr/>
              <p:nvPr/>
            </p:nvSpPr>
            <p:spPr>
              <a:xfrm>
                <a:off x="3999051" y="4431878"/>
                <a:ext cx="27432" cy="822960"/>
              </a:xfrm>
              <a:custGeom>
                <a:avLst/>
                <a:gdLst>
                  <a:gd name="connsiteX0" fmla="*/ 13370 w 27432"/>
                  <a:gd name="connsiteY0" fmla="*/ 0 h 822960"/>
                  <a:gd name="connsiteX1" fmla="*/ 27086 w 27432"/>
                  <a:gd name="connsiteY1" fmla="*/ 13716 h 822960"/>
                  <a:gd name="connsiteX2" fmla="*/ 27086 w 27432"/>
                  <a:gd name="connsiteY2" fmla="*/ 66660 h 822960"/>
                  <a:gd name="connsiteX3" fmla="*/ 10667 w 27432"/>
                  <a:gd name="connsiteY3" fmla="*/ 76988 h 822960"/>
                  <a:gd name="connsiteX4" fmla="*/ 339 w 27432"/>
                  <a:gd name="connsiteY4" fmla="*/ 66660 h 822960"/>
                  <a:gd name="connsiteX5" fmla="*/ 339 w 27432"/>
                  <a:gd name="connsiteY5" fmla="*/ 13716 h 822960"/>
                  <a:gd name="connsiteX6" fmla="*/ 13370 w 27432"/>
                  <a:gd name="connsiteY6" fmla="*/ 0 h 822960"/>
                  <a:gd name="connsiteX7" fmla="*/ 13370 w 27432"/>
                  <a:gd name="connsiteY7" fmla="*/ 105751 h 822960"/>
                  <a:gd name="connsiteX8" fmla="*/ 27086 w 27432"/>
                  <a:gd name="connsiteY8" fmla="*/ 119467 h 822960"/>
                  <a:gd name="connsiteX9" fmla="*/ 27086 w 27432"/>
                  <a:gd name="connsiteY9" fmla="*/ 172273 h 822960"/>
                  <a:gd name="connsiteX10" fmla="*/ 16757 w 27432"/>
                  <a:gd name="connsiteY10" fmla="*/ 188691 h 822960"/>
                  <a:gd name="connsiteX11" fmla="*/ 339 w 27432"/>
                  <a:gd name="connsiteY11" fmla="*/ 178363 h 822960"/>
                  <a:gd name="connsiteX12" fmla="*/ 339 w 27432"/>
                  <a:gd name="connsiteY12" fmla="*/ 172273 h 822960"/>
                  <a:gd name="connsiteX13" fmla="*/ 339 w 27432"/>
                  <a:gd name="connsiteY13" fmla="*/ 119192 h 822960"/>
                  <a:gd name="connsiteX14" fmla="*/ 13370 w 27432"/>
                  <a:gd name="connsiteY14" fmla="*/ 105751 h 822960"/>
                  <a:gd name="connsiteX15" fmla="*/ 13370 w 27432"/>
                  <a:gd name="connsiteY15" fmla="*/ 211638 h 822960"/>
                  <a:gd name="connsiteX16" fmla="*/ 27086 w 27432"/>
                  <a:gd name="connsiteY16" fmla="*/ 225354 h 822960"/>
                  <a:gd name="connsiteX17" fmla="*/ 27086 w 27432"/>
                  <a:gd name="connsiteY17" fmla="*/ 278298 h 822960"/>
                  <a:gd name="connsiteX18" fmla="*/ 10667 w 27432"/>
                  <a:gd name="connsiteY18" fmla="*/ 288626 h 822960"/>
                  <a:gd name="connsiteX19" fmla="*/ 339 w 27432"/>
                  <a:gd name="connsiteY19" fmla="*/ 278298 h 822960"/>
                  <a:gd name="connsiteX20" fmla="*/ 339 w 27432"/>
                  <a:gd name="connsiteY20" fmla="*/ 225354 h 822960"/>
                  <a:gd name="connsiteX21" fmla="*/ 13370 w 27432"/>
                  <a:gd name="connsiteY21" fmla="*/ 211638 h 822960"/>
                  <a:gd name="connsiteX22" fmla="*/ 13370 w 27432"/>
                  <a:gd name="connsiteY22" fmla="*/ 317388 h 822960"/>
                  <a:gd name="connsiteX23" fmla="*/ 27086 w 27432"/>
                  <a:gd name="connsiteY23" fmla="*/ 331104 h 822960"/>
                  <a:gd name="connsiteX24" fmla="*/ 27086 w 27432"/>
                  <a:gd name="connsiteY24" fmla="*/ 384048 h 822960"/>
                  <a:gd name="connsiteX25" fmla="*/ 10667 w 27432"/>
                  <a:gd name="connsiteY25" fmla="*/ 394376 h 822960"/>
                  <a:gd name="connsiteX26" fmla="*/ 339 w 27432"/>
                  <a:gd name="connsiteY26" fmla="*/ 384048 h 822960"/>
                  <a:gd name="connsiteX27" fmla="*/ 339 w 27432"/>
                  <a:gd name="connsiteY27" fmla="*/ 331104 h 822960"/>
                  <a:gd name="connsiteX28" fmla="*/ 13370 w 27432"/>
                  <a:gd name="connsiteY28" fmla="*/ 317388 h 822960"/>
                  <a:gd name="connsiteX29" fmla="*/ 13370 w 27432"/>
                  <a:gd name="connsiteY29" fmla="*/ 423139 h 822960"/>
                  <a:gd name="connsiteX30" fmla="*/ 27086 w 27432"/>
                  <a:gd name="connsiteY30" fmla="*/ 436855 h 822960"/>
                  <a:gd name="connsiteX31" fmla="*/ 27086 w 27432"/>
                  <a:gd name="connsiteY31" fmla="*/ 489661 h 822960"/>
                  <a:gd name="connsiteX32" fmla="*/ 16757 w 27432"/>
                  <a:gd name="connsiteY32" fmla="*/ 506079 h 822960"/>
                  <a:gd name="connsiteX33" fmla="*/ 339 w 27432"/>
                  <a:gd name="connsiteY33" fmla="*/ 495751 h 822960"/>
                  <a:gd name="connsiteX34" fmla="*/ 339 w 27432"/>
                  <a:gd name="connsiteY34" fmla="*/ 489661 h 822960"/>
                  <a:gd name="connsiteX35" fmla="*/ 339 w 27432"/>
                  <a:gd name="connsiteY35" fmla="*/ 436855 h 822960"/>
                  <a:gd name="connsiteX36" fmla="*/ 13370 w 27432"/>
                  <a:gd name="connsiteY36" fmla="*/ 423139 h 822960"/>
                  <a:gd name="connsiteX37" fmla="*/ 13370 w 27432"/>
                  <a:gd name="connsiteY37" fmla="*/ 529026 h 822960"/>
                  <a:gd name="connsiteX38" fmla="*/ 27086 w 27432"/>
                  <a:gd name="connsiteY38" fmla="*/ 542742 h 822960"/>
                  <a:gd name="connsiteX39" fmla="*/ 27086 w 27432"/>
                  <a:gd name="connsiteY39" fmla="*/ 595686 h 822960"/>
                  <a:gd name="connsiteX40" fmla="*/ 10667 w 27432"/>
                  <a:gd name="connsiteY40" fmla="*/ 606014 h 822960"/>
                  <a:gd name="connsiteX41" fmla="*/ 339 w 27432"/>
                  <a:gd name="connsiteY41" fmla="*/ 595686 h 822960"/>
                  <a:gd name="connsiteX42" fmla="*/ 339 w 27432"/>
                  <a:gd name="connsiteY42" fmla="*/ 542742 h 822960"/>
                  <a:gd name="connsiteX43" fmla="*/ 13370 w 27432"/>
                  <a:gd name="connsiteY43" fmla="*/ 529026 h 822960"/>
                  <a:gd name="connsiteX44" fmla="*/ 13370 w 27432"/>
                  <a:gd name="connsiteY44" fmla="*/ 634776 h 822960"/>
                  <a:gd name="connsiteX45" fmla="*/ 27086 w 27432"/>
                  <a:gd name="connsiteY45" fmla="*/ 648492 h 822960"/>
                  <a:gd name="connsiteX46" fmla="*/ 27086 w 27432"/>
                  <a:gd name="connsiteY46" fmla="*/ 701436 h 822960"/>
                  <a:gd name="connsiteX47" fmla="*/ 10667 w 27432"/>
                  <a:gd name="connsiteY47" fmla="*/ 711764 h 822960"/>
                  <a:gd name="connsiteX48" fmla="*/ 339 w 27432"/>
                  <a:gd name="connsiteY48" fmla="*/ 701436 h 822960"/>
                  <a:gd name="connsiteX49" fmla="*/ 339 w 27432"/>
                  <a:gd name="connsiteY49" fmla="*/ 648630 h 822960"/>
                  <a:gd name="connsiteX50" fmla="*/ 13370 w 27432"/>
                  <a:gd name="connsiteY50" fmla="*/ 634914 h 822960"/>
                  <a:gd name="connsiteX51" fmla="*/ 13370 w 27432"/>
                  <a:gd name="connsiteY51" fmla="*/ 740527 h 822960"/>
                  <a:gd name="connsiteX52" fmla="*/ 27086 w 27432"/>
                  <a:gd name="connsiteY52" fmla="*/ 754243 h 822960"/>
                  <a:gd name="connsiteX53" fmla="*/ 27086 w 27432"/>
                  <a:gd name="connsiteY53" fmla="*/ 807049 h 822960"/>
                  <a:gd name="connsiteX54" fmla="*/ 16757 w 27432"/>
                  <a:gd name="connsiteY54" fmla="*/ 823468 h 822960"/>
                  <a:gd name="connsiteX55" fmla="*/ 339 w 27432"/>
                  <a:gd name="connsiteY55" fmla="*/ 813139 h 822960"/>
                  <a:gd name="connsiteX56" fmla="*/ 339 w 27432"/>
                  <a:gd name="connsiteY56" fmla="*/ 807049 h 822960"/>
                  <a:gd name="connsiteX57" fmla="*/ 339 w 27432"/>
                  <a:gd name="connsiteY57" fmla="*/ 754243 h 822960"/>
                  <a:gd name="connsiteX58" fmla="*/ 13370 w 27432"/>
                  <a:gd name="connsiteY58" fmla="*/ 740527 h 822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7432" h="822960">
                    <a:moveTo>
                      <a:pt x="13370" y="0"/>
                    </a:moveTo>
                    <a:cubicBezTo>
                      <a:pt x="20941" y="0"/>
                      <a:pt x="27086" y="6145"/>
                      <a:pt x="27086" y="13716"/>
                    </a:cubicBezTo>
                    <a:lnTo>
                      <a:pt x="27086" y="66660"/>
                    </a:lnTo>
                    <a:cubicBezTo>
                      <a:pt x="25398" y="74039"/>
                      <a:pt x="18047" y="78675"/>
                      <a:pt x="10667" y="76988"/>
                    </a:cubicBezTo>
                    <a:cubicBezTo>
                      <a:pt x="5524" y="75808"/>
                      <a:pt x="1505" y="71803"/>
                      <a:pt x="339" y="66660"/>
                    </a:cubicBezTo>
                    <a:lnTo>
                      <a:pt x="339" y="13716"/>
                    </a:lnTo>
                    <a:cubicBezTo>
                      <a:pt x="326" y="6406"/>
                      <a:pt x="6059" y="370"/>
                      <a:pt x="13370" y="0"/>
                    </a:cubicBezTo>
                    <a:close/>
                    <a:moveTo>
                      <a:pt x="13370" y="105751"/>
                    </a:moveTo>
                    <a:cubicBezTo>
                      <a:pt x="20941" y="105751"/>
                      <a:pt x="27086" y="111895"/>
                      <a:pt x="27086" y="119467"/>
                    </a:cubicBezTo>
                    <a:lnTo>
                      <a:pt x="27086" y="172273"/>
                    </a:lnTo>
                    <a:cubicBezTo>
                      <a:pt x="28773" y="179652"/>
                      <a:pt x="24150" y="187004"/>
                      <a:pt x="16757" y="188691"/>
                    </a:cubicBezTo>
                    <a:cubicBezTo>
                      <a:pt x="9378" y="190378"/>
                      <a:pt x="2027" y="185756"/>
                      <a:pt x="339" y="178363"/>
                    </a:cubicBezTo>
                    <a:cubicBezTo>
                      <a:pt x="-113" y="176360"/>
                      <a:pt x="-113" y="174275"/>
                      <a:pt x="339" y="172273"/>
                    </a:cubicBezTo>
                    <a:lnTo>
                      <a:pt x="339" y="119192"/>
                    </a:lnTo>
                    <a:cubicBezTo>
                      <a:pt x="477" y="111977"/>
                      <a:pt x="6169" y="106107"/>
                      <a:pt x="13370" y="105751"/>
                    </a:cubicBezTo>
                    <a:close/>
                    <a:moveTo>
                      <a:pt x="13370" y="211638"/>
                    </a:moveTo>
                    <a:cubicBezTo>
                      <a:pt x="20941" y="211638"/>
                      <a:pt x="27086" y="217783"/>
                      <a:pt x="27086" y="225354"/>
                    </a:cubicBezTo>
                    <a:lnTo>
                      <a:pt x="27086" y="278298"/>
                    </a:lnTo>
                    <a:cubicBezTo>
                      <a:pt x="25398" y="285677"/>
                      <a:pt x="18047" y="290313"/>
                      <a:pt x="10667" y="288626"/>
                    </a:cubicBezTo>
                    <a:cubicBezTo>
                      <a:pt x="5524" y="287446"/>
                      <a:pt x="1505" y="283441"/>
                      <a:pt x="339" y="278298"/>
                    </a:cubicBezTo>
                    <a:lnTo>
                      <a:pt x="339" y="225354"/>
                    </a:lnTo>
                    <a:cubicBezTo>
                      <a:pt x="326" y="218043"/>
                      <a:pt x="6059" y="212008"/>
                      <a:pt x="13370" y="211638"/>
                    </a:cubicBezTo>
                    <a:close/>
                    <a:moveTo>
                      <a:pt x="13370" y="317388"/>
                    </a:moveTo>
                    <a:cubicBezTo>
                      <a:pt x="20941" y="317388"/>
                      <a:pt x="27086" y="323533"/>
                      <a:pt x="27086" y="331104"/>
                    </a:cubicBezTo>
                    <a:lnTo>
                      <a:pt x="27086" y="384048"/>
                    </a:lnTo>
                    <a:cubicBezTo>
                      <a:pt x="25398" y="391427"/>
                      <a:pt x="18047" y="396063"/>
                      <a:pt x="10667" y="394376"/>
                    </a:cubicBezTo>
                    <a:cubicBezTo>
                      <a:pt x="5524" y="393197"/>
                      <a:pt x="1505" y="389192"/>
                      <a:pt x="339" y="384048"/>
                    </a:cubicBezTo>
                    <a:lnTo>
                      <a:pt x="339" y="331104"/>
                    </a:lnTo>
                    <a:cubicBezTo>
                      <a:pt x="326" y="323794"/>
                      <a:pt x="6059" y="317759"/>
                      <a:pt x="13370" y="317388"/>
                    </a:cubicBezTo>
                    <a:close/>
                    <a:moveTo>
                      <a:pt x="13370" y="423139"/>
                    </a:moveTo>
                    <a:cubicBezTo>
                      <a:pt x="20941" y="423139"/>
                      <a:pt x="27086" y="429283"/>
                      <a:pt x="27086" y="436855"/>
                    </a:cubicBezTo>
                    <a:lnTo>
                      <a:pt x="27086" y="489661"/>
                    </a:lnTo>
                    <a:cubicBezTo>
                      <a:pt x="28773" y="497041"/>
                      <a:pt x="24150" y="504392"/>
                      <a:pt x="16757" y="506079"/>
                    </a:cubicBezTo>
                    <a:cubicBezTo>
                      <a:pt x="9378" y="507767"/>
                      <a:pt x="2027" y="503144"/>
                      <a:pt x="339" y="495751"/>
                    </a:cubicBezTo>
                    <a:cubicBezTo>
                      <a:pt x="-113" y="493749"/>
                      <a:pt x="-113" y="491664"/>
                      <a:pt x="339" y="489661"/>
                    </a:cubicBezTo>
                    <a:lnTo>
                      <a:pt x="339" y="436855"/>
                    </a:lnTo>
                    <a:cubicBezTo>
                      <a:pt x="326" y="429544"/>
                      <a:pt x="6059" y="423509"/>
                      <a:pt x="13370" y="423139"/>
                    </a:cubicBezTo>
                    <a:close/>
                    <a:moveTo>
                      <a:pt x="13370" y="529026"/>
                    </a:moveTo>
                    <a:cubicBezTo>
                      <a:pt x="20941" y="529026"/>
                      <a:pt x="27086" y="535171"/>
                      <a:pt x="27086" y="542742"/>
                    </a:cubicBezTo>
                    <a:lnTo>
                      <a:pt x="27086" y="595686"/>
                    </a:lnTo>
                    <a:cubicBezTo>
                      <a:pt x="25398" y="603065"/>
                      <a:pt x="18047" y="607701"/>
                      <a:pt x="10667" y="606014"/>
                    </a:cubicBezTo>
                    <a:cubicBezTo>
                      <a:pt x="5524" y="604835"/>
                      <a:pt x="1505" y="600830"/>
                      <a:pt x="339" y="595686"/>
                    </a:cubicBezTo>
                    <a:lnTo>
                      <a:pt x="339" y="542742"/>
                    </a:lnTo>
                    <a:cubicBezTo>
                      <a:pt x="326" y="535432"/>
                      <a:pt x="6059" y="529397"/>
                      <a:pt x="13370" y="529026"/>
                    </a:cubicBezTo>
                    <a:close/>
                    <a:moveTo>
                      <a:pt x="13370" y="634776"/>
                    </a:moveTo>
                    <a:cubicBezTo>
                      <a:pt x="20941" y="634776"/>
                      <a:pt x="27086" y="640921"/>
                      <a:pt x="27086" y="648492"/>
                    </a:cubicBezTo>
                    <a:lnTo>
                      <a:pt x="27086" y="701436"/>
                    </a:lnTo>
                    <a:cubicBezTo>
                      <a:pt x="25398" y="708816"/>
                      <a:pt x="18047" y="713452"/>
                      <a:pt x="10667" y="711764"/>
                    </a:cubicBezTo>
                    <a:cubicBezTo>
                      <a:pt x="5524" y="710585"/>
                      <a:pt x="1505" y="706580"/>
                      <a:pt x="339" y="701436"/>
                    </a:cubicBezTo>
                    <a:lnTo>
                      <a:pt x="339" y="648630"/>
                    </a:lnTo>
                    <a:cubicBezTo>
                      <a:pt x="326" y="641319"/>
                      <a:pt x="6059" y="635284"/>
                      <a:pt x="13370" y="634914"/>
                    </a:cubicBezTo>
                    <a:close/>
                    <a:moveTo>
                      <a:pt x="13370" y="740527"/>
                    </a:moveTo>
                    <a:cubicBezTo>
                      <a:pt x="20941" y="740527"/>
                      <a:pt x="27086" y="746672"/>
                      <a:pt x="27086" y="754243"/>
                    </a:cubicBezTo>
                    <a:lnTo>
                      <a:pt x="27086" y="807049"/>
                    </a:lnTo>
                    <a:cubicBezTo>
                      <a:pt x="28773" y="814429"/>
                      <a:pt x="24150" y="821780"/>
                      <a:pt x="16757" y="823468"/>
                    </a:cubicBezTo>
                    <a:cubicBezTo>
                      <a:pt x="9378" y="825155"/>
                      <a:pt x="2027" y="820532"/>
                      <a:pt x="339" y="813139"/>
                    </a:cubicBezTo>
                    <a:cubicBezTo>
                      <a:pt x="-113" y="811137"/>
                      <a:pt x="-113" y="809052"/>
                      <a:pt x="339" y="807049"/>
                    </a:cubicBezTo>
                    <a:lnTo>
                      <a:pt x="339" y="754243"/>
                    </a:lnTo>
                    <a:cubicBezTo>
                      <a:pt x="326" y="746932"/>
                      <a:pt x="6059" y="740897"/>
                      <a:pt x="13370" y="740527"/>
                    </a:cubicBezTo>
                    <a:close/>
                  </a:path>
                </a:pathLst>
              </a:custGeom>
              <a:solidFill>
                <a:srgbClr val="FF9300"/>
              </a:solidFill>
              <a:ln w="13716" cap="flat">
                <a:noFill/>
                <a:prstDash val="solid"/>
                <a:miter/>
              </a:ln>
            </p:spPr>
            <p:txBody>
              <a:bodyPr rtlCol="0" anchor="ctr"/>
              <a:lstStyle/>
              <a:p>
                <a:endParaRPr lang="en-US">
                  <a:latin typeface="Lora" pitchFamily="2" charset="0"/>
                </a:endParaRPr>
              </a:p>
            </p:txBody>
          </p:sp>
          <p:sp>
            <p:nvSpPr>
              <p:cNvPr id="60" name="Freeform: Shape 59">
                <a:extLst>
                  <a:ext uri="{FF2B5EF4-FFF2-40B4-BE49-F238E27FC236}">
                    <a16:creationId xmlns:a16="http://schemas.microsoft.com/office/drawing/2014/main" id="{813B06EA-B9BF-F9D9-3E95-F14F1698289A}"/>
                  </a:ext>
                </a:extLst>
              </p:cNvPr>
              <p:cNvSpPr/>
              <p:nvPr/>
            </p:nvSpPr>
            <p:spPr>
              <a:xfrm>
                <a:off x="3947955" y="4261388"/>
                <a:ext cx="123444" cy="123444"/>
              </a:xfrm>
              <a:custGeom>
                <a:avLst/>
                <a:gdLst>
                  <a:gd name="connsiteX0" fmla="*/ 0 w 123444"/>
                  <a:gd name="connsiteY0" fmla="*/ 64740 h 123444"/>
                  <a:gd name="connsiteX1" fmla="*/ 64466 w 123444"/>
                  <a:gd name="connsiteY1" fmla="*/ 0 h 123444"/>
                  <a:gd name="connsiteX2" fmla="*/ 129205 w 123444"/>
                  <a:gd name="connsiteY2" fmla="*/ 64465 h 123444"/>
                  <a:gd name="connsiteX3" fmla="*/ 64740 w 123444"/>
                  <a:gd name="connsiteY3" fmla="*/ 129205 h 123444"/>
                  <a:gd name="connsiteX4" fmla="*/ 64466 w 123444"/>
                  <a:gd name="connsiteY4" fmla="*/ 129205 h 123444"/>
                  <a:gd name="connsiteX5" fmla="*/ 0 w 123444"/>
                  <a:gd name="connsiteY5" fmla="*/ 64740 h 12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444" h="123444">
                    <a:moveTo>
                      <a:pt x="0" y="64740"/>
                    </a:moveTo>
                    <a:cubicBezTo>
                      <a:pt x="-82" y="29064"/>
                      <a:pt x="28790" y="83"/>
                      <a:pt x="64466" y="0"/>
                    </a:cubicBezTo>
                    <a:cubicBezTo>
                      <a:pt x="100141" y="-69"/>
                      <a:pt x="129123" y="28790"/>
                      <a:pt x="129205" y="64465"/>
                    </a:cubicBezTo>
                    <a:cubicBezTo>
                      <a:pt x="129287" y="100141"/>
                      <a:pt x="100415" y="129123"/>
                      <a:pt x="64740" y="129205"/>
                    </a:cubicBezTo>
                    <a:cubicBezTo>
                      <a:pt x="64644" y="129205"/>
                      <a:pt x="64561" y="129205"/>
                      <a:pt x="64466" y="129205"/>
                    </a:cubicBezTo>
                    <a:cubicBezTo>
                      <a:pt x="28859" y="129205"/>
                      <a:pt x="0" y="100347"/>
                      <a:pt x="0" y="64740"/>
                    </a:cubicBezTo>
                    <a:close/>
                  </a:path>
                </a:pathLst>
              </a:custGeom>
              <a:solidFill>
                <a:srgbClr val="FF9300"/>
              </a:solidFill>
              <a:ln w="13716" cap="flat">
                <a:noFill/>
                <a:prstDash val="solid"/>
                <a:miter/>
              </a:ln>
            </p:spPr>
            <p:txBody>
              <a:bodyPr rtlCol="0" anchor="ctr"/>
              <a:lstStyle/>
              <a:p>
                <a:endParaRPr lang="en-US">
                  <a:latin typeface="Lora" pitchFamily="2" charset="0"/>
                </a:endParaRPr>
              </a:p>
            </p:txBody>
          </p:sp>
          <p:pic>
            <p:nvPicPr>
              <p:cNvPr id="61" name="Picture 60">
                <a:extLst>
                  <a:ext uri="{FF2B5EF4-FFF2-40B4-BE49-F238E27FC236}">
                    <a16:creationId xmlns:a16="http://schemas.microsoft.com/office/drawing/2014/main" id="{545D9F6E-0D57-5D85-E893-E0A3388092FD}"/>
                  </a:ext>
                </a:extLst>
              </p:cNvPr>
              <p:cNvPicPr>
                <a:picLocks noChangeAspect="1"/>
              </p:cNvPicPr>
              <p:nvPr/>
            </p:nvPicPr>
            <p:blipFill>
              <a:blip r:embed="rId4"/>
              <a:stretch>
                <a:fillRect/>
              </a:stretch>
            </p:blipFill>
            <p:spPr>
              <a:xfrm>
                <a:off x="3380525" y="5131704"/>
                <a:ext cx="1303020" cy="1412748"/>
              </a:xfrm>
              <a:custGeom>
                <a:avLst/>
                <a:gdLst>
                  <a:gd name="connsiteX0" fmla="*/ 0 w 1303020"/>
                  <a:gd name="connsiteY0" fmla="*/ 0 h 1412748"/>
                  <a:gd name="connsiteX1" fmla="*/ 1313444 w 1303020"/>
                  <a:gd name="connsiteY1" fmla="*/ 0 h 1412748"/>
                  <a:gd name="connsiteX2" fmla="*/ 1313444 w 1303020"/>
                  <a:gd name="connsiteY2" fmla="*/ 1415491 h 1412748"/>
                  <a:gd name="connsiteX3" fmla="*/ 0 w 1303020"/>
                  <a:gd name="connsiteY3" fmla="*/ 1415491 h 1412748"/>
                </a:gdLst>
                <a:ahLst/>
                <a:cxnLst>
                  <a:cxn ang="0">
                    <a:pos x="connsiteX0" y="connsiteY0"/>
                  </a:cxn>
                  <a:cxn ang="0">
                    <a:pos x="connsiteX1" y="connsiteY1"/>
                  </a:cxn>
                  <a:cxn ang="0">
                    <a:pos x="connsiteX2" y="connsiteY2"/>
                  </a:cxn>
                  <a:cxn ang="0">
                    <a:pos x="connsiteX3" y="connsiteY3"/>
                  </a:cxn>
                </a:cxnLst>
                <a:rect l="l" t="t" r="r" b="b"/>
                <a:pathLst>
                  <a:path w="1303020" h="1412748">
                    <a:moveTo>
                      <a:pt x="0" y="0"/>
                    </a:moveTo>
                    <a:lnTo>
                      <a:pt x="1313444" y="0"/>
                    </a:lnTo>
                    <a:lnTo>
                      <a:pt x="1313444" y="1415491"/>
                    </a:lnTo>
                    <a:lnTo>
                      <a:pt x="0" y="1415491"/>
                    </a:lnTo>
                    <a:close/>
                  </a:path>
                </a:pathLst>
              </a:custGeom>
              <a:ln/>
            </p:spPr>
          </p:pic>
          <p:sp>
            <p:nvSpPr>
              <p:cNvPr id="62" name="Freeform: Shape 61">
                <a:extLst>
                  <a:ext uri="{FF2B5EF4-FFF2-40B4-BE49-F238E27FC236}">
                    <a16:creationId xmlns:a16="http://schemas.microsoft.com/office/drawing/2014/main" id="{600D19BB-668D-FD79-4497-3796234EAC7A}"/>
                  </a:ext>
                </a:extLst>
              </p:cNvPr>
              <p:cNvSpPr/>
              <p:nvPr/>
            </p:nvSpPr>
            <p:spPr>
              <a:xfrm>
                <a:off x="3560478" y="5297805"/>
                <a:ext cx="877824" cy="987552"/>
              </a:xfrm>
              <a:custGeom>
                <a:avLst/>
                <a:gdLst>
                  <a:gd name="connsiteX0" fmla="*/ 849295 w 877824"/>
                  <a:gd name="connsiteY0" fmla="*/ 221651 h 987552"/>
                  <a:gd name="connsiteX1" fmla="*/ 482255 w 877824"/>
                  <a:gd name="connsiteY1" fmla="*/ 10287 h 987552"/>
                  <a:gd name="connsiteX2" fmla="*/ 405445 w 877824"/>
                  <a:gd name="connsiteY2" fmla="*/ 10287 h 987552"/>
                  <a:gd name="connsiteX3" fmla="*/ 38542 w 877824"/>
                  <a:gd name="connsiteY3" fmla="*/ 222199 h 987552"/>
                  <a:gd name="connsiteX4" fmla="*/ 0 w 877824"/>
                  <a:gd name="connsiteY4" fmla="*/ 288722 h 987552"/>
                  <a:gd name="connsiteX5" fmla="*/ 0 w 877824"/>
                  <a:gd name="connsiteY5" fmla="*/ 712409 h 987552"/>
                  <a:gd name="connsiteX6" fmla="*/ 38542 w 877824"/>
                  <a:gd name="connsiteY6" fmla="*/ 778932 h 987552"/>
                  <a:gd name="connsiteX7" fmla="*/ 405445 w 877824"/>
                  <a:gd name="connsiteY7" fmla="*/ 990844 h 987552"/>
                  <a:gd name="connsiteX8" fmla="*/ 482255 w 877824"/>
                  <a:gd name="connsiteY8" fmla="*/ 990844 h 987552"/>
                  <a:gd name="connsiteX9" fmla="*/ 849295 w 877824"/>
                  <a:gd name="connsiteY9" fmla="*/ 778383 h 987552"/>
                  <a:gd name="connsiteX10" fmla="*/ 887700 w 877824"/>
                  <a:gd name="connsiteY10" fmla="*/ 711860 h 987552"/>
                  <a:gd name="connsiteX11" fmla="*/ 887700 w 877824"/>
                  <a:gd name="connsiteY11" fmla="*/ 288173 h 987552"/>
                  <a:gd name="connsiteX12" fmla="*/ 849295 w 877824"/>
                  <a:gd name="connsiteY12" fmla="*/ 221651 h 987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7824" h="987552">
                    <a:moveTo>
                      <a:pt x="849295" y="221651"/>
                    </a:moveTo>
                    <a:lnTo>
                      <a:pt x="482255" y="10287"/>
                    </a:lnTo>
                    <a:cubicBezTo>
                      <a:pt x="458485" y="-3429"/>
                      <a:pt x="429215" y="-3429"/>
                      <a:pt x="405445" y="10287"/>
                    </a:cubicBezTo>
                    <a:lnTo>
                      <a:pt x="38542" y="222199"/>
                    </a:lnTo>
                    <a:cubicBezTo>
                      <a:pt x="14704" y="235861"/>
                      <a:pt x="0" y="261249"/>
                      <a:pt x="0" y="288722"/>
                    </a:cubicBezTo>
                    <a:lnTo>
                      <a:pt x="0" y="712409"/>
                    </a:lnTo>
                    <a:cubicBezTo>
                      <a:pt x="0" y="739882"/>
                      <a:pt x="14704" y="765271"/>
                      <a:pt x="38542" y="778932"/>
                    </a:cubicBezTo>
                    <a:lnTo>
                      <a:pt x="405445" y="990844"/>
                    </a:lnTo>
                    <a:cubicBezTo>
                      <a:pt x="429215" y="1004560"/>
                      <a:pt x="458485" y="1004560"/>
                      <a:pt x="482255" y="990844"/>
                    </a:cubicBezTo>
                    <a:lnTo>
                      <a:pt x="849295" y="778383"/>
                    </a:lnTo>
                    <a:cubicBezTo>
                      <a:pt x="873037" y="764639"/>
                      <a:pt x="887672" y="739292"/>
                      <a:pt x="887700" y="711860"/>
                    </a:cubicBezTo>
                    <a:lnTo>
                      <a:pt x="887700" y="288173"/>
                    </a:lnTo>
                    <a:cubicBezTo>
                      <a:pt x="887672" y="260741"/>
                      <a:pt x="873037" y="235394"/>
                      <a:pt x="849295" y="221651"/>
                    </a:cubicBezTo>
                    <a:close/>
                  </a:path>
                </a:pathLst>
              </a:custGeom>
              <a:solidFill>
                <a:srgbClr val="FF9300"/>
              </a:solidFill>
              <a:ln w="13716" cap="flat">
                <a:noFill/>
                <a:prstDash val="solid"/>
                <a:miter/>
              </a:ln>
            </p:spPr>
            <p:txBody>
              <a:bodyPr rtlCol="0" anchor="ctr"/>
              <a:lstStyle/>
              <a:p>
                <a:endParaRPr lang="en-US">
                  <a:latin typeface="Lora" pitchFamily="2" charset="0"/>
                </a:endParaRPr>
              </a:p>
            </p:txBody>
          </p:sp>
          <p:sp>
            <p:nvSpPr>
              <p:cNvPr id="63" name="Freeform: Shape 62">
                <a:extLst>
                  <a:ext uri="{FF2B5EF4-FFF2-40B4-BE49-F238E27FC236}">
                    <a16:creationId xmlns:a16="http://schemas.microsoft.com/office/drawing/2014/main" id="{3A62E45E-42B4-CCDF-2262-EFD307DFC5C1}"/>
                  </a:ext>
                </a:extLst>
              </p:cNvPr>
              <p:cNvSpPr/>
              <p:nvPr/>
            </p:nvSpPr>
            <p:spPr>
              <a:xfrm>
                <a:off x="3652238" y="5400606"/>
                <a:ext cx="699516" cy="781812"/>
              </a:xfrm>
              <a:custGeom>
                <a:avLst/>
                <a:gdLst>
                  <a:gd name="connsiteX0" fmla="*/ 704180 w 699516"/>
                  <a:gd name="connsiteY0" fmla="*/ 564208 h 781812"/>
                  <a:gd name="connsiteX1" fmla="*/ 704180 w 699516"/>
                  <a:gd name="connsiteY1" fmla="*/ 230223 h 781812"/>
                  <a:gd name="connsiteX2" fmla="*/ 672770 w 699516"/>
                  <a:gd name="connsiteY2" fmla="*/ 175359 h 781812"/>
                  <a:gd name="connsiteX3" fmla="*/ 383500 w 699516"/>
                  <a:gd name="connsiteY3" fmla="*/ 8435 h 781812"/>
                  <a:gd name="connsiteX4" fmla="*/ 320681 w 699516"/>
                  <a:gd name="connsiteY4" fmla="*/ 8435 h 781812"/>
                  <a:gd name="connsiteX5" fmla="*/ 31411 w 699516"/>
                  <a:gd name="connsiteY5" fmla="*/ 175359 h 781812"/>
                  <a:gd name="connsiteX6" fmla="*/ 1 w 699516"/>
                  <a:gd name="connsiteY6" fmla="*/ 230223 h 781812"/>
                  <a:gd name="connsiteX7" fmla="*/ 1 w 699516"/>
                  <a:gd name="connsiteY7" fmla="*/ 564208 h 781812"/>
                  <a:gd name="connsiteX8" fmla="*/ 31411 w 699516"/>
                  <a:gd name="connsiteY8" fmla="*/ 619072 h 781812"/>
                  <a:gd name="connsiteX9" fmla="*/ 320681 w 699516"/>
                  <a:gd name="connsiteY9" fmla="*/ 785310 h 781812"/>
                  <a:gd name="connsiteX10" fmla="*/ 383500 w 699516"/>
                  <a:gd name="connsiteY10" fmla="*/ 785310 h 781812"/>
                  <a:gd name="connsiteX11" fmla="*/ 672770 w 699516"/>
                  <a:gd name="connsiteY11" fmla="*/ 618386 h 781812"/>
                  <a:gd name="connsiteX12" fmla="*/ 704180 w 699516"/>
                  <a:gd name="connsiteY12" fmla="*/ 564208 h 781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99516" h="781812">
                    <a:moveTo>
                      <a:pt x="704180" y="564208"/>
                    </a:moveTo>
                    <a:lnTo>
                      <a:pt x="704180" y="230223"/>
                    </a:lnTo>
                    <a:cubicBezTo>
                      <a:pt x="704345" y="207619"/>
                      <a:pt x="692357" y="186661"/>
                      <a:pt x="672770" y="175359"/>
                    </a:cubicBezTo>
                    <a:lnTo>
                      <a:pt x="383500" y="8435"/>
                    </a:lnTo>
                    <a:cubicBezTo>
                      <a:pt x="364065" y="-2812"/>
                      <a:pt x="340103" y="-2812"/>
                      <a:pt x="320681" y="8435"/>
                    </a:cubicBezTo>
                    <a:lnTo>
                      <a:pt x="31411" y="175359"/>
                    </a:lnTo>
                    <a:cubicBezTo>
                      <a:pt x="11879" y="186702"/>
                      <a:pt x="-109" y="207633"/>
                      <a:pt x="1" y="230223"/>
                    </a:cubicBezTo>
                    <a:lnTo>
                      <a:pt x="1" y="564208"/>
                    </a:lnTo>
                    <a:cubicBezTo>
                      <a:pt x="-109" y="586798"/>
                      <a:pt x="11879" y="607729"/>
                      <a:pt x="31411" y="619072"/>
                    </a:cubicBezTo>
                    <a:lnTo>
                      <a:pt x="320681" y="785310"/>
                    </a:lnTo>
                    <a:cubicBezTo>
                      <a:pt x="340116" y="796557"/>
                      <a:pt x="364078" y="796557"/>
                      <a:pt x="383500" y="785310"/>
                    </a:cubicBezTo>
                    <a:lnTo>
                      <a:pt x="672770" y="618386"/>
                    </a:lnTo>
                    <a:cubicBezTo>
                      <a:pt x="692138" y="607208"/>
                      <a:pt x="704098" y="586565"/>
                      <a:pt x="704180" y="564208"/>
                    </a:cubicBezTo>
                    <a:close/>
                  </a:path>
                </a:pathLst>
              </a:custGeom>
              <a:solidFill>
                <a:srgbClr val="FFFFFF"/>
              </a:solidFill>
              <a:ln w="13716" cap="flat">
                <a:noFill/>
                <a:prstDash val="solid"/>
                <a:miter/>
              </a:ln>
            </p:spPr>
            <p:txBody>
              <a:bodyPr rtlCol="0" anchor="ctr"/>
              <a:lstStyle/>
              <a:p>
                <a:endParaRPr lang="en-US">
                  <a:latin typeface="Lora" pitchFamily="2" charset="0"/>
                </a:endParaRPr>
              </a:p>
            </p:txBody>
          </p:sp>
          <p:sp>
            <p:nvSpPr>
              <p:cNvPr id="65" name="Freeform: Shape 64">
                <a:extLst>
                  <a:ext uri="{FF2B5EF4-FFF2-40B4-BE49-F238E27FC236}">
                    <a16:creationId xmlns:a16="http://schemas.microsoft.com/office/drawing/2014/main" id="{BDCDDBC3-F811-D176-33B3-849C2C8FDB0D}"/>
                  </a:ext>
                </a:extLst>
              </p:cNvPr>
              <p:cNvSpPr/>
              <p:nvPr/>
            </p:nvSpPr>
            <p:spPr>
              <a:xfrm>
                <a:off x="8146249" y="4431878"/>
                <a:ext cx="27432" cy="822960"/>
              </a:xfrm>
              <a:custGeom>
                <a:avLst/>
                <a:gdLst>
                  <a:gd name="connsiteX0" fmla="*/ 13370 w 27432"/>
                  <a:gd name="connsiteY0" fmla="*/ 0 h 822960"/>
                  <a:gd name="connsiteX1" fmla="*/ 27086 w 27432"/>
                  <a:gd name="connsiteY1" fmla="*/ 13716 h 822960"/>
                  <a:gd name="connsiteX2" fmla="*/ 27086 w 27432"/>
                  <a:gd name="connsiteY2" fmla="*/ 66660 h 822960"/>
                  <a:gd name="connsiteX3" fmla="*/ 10667 w 27432"/>
                  <a:gd name="connsiteY3" fmla="*/ 76988 h 822960"/>
                  <a:gd name="connsiteX4" fmla="*/ 339 w 27432"/>
                  <a:gd name="connsiteY4" fmla="*/ 66660 h 822960"/>
                  <a:gd name="connsiteX5" fmla="*/ 339 w 27432"/>
                  <a:gd name="connsiteY5" fmla="*/ 13716 h 822960"/>
                  <a:gd name="connsiteX6" fmla="*/ 13370 w 27432"/>
                  <a:gd name="connsiteY6" fmla="*/ 0 h 822960"/>
                  <a:gd name="connsiteX7" fmla="*/ 13370 w 27432"/>
                  <a:gd name="connsiteY7" fmla="*/ 105751 h 822960"/>
                  <a:gd name="connsiteX8" fmla="*/ 27086 w 27432"/>
                  <a:gd name="connsiteY8" fmla="*/ 119467 h 822960"/>
                  <a:gd name="connsiteX9" fmla="*/ 27086 w 27432"/>
                  <a:gd name="connsiteY9" fmla="*/ 172273 h 822960"/>
                  <a:gd name="connsiteX10" fmla="*/ 16757 w 27432"/>
                  <a:gd name="connsiteY10" fmla="*/ 188691 h 822960"/>
                  <a:gd name="connsiteX11" fmla="*/ 339 w 27432"/>
                  <a:gd name="connsiteY11" fmla="*/ 178363 h 822960"/>
                  <a:gd name="connsiteX12" fmla="*/ 339 w 27432"/>
                  <a:gd name="connsiteY12" fmla="*/ 172273 h 822960"/>
                  <a:gd name="connsiteX13" fmla="*/ 339 w 27432"/>
                  <a:gd name="connsiteY13" fmla="*/ 119192 h 822960"/>
                  <a:gd name="connsiteX14" fmla="*/ 13370 w 27432"/>
                  <a:gd name="connsiteY14" fmla="*/ 105751 h 822960"/>
                  <a:gd name="connsiteX15" fmla="*/ 13370 w 27432"/>
                  <a:gd name="connsiteY15" fmla="*/ 211638 h 822960"/>
                  <a:gd name="connsiteX16" fmla="*/ 27086 w 27432"/>
                  <a:gd name="connsiteY16" fmla="*/ 225354 h 822960"/>
                  <a:gd name="connsiteX17" fmla="*/ 27086 w 27432"/>
                  <a:gd name="connsiteY17" fmla="*/ 278298 h 822960"/>
                  <a:gd name="connsiteX18" fmla="*/ 10667 w 27432"/>
                  <a:gd name="connsiteY18" fmla="*/ 288626 h 822960"/>
                  <a:gd name="connsiteX19" fmla="*/ 339 w 27432"/>
                  <a:gd name="connsiteY19" fmla="*/ 278298 h 822960"/>
                  <a:gd name="connsiteX20" fmla="*/ 339 w 27432"/>
                  <a:gd name="connsiteY20" fmla="*/ 225354 h 822960"/>
                  <a:gd name="connsiteX21" fmla="*/ 13370 w 27432"/>
                  <a:gd name="connsiteY21" fmla="*/ 211638 h 822960"/>
                  <a:gd name="connsiteX22" fmla="*/ 13370 w 27432"/>
                  <a:gd name="connsiteY22" fmla="*/ 317388 h 822960"/>
                  <a:gd name="connsiteX23" fmla="*/ 27086 w 27432"/>
                  <a:gd name="connsiteY23" fmla="*/ 331104 h 822960"/>
                  <a:gd name="connsiteX24" fmla="*/ 27086 w 27432"/>
                  <a:gd name="connsiteY24" fmla="*/ 384048 h 822960"/>
                  <a:gd name="connsiteX25" fmla="*/ 10667 w 27432"/>
                  <a:gd name="connsiteY25" fmla="*/ 394376 h 822960"/>
                  <a:gd name="connsiteX26" fmla="*/ 339 w 27432"/>
                  <a:gd name="connsiteY26" fmla="*/ 384048 h 822960"/>
                  <a:gd name="connsiteX27" fmla="*/ 339 w 27432"/>
                  <a:gd name="connsiteY27" fmla="*/ 331104 h 822960"/>
                  <a:gd name="connsiteX28" fmla="*/ 13370 w 27432"/>
                  <a:gd name="connsiteY28" fmla="*/ 317388 h 822960"/>
                  <a:gd name="connsiteX29" fmla="*/ 13370 w 27432"/>
                  <a:gd name="connsiteY29" fmla="*/ 423139 h 822960"/>
                  <a:gd name="connsiteX30" fmla="*/ 27086 w 27432"/>
                  <a:gd name="connsiteY30" fmla="*/ 436855 h 822960"/>
                  <a:gd name="connsiteX31" fmla="*/ 27086 w 27432"/>
                  <a:gd name="connsiteY31" fmla="*/ 489661 h 822960"/>
                  <a:gd name="connsiteX32" fmla="*/ 16757 w 27432"/>
                  <a:gd name="connsiteY32" fmla="*/ 506079 h 822960"/>
                  <a:gd name="connsiteX33" fmla="*/ 339 w 27432"/>
                  <a:gd name="connsiteY33" fmla="*/ 495751 h 822960"/>
                  <a:gd name="connsiteX34" fmla="*/ 339 w 27432"/>
                  <a:gd name="connsiteY34" fmla="*/ 489661 h 822960"/>
                  <a:gd name="connsiteX35" fmla="*/ 339 w 27432"/>
                  <a:gd name="connsiteY35" fmla="*/ 436855 h 822960"/>
                  <a:gd name="connsiteX36" fmla="*/ 13370 w 27432"/>
                  <a:gd name="connsiteY36" fmla="*/ 423139 h 822960"/>
                  <a:gd name="connsiteX37" fmla="*/ 13370 w 27432"/>
                  <a:gd name="connsiteY37" fmla="*/ 529026 h 822960"/>
                  <a:gd name="connsiteX38" fmla="*/ 27086 w 27432"/>
                  <a:gd name="connsiteY38" fmla="*/ 542742 h 822960"/>
                  <a:gd name="connsiteX39" fmla="*/ 27086 w 27432"/>
                  <a:gd name="connsiteY39" fmla="*/ 595686 h 822960"/>
                  <a:gd name="connsiteX40" fmla="*/ 10667 w 27432"/>
                  <a:gd name="connsiteY40" fmla="*/ 606014 h 822960"/>
                  <a:gd name="connsiteX41" fmla="*/ 339 w 27432"/>
                  <a:gd name="connsiteY41" fmla="*/ 595686 h 822960"/>
                  <a:gd name="connsiteX42" fmla="*/ 339 w 27432"/>
                  <a:gd name="connsiteY42" fmla="*/ 542742 h 822960"/>
                  <a:gd name="connsiteX43" fmla="*/ 13370 w 27432"/>
                  <a:gd name="connsiteY43" fmla="*/ 529026 h 822960"/>
                  <a:gd name="connsiteX44" fmla="*/ 13370 w 27432"/>
                  <a:gd name="connsiteY44" fmla="*/ 634776 h 822960"/>
                  <a:gd name="connsiteX45" fmla="*/ 27086 w 27432"/>
                  <a:gd name="connsiteY45" fmla="*/ 648492 h 822960"/>
                  <a:gd name="connsiteX46" fmla="*/ 27086 w 27432"/>
                  <a:gd name="connsiteY46" fmla="*/ 701436 h 822960"/>
                  <a:gd name="connsiteX47" fmla="*/ 10667 w 27432"/>
                  <a:gd name="connsiteY47" fmla="*/ 711764 h 822960"/>
                  <a:gd name="connsiteX48" fmla="*/ 339 w 27432"/>
                  <a:gd name="connsiteY48" fmla="*/ 701436 h 822960"/>
                  <a:gd name="connsiteX49" fmla="*/ 339 w 27432"/>
                  <a:gd name="connsiteY49" fmla="*/ 648630 h 822960"/>
                  <a:gd name="connsiteX50" fmla="*/ 13370 w 27432"/>
                  <a:gd name="connsiteY50" fmla="*/ 634914 h 822960"/>
                  <a:gd name="connsiteX51" fmla="*/ 13370 w 27432"/>
                  <a:gd name="connsiteY51" fmla="*/ 740527 h 822960"/>
                  <a:gd name="connsiteX52" fmla="*/ 27086 w 27432"/>
                  <a:gd name="connsiteY52" fmla="*/ 754243 h 822960"/>
                  <a:gd name="connsiteX53" fmla="*/ 27086 w 27432"/>
                  <a:gd name="connsiteY53" fmla="*/ 807049 h 822960"/>
                  <a:gd name="connsiteX54" fmla="*/ 16757 w 27432"/>
                  <a:gd name="connsiteY54" fmla="*/ 823468 h 822960"/>
                  <a:gd name="connsiteX55" fmla="*/ 339 w 27432"/>
                  <a:gd name="connsiteY55" fmla="*/ 813139 h 822960"/>
                  <a:gd name="connsiteX56" fmla="*/ 339 w 27432"/>
                  <a:gd name="connsiteY56" fmla="*/ 807049 h 822960"/>
                  <a:gd name="connsiteX57" fmla="*/ 339 w 27432"/>
                  <a:gd name="connsiteY57" fmla="*/ 754243 h 822960"/>
                  <a:gd name="connsiteX58" fmla="*/ 13370 w 27432"/>
                  <a:gd name="connsiteY58" fmla="*/ 740527 h 822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7432" h="822960">
                    <a:moveTo>
                      <a:pt x="13370" y="0"/>
                    </a:moveTo>
                    <a:cubicBezTo>
                      <a:pt x="20941" y="0"/>
                      <a:pt x="27086" y="6145"/>
                      <a:pt x="27086" y="13716"/>
                    </a:cubicBezTo>
                    <a:lnTo>
                      <a:pt x="27086" y="66660"/>
                    </a:lnTo>
                    <a:cubicBezTo>
                      <a:pt x="25398" y="74039"/>
                      <a:pt x="18047" y="78675"/>
                      <a:pt x="10667" y="76988"/>
                    </a:cubicBezTo>
                    <a:cubicBezTo>
                      <a:pt x="5524" y="75808"/>
                      <a:pt x="1505" y="71803"/>
                      <a:pt x="339" y="66660"/>
                    </a:cubicBezTo>
                    <a:lnTo>
                      <a:pt x="339" y="13716"/>
                    </a:lnTo>
                    <a:cubicBezTo>
                      <a:pt x="326" y="6406"/>
                      <a:pt x="6059" y="370"/>
                      <a:pt x="13370" y="0"/>
                    </a:cubicBezTo>
                    <a:close/>
                    <a:moveTo>
                      <a:pt x="13370" y="105751"/>
                    </a:moveTo>
                    <a:cubicBezTo>
                      <a:pt x="20941" y="105751"/>
                      <a:pt x="27086" y="111895"/>
                      <a:pt x="27086" y="119467"/>
                    </a:cubicBezTo>
                    <a:lnTo>
                      <a:pt x="27086" y="172273"/>
                    </a:lnTo>
                    <a:cubicBezTo>
                      <a:pt x="28773" y="179652"/>
                      <a:pt x="24150" y="187004"/>
                      <a:pt x="16757" y="188691"/>
                    </a:cubicBezTo>
                    <a:cubicBezTo>
                      <a:pt x="9378" y="190378"/>
                      <a:pt x="2027" y="185756"/>
                      <a:pt x="339" y="178363"/>
                    </a:cubicBezTo>
                    <a:cubicBezTo>
                      <a:pt x="-113" y="176360"/>
                      <a:pt x="-113" y="174275"/>
                      <a:pt x="339" y="172273"/>
                    </a:cubicBezTo>
                    <a:lnTo>
                      <a:pt x="339" y="119192"/>
                    </a:lnTo>
                    <a:cubicBezTo>
                      <a:pt x="477" y="111977"/>
                      <a:pt x="6169" y="106107"/>
                      <a:pt x="13370" y="105751"/>
                    </a:cubicBezTo>
                    <a:close/>
                    <a:moveTo>
                      <a:pt x="13370" y="211638"/>
                    </a:moveTo>
                    <a:cubicBezTo>
                      <a:pt x="20941" y="211638"/>
                      <a:pt x="27086" y="217783"/>
                      <a:pt x="27086" y="225354"/>
                    </a:cubicBezTo>
                    <a:lnTo>
                      <a:pt x="27086" y="278298"/>
                    </a:lnTo>
                    <a:cubicBezTo>
                      <a:pt x="25398" y="285677"/>
                      <a:pt x="18047" y="290313"/>
                      <a:pt x="10667" y="288626"/>
                    </a:cubicBezTo>
                    <a:cubicBezTo>
                      <a:pt x="5524" y="287446"/>
                      <a:pt x="1505" y="283441"/>
                      <a:pt x="339" y="278298"/>
                    </a:cubicBezTo>
                    <a:lnTo>
                      <a:pt x="339" y="225354"/>
                    </a:lnTo>
                    <a:cubicBezTo>
                      <a:pt x="326" y="218043"/>
                      <a:pt x="6059" y="212008"/>
                      <a:pt x="13370" y="211638"/>
                    </a:cubicBezTo>
                    <a:close/>
                    <a:moveTo>
                      <a:pt x="13370" y="317388"/>
                    </a:moveTo>
                    <a:cubicBezTo>
                      <a:pt x="20941" y="317388"/>
                      <a:pt x="27086" y="323533"/>
                      <a:pt x="27086" y="331104"/>
                    </a:cubicBezTo>
                    <a:lnTo>
                      <a:pt x="27086" y="384048"/>
                    </a:lnTo>
                    <a:cubicBezTo>
                      <a:pt x="25398" y="391427"/>
                      <a:pt x="18047" y="396063"/>
                      <a:pt x="10667" y="394376"/>
                    </a:cubicBezTo>
                    <a:cubicBezTo>
                      <a:pt x="5524" y="393197"/>
                      <a:pt x="1505" y="389192"/>
                      <a:pt x="339" y="384048"/>
                    </a:cubicBezTo>
                    <a:lnTo>
                      <a:pt x="339" y="331104"/>
                    </a:lnTo>
                    <a:cubicBezTo>
                      <a:pt x="326" y="323794"/>
                      <a:pt x="6059" y="317759"/>
                      <a:pt x="13370" y="317388"/>
                    </a:cubicBezTo>
                    <a:close/>
                    <a:moveTo>
                      <a:pt x="13370" y="423139"/>
                    </a:moveTo>
                    <a:cubicBezTo>
                      <a:pt x="20941" y="423139"/>
                      <a:pt x="27086" y="429283"/>
                      <a:pt x="27086" y="436855"/>
                    </a:cubicBezTo>
                    <a:lnTo>
                      <a:pt x="27086" y="489661"/>
                    </a:lnTo>
                    <a:cubicBezTo>
                      <a:pt x="28773" y="497041"/>
                      <a:pt x="24150" y="504392"/>
                      <a:pt x="16757" y="506079"/>
                    </a:cubicBezTo>
                    <a:cubicBezTo>
                      <a:pt x="9378" y="507767"/>
                      <a:pt x="2027" y="503144"/>
                      <a:pt x="339" y="495751"/>
                    </a:cubicBezTo>
                    <a:cubicBezTo>
                      <a:pt x="-113" y="493749"/>
                      <a:pt x="-113" y="491664"/>
                      <a:pt x="339" y="489661"/>
                    </a:cubicBezTo>
                    <a:lnTo>
                      <a:pt x="339" y="436855"/>
                    </a:lnTo>
                    <a:cubicBezTo>
                      <a:pt x="326" y="429544"/>
                      <a:pt x="6059" y="423509"/>
                      <a:pt x="13370" y="423139"/>
                    </a:cubicBezTo>
                    <a:close/>
                    <a:moveTo>
                      <a:pt x="13370" y="529026"/>
                    </a:moveTo>
                    <a:cubicBezTo>
                      <a:pt x="20941" y="529026"/>
                      <a:pt x="27086" y="535171"/>
                      <a:pt x="27086" y="542742"/>
                    </a:cubicBezTo>
                    <a:lnTo>
                      <a:pt x="27086" y="595686"/>
                    </a:lnTo>
                    <a:cubicBezTo>
                      <a:pt x="25398" y="603065"/>
                      <a:pt x="18047" y="607701"/>
                      <a:pt x="10667" y="606014"/>
                    </a:cubicBezTo>
                    <a:cubicBezTo>
                      <a:pt x="5524" y="604835"/>
                      <a:pt x="1505" y="600830"/>
                      <a:pt x="339" y="595686"/>
                    </a:cubicBezTo>
                    <a:lnTo>
                      <a:pt x="339" y="542742"/>
                    </a:lnTo>
                    <a:cubicBezTo>
                      <a:pt x="326" y="535432"/>
                      <a:pt x="6059" y="529397"/>
                      <a:pt x="13370" y="529026"/>
                    </a:cubicBezTo>
                    <a:close/>
                    <a:moveTo>
                      <a:pt x="13370" y="634776"/>
                    </a:moveTo>
                    <a:cubicBezTo>
                      <a:pt x="20941" y="634776"/>
                      <a:pt x="27086" y="640921"/>
                      <a:pt x="27086" y="648492"/>
                    </a:cubicBezTo>
                    <a:lnTo>
                      <a:pt x="27086" y="701436"/>
                    </a:lnTo>
                    <a:cubicBezTo>
                      <a:pt x="25398" y="708816"/>
                      <a:pt x="18047" y="713452"/>
                      <a:pt x="10667" y="711764"/>
                    </a:cubicBezTo>
                    <a:cubicBezTo>
                      <a:pt x="5524" y="710585"/>
                      <a:pt x="1505" y="706580"/>
                      <a:pt x="339" y="701436"/>
                    </a:cubicBezTo>
                    <a:lnTo>
                      <a:pt x="339" y="648630"/>
                    </a:lnTo>
                    <a:cubicBezTo>
                      <a:pt x="326" y="641319"/>
                      <a:pt x="6059" y="635284"/>
                      <a:pt x="13370" y="634914"/>
                    </a:cubicBezTo>
                    <a:close/>
                    <a:moveTo>
                      <a:pt x="13370" y="740527"/>
                    </a:moveTo>
                    <a:cubicBezTo>
                      <a:pt x="20941" y="740527"/>
                      <a:pt x="27086" y="746672"/>
                      <a:pt x="27086" y="754243"/>
                    </a:cubicBezTo>
                    <a:lnTo>
                      <a:pt x="27086" y="807049"/>
                    </a:lnTo>
                    <a:cubicBezTo>
                      <a:pt x="28773" y="814429"/>
                      <a:pt x="24150" y="821780"/>
                      <a:pt x="16757" y="823468"/>
                    </a:cubicBezTo>
                    <a:cubicBezTo>
                      <a:pt x="9378" y="825155"/>
                      <a:pt x="2027" y="820532"/>
                      <a:pt x="339" y="813139"/>
                    </a:cubicBezTo>
                    <a:cubicBezTo>
                      <a:pt x="-113" y="811137"/>
                      <a:pt x="-113" y="809052"/>
                      <a:pt x="339" y="807049"/>
                    </a:cubicBezTo>
                    <a:lnTo>
                      <a:pt x="339" y="754243"/>
                    </a:lnTo>
                    <a:cubicBezTo>
                      <a:pt x="326" y="746932"/>
                      <a:pt x="6059" y="740897"/>
                      <a:pt x="13370" y="740527"/>
                    </a:cubicBezTo>
                    <a:close/>
                  </a:path>
                </a:pathLst>
              </a:custGeom>
              <a:solidFill>
                <a:srgbClr val="FF40FF"/>
              </a:solidFill>
              <a:ln w="13716" cap="flat">
                <a:noFill/>
                <a:prstDash val="solid"/>
                <a:miter/>
              </a:ln>
            </p:spPr>
            <p:txBody>
              <a:bodyPr rtlCol="0" anchor="ctr"/>
              <a:lstStyle/>
              <a:p>
                <a:endParaRPr lang="en-US">
                  <a:latin typeface="Lora" pitchFamily="2" charset="0"/>
                </a:endParaRPr>
              </a:p>
            </p:txBody>
          </p:sp>
          <p:pic>
            <p:nvPicPr>
              <p:cNvPr id="66" name="Picture 65">
                <a:extLst>
                  <a:ext uri="{FF2B5EF4-FFF2-40B4-BE49-F238E27FC236}">
                    <a16:creationId xmlns:a16="http://schemas.microsoft.com/office/drawing/2014/main" id="{FA748CA8-1984-7D01-1C72-DB64AF779EEF}"/>
                  </a:ext>
                </a:extLst>
              </p:cNvPr>
              <p:cNvPicPr>
                <a:picLocks noChangeAspect="1"/>
              </p:cNvPicPr>
              <p:nvPr/>
            </p:nvPicPr>
            <p:blipFill>
              <a:blip r:embed="rId5"/>
              <a:stretch>
                <a:fillRect/>
              </a:stretch>
            </p:blipFill>
            <p:spPr>
              <a:xfrm>
                <a:off x="5421712" y="1033363"/>
                <a:ext cx="1303020" cy="1412748"/>
              </a:xfrm>
              <a:custGeom>
                <a:avLst/>
                <a:gdLst>
                  <a:gd name="connsiteX0" fmla="*/ 0 w 1303020"/>
                  <a:gd name="connsiteY0" fmla="*/ 0 h 1412748"/>
                  <a:gd name="connsiteX1" fmla="*/ 1313444 w 1303020"/>
                  <a:gd name="connsiteY1" fmla="*/ 0 h 1412748"/>
                  <a:gd name="connsiteX2" fmla="*/ 1313444 w 1303020"/>
                  <a:gd name="connsiteY2" fmla="*/ 1418783 h 1412748"/>
                  <a:gd name="connsiteX3" fmla="*/ 0 w 1303020"/>
                  <a:gd name="connsiteY3" fmla="*/ 1418783 h 1412748"/>
                </a:gdLst>
                <a:ahLst/>
                <a:cxnLst>
                  <a:cxn ang="0">
                    <a:pos x="connsiteX0" y="connsiteY0"/>
                  </a:cxn>
                  <a:cxn ang="0">
                    <a:pos x="connsiteX1" y="connsiteY1"/>
                  </a:cxn>
                  <a:cxn ang="0">
                    <a:pos x="connsiteX2" y="connsiteY2"/>
                  </a:cxn>
                  <a:cxn ang="0">
                    <a:pos x="connsiteX3" y="connsiteY3"/>
                  </a:cxn>
                </a:cxnLst>
                <a:rect l="l" t="t" r="r" b="b"/>
                <a:pathLst>
                  <a:path w="1303020" h="1412748">
                    <a:moveTo>
                      <a:pt x="0" y="0"/>
                    </a:moveTo>
                    <a:lnTo>
                      <a:pt x="1313444" y="0"/>
                    </a:lnTo>
                    <a:lnTo>
                      <a:pt x="1313444" y="1418783"/>
                    </a:lnTo>
                    <a:lnTo>
                      <a:pt x="0" y="1418783"/>
                    </a:lnTo>
                    <a:close/>
                  </a:path>
                </a:pathLst>
              </a:custGeom>
              <a:ln/>
            </p:spPr>
          </p:pic>
          <p:sp>
            <p:nvSpPr>
              <p:cNvPr id="67" name="Freeform: Shape 66">
                <a:extLst>
                  <a:ext uri="{FF2B5EF4-FFF2-40B4-BE49-F238E27FC236}">
                    <a16:creationId xmlns:a16="http://schemas.microsoft.com/office/drawing/2014/main" id="{197E2F87-DF6B-4940-419A-949D2B2CA2C6}"/>
                  </a:ext>
                </a:extLst>
              </p:cNvPr>
              <p:cNvSpPr/>
              <p:nvPr/>
            </p:nvSpPr>
            <p:spPr>
              <a:xfrm>
                <a:off x="6031114" y="3183660"/>
                <a:ext cx="13716" cy="41148"/>
              </a:xfrm>
              <a:custGeom>
                <a:avLst/>
                <a:gdLst>
                  <a:gd name="connsiteX0" fmla="*/ 13716 w 13716"/>
                  <a:gd name="connsiteY0" fmla="*/ 51533 h 41148"/>
                  <a:gd name="connsiteX1" fmla="*/ 0 w 13716"/>
                  <a:gd name="connsiteY1" fmla="*/ 37817 h 41148"/>
                  <a:gd name="connsiteX2" fmla="*/ 0 w 13716"/>
                  <a:gd name="connsiteY2" fmla="*/ 10385 h 41148"/>
                  <a:gd name="connsiteX3" fmla="*/ 16637 w 13716"/>
                  <a:gd name="connsiteY3" fmla="*/ 414 h 41148"/>
                  <a:gd name="connsiteX4" fmla="*/ 26609 w 13716"/>
                  <a:gd name="connsiteY4" fmla="*/ 10385 h 41148"/>
                  <a:gd name="connsiteX5" fmla="*/ 26609 w 13716"/>
                  <a:gd name="connsiteY5" fmla="*/ 37817 h 41148"/>
                  <a:gd name="connsiteX6" fmla="*/ 13716 w 13716"/>
                  <a:gd name="connsiteY6" fmla="*/ 51533 h 41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6" h="41148">
                    <a:moveTo>
                      <a:pt x="13716" y="51533"/>
                    </a:moveTo>
                    <a:cubicBezTo>
                      <a:pt x="6145" y="51533"/>
                      <a:pt x="0" y="45388"/>
                      <a:pt x="0" y="37817"/>
                    </a:cubicBezTo>
                    <a:lnTo>
                      <a:pt x="0" y="10385"/>
                    </a:lnTo>
                    <a:cubicBezTo>
                      <a:pt x="1838" y="3033"/>
                      <a:pt x="9285" y="-1424"/>
                      <a:pt x="16637" y="414"/>
                    </a:cubicBezTo>
                    <a:cubicBezTo>
                      <a:pt x="21548" y="1648"/>
                      <a:pt x="25374" y="5475"/>
                      <a:pt x="26609" y="10385"/>
                    </a:cubicBezTo>
                    <a:lnTo>
                      <a:pt x="26609" y="37817"/>
                    </a:lnTo>
                    <a:cubicBezTo>
                      <a:pt x="26622" y="45087"/>
                      <a:pt x="20972" y="51094"/>
                      <a:pt x="13716" y="51533"/>
                    </a:cubicBezTo>
                    <a:close/>
                  </a:path>
                </a:pathLst>
              </a:custGeom>
              <a:solidFill>
                <a:srgbClr val="E16E6F"/>
              </a:solidFill>
              <a:ln w="13716" cap="flat">
                <a:noFill/>
                <a:prstDash val="solid"/>
                <a:miter/>
              </a:ln>
            </p:spPr>
            <p:txBody>
              <a:bodyPr rtlCol="0" anchor="ctr"/>
              <a:lstStyle/>
              <a:p>
                <a:endParaRPr lang="en-US">
                  <a:latin typeface="Lora" pitchFamily="2" charset="0"/>
                </a:endParaRPr>
              </a:p>
            </p:txBody>
          </p:sp>
          <p:sp>
            <p:nvSpPr>
              <p:cNvPr id="68" name="Freeform: Shape 67">
                <a:extLst>
                  <a:ext uri="{FF2B5EF4-FFF2-40B4-BE49-F238E27FC236}">
                    <a16:creationId xmlns:a16="http://schemas.microsoft.com/office/drawing/2014/main" id="{8AE1BC9E-921A-0CFC-5E87-19803BFD0B20}"/>
                  </a:ext>
                </a:extLst>
              </p:cNvPr>
              <p:cNvSpPr/>
              <p:nvPr/>
            </p:nvSpPr>
            <p:spPr>
              <a:xfrm>
                <a:off x="6030701" y="2337931"/>
                <a:ext cx="27432" cy="809244"/>
              </a:xfrm>
              <a:custGeom>
                <a:avLst/>
                <a:gdLst>
                  <a:gd name="connsiteX0" fmla="*/ 14130 w 27432"/>
                  <a:gd name="connsiteY0" fmla="*/ 817709 h 809244"/>
                  <a:gd name="connsiteX1" fmla="*/ 414 w 27432"/>
                  <a:gd name="connsiteY1" fmla="*/ 803993 h 809244"/>
                  <a:gd name="connsiteX2" fmla="*/ 414 w 27432"/>
                  <a:gd name="connsiteY2" fmla="*/ 751049 h 809244"/>
                  <a:gd name="connsiteX3" fmla="*/ 17051 w 27432"/>
                  <a:gd name="connsiteY3" fmla="*/ 741078 h 809244"/>
                  <a:gd name="connsiteX4" fmla="*/ 27022 w 27432"/>
                  <a:gd name="connsiteY4" fmla="*/ 751049 h 809244"/>
                  <a:gd name="connsiteX5" fmla="*/ 27022 w 27432"/>
                  <a:gd name="connsiteY5" fmla="*/ 803993 h 809244"/>
                  <a:gd name="connsiteX6" fmla="*/ 14130 w 27432"/>
                  <a:gd name="connsiteY6" fmla="*/ 817709 h 809244"/>
                  <a:gd name="connsiteX7" fmla="*/ 14130 w 27432"/>
                  <a:gd name="connsiteY7" fmla="*/ 711959 h 809244"/>
                  <a:gd name="connsiteX8" fmla="*/ 414 w 27432"/>
                  <a:gd name="connsiteY8" fmla="*/ 698243 h 809244"/>
                  <a:gd name="connsiteX9" fmla="*/ 414 w 27432"/>
                  <a:gd name="connsiteY9" fmla="*/ 645436 h 809244"/>
                  <a:gd name="connsiteX10" fmla="*/ 10385 w 27432"/>
                  <a:gd name="connsiteY10" fmla="*/ 628798 h 809244"/>
                  <a:gd name="connsiteX11" fmla="*/ 27022 w 27432"/>
                  <a:gd name="connsiteY11" fmla="*/ 638770 h 809244"/>
                  <a:gd name="connsiteX12" fmla="*/ 27022 w 27432"/>
                  <a:gd name="connsiteY12" fmla="*/ 645436 h 809244"/>
                  <a:gd name="connsiteX13" fmla="*/ 27022 w 27432"/>
                  <a:gd name="connsiteY13" fmla="*/ 698243 h 809244"/>
                  <a:gd name="connsiteX14" fmla="*/ 14130 w 27432"/>
                  <a:gd name="connsiteY14" fmla="*/ 711959 h 809244"/>
                  <a:gd name="connsiteX15" fmla="*/ 14130 w 27432"/>
                  <a:gd name="connsiteY15" fmla="*/ 606071 h 809244"/>
                  <a:gd name="connsiteX16" fmla="*/ 414 w 27432"/>
                  <a:gd name="connsiteY16" fmla="*/ 592355 h 809244"/>
                  <a:gd name="connsiteX17" fmla="*/ 414 w 27432"/>
                  <a:gd name="connsiteY17" fmla="*/ 539411 h 809244"/>
                  <a:gd name="connsiteX18" fmla="*/ 17051 w 27432"/>
                  <a:gd name="connsiteY18" fmla="*/ 529440 h 809244"/>
                  <a:gd name="connsiteX19" fmla="*/ 27022 w 27432"/>
                  <a:gd name="connsiteY19" fmla="*/ 539411 h 809244"/>
                  <a:gd name="connsiteX20" fmla="*/ 27022 w 27432"/>
                  <a:gd name="connsiteY20" fmla="*/ 592355 h 809244"/>
                  <a:gd name="connsiteX21" fmla="*/ 14130 w 27432"/>
                  <a:gd name="connsiteY21" fmla="*/ 606071 h 809244"/>
                  <a:gd name="connsiteX22" fmla="*/ 14130 w 27432"/>
                  <a:gd name="connsiteY22" fmla="*/ 500321 h 809244"/>
                  <a:gd name="connsiteX23" fmla="*/ 414 w 27432"/>
                  <a:gd name="connsiteY23" fmla="*/ 486605 h 809244"/>
                  <a:gd name="connsiteX24" fmla="*/ 414 w 27432"/>
                  <a:gd name="connsiteY24" fmla="*/ 434073 h 809244"/>
                  <a:gd name="connsiteX25" fmla="*/ 17051 w 27432"/>
                  <a:gd name="connsiteY25" fmla="*/ 424101 h 809244"/>
                  <a:gd name="connsiteX26" fmla="*/ 27022 w 27432"/>
                  <a:gd name="connsiteY26" fmla="*/ 434073 h 809244"/>
                  <a:gd name="connsiteX27" fmla="*/ 27022 w 27432"/>
                  <a:gd name="connsiteY27" fmla="*/ 487565 h 809244"/>
                  <a:gd name="connsiteX28" fmla="*/ 14130 w 27432"/>
                  <a:gd name="connsiteY28" fmla="*/ 500321 h 809244"/>
                  <a:gd name="connsiteX29" fmla="*/ 14130 w 27432"/>
                  <a:gd name="connsiteY29" fmla="*/ 394570 h 809244"/>
                  <a:gd name="connsiteX30" fmla="*/ 414 w 27432"/>
                  <a:gd name="connsiteY30" fmla="*/ 380854 h 809244"/>
                  <a:gd name="connsiteX31" fmla="*/ 414 w 27432"/>
                  <a:gd name="connsiteY31" fmla="*/ 328048 h 809244"/>
                  <a:gd name="connsiteX32" fmla="*/ 10385 w 27432"/>
                  <a:gd name="connsiteY32" fmla="*/ 311410 h 809244"/>
                  <a:gd name="connsiteX33" fmla="*/ 27022 w 27432"/>
                  <a:gd name="connsiteY33" fmla="*/ 321382 h 809244"/>
                  <a:gd name="connsiteX34" fmla="*/ 27022 w 27432"/>
                  <a:gd name="connsiteY34" fmla="*/ 328048 h 809244"/>
                  <a:gd name="connsiteX35" fmla="*/ 27022 w 27432"/>
                  <a:gd name="connsiteY35" fmla="*/ 380854 h 809244"/>
                  <a:gd name="connsiteX36" fmla="*/ 14130 w 27432"/>
                  <a:gd name="connsiteY36" fmla="*/ 394570 h 809244"/>
                  <a:gd name="connsiteX37" fmla="*/ 14130 w 27432"/>
                  <a:gd name="connsiteY37" fmla="*/ 288683 h 809244"/>
                  <a:gd name="connsiteX38" fmla="*/ 414 w 27432"/>
                  <a:gd name="connsiteY38" fmla="*/ 274967 h 809244"/>
                  <a:gd name="connsiteX39" fmla="*/ 414 w 27432"/>
                  <a:gd name="connsiteY39" fmla="*/ 222023 h 809244"/>
                  <a:gd name="connsiteX40" fmla="*/ 17051 w 27432"/>
                  <a:gd name="connsiteY40" fmla="*/ 212051 h 809244"/>
                  <a:gd name="connsiteX41" fmla="*/ 27022 w 27432"/>
                  <a:gd name="connsiteY41" fmla="*/ 222023 h 809244"/>
                  <a:gd name="connsiteX42" fmla="*/ 27022 w 27432"/>
                  <a:gd name="connsiteY42" fmla="*/ 274967 h 809244"/>
                  <a:gd name="connsiteX43" fmla="*/ 14130 w 27432"/>
                  <a:gd name="connsiteY43" fmla="*/ 288683 h 809244"/>
                  <a:gd name="connsiteX44" fmla="*/ 14130 w 27432"/>
                  <a:gd name="connsiteY44" fmla="*/ 182932 h 809244"/>
                  <a:gd name="connsiteX45" fmla="*/ 414 w 27432"/>
                  <a:gd name="connsiteY45" fmla="*/ 169216 h 809244"/>
                  <a:gd name="connsiteX46" fmla="*/ 414 w 27432"/>
                  <a:gd name="connsiteY46" fmla="*/ 117233 h 809244"/>
                  <a:gd name="connsiteX47" fmla="*/ 10385 w 27432"/>
                  <a:gd name="connsiteY47" fmla="*/ 100595 h 809244"/>
                  <a:gd name="connsiteX48" fmla="*/ 27022 w 27432"/>
                  <a:gd name="connsiteY48" fmla="*/ 110567 h 809244"/>
                  <a:gd name="connsiteX49" fmla="*/ 27022 w 27432"/>
                  <a:gd name="connsiteY49" fmla="*/ 117233 h 809244"/>
                  <a:gd name="connsiteX50" fmla="*/ 27022 w 27432"/>
                  <a:gd name="connsiteY50" fmla="*/ 170177 h 809244"/>
                  <a:gd name="connsiteX51" fmla="*/ 14130 w 27432"/>
                  <a:gd name="connsiteY51" fmla="*/ 182932 h 809244"/>
                  <a:gd name="connsiteX52" fmla="*/ 14130 w 27432"/>
                  <a:gd name="connsiteY52" fmla="*/ 77045 h 809244"/>
                  <a:gd name="connsiteX53" fmla="*/ 414 w 27432"/>
                  <a:gd name="connsiteY53" fmla="*/ 63329 h 809244"/>
                  <a:gd name="connsiteX54" fmla="*/ 414 w 27432"/>
                  <a:gd name="connsiteY54" fmla="*/ 10385 h 809244"/>
                  <a:gd name="connsiteX55" fmla="*/ 17051 w 27432"/>
                  <a:gd name="connsiteY55" fmla="*/ 414 h 809244"/>
                  <a:gd name="connsiteX56" fmla="*/ 27022 w 27432"/>
                  <a:gd name="connsiteY56" fmla="*/ 10385 h 809244"/>
                  <a:gd name="connsiteX57" fmla="*/ 27022 w 27432"/>
                  <a:gd name="connsiteY57" fmla="*/ 63329 h 809244"/>
                  <a:gd name="connsiteX58" fmla="*/ 14130 w 27432"/>
                  <a:gd name="connsiteY58" fmla="*/ 77045 h 80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7432" h="809244">
                    <a:moveTo>
                      <a:pt x="14130" y="817709"/>
                    </a:moveTo>
                    <a:cubicBezTo>
                      <a:pt x="6558" y="817709"/>
                      <a:pt x="414" y="811564"/>
                      <a:pt x="414" y="803993"/>
                    </a:cubicBezTo>
                    <a:lnTo>
                      <a:pt x="414" y="751049"/>
                    </a:lnTo>
                    <a:cubicBezTo>
                      <a:pt x="2251" y="743697"/>
                      <a:pt x="9699" y="739240"/>
                      <a:pt x="17051" y="741078"/>
                    </a:cubicBezTo>
                    <a:cubicBezTo>
                      <a:pt x="21961" y="742312"/>
                      <a:pt x="25788" y="746139"/>
                      <a:pt x="27022" y="751049"/>
                    </a:cubicBezTo>
                    <a:lnTo>
                      <a:pt x="27022" y="803993"/>
                    </a:lnTo>
                    <a:cubicBezTo>
                      <a:pt x="27036" y="811263"/>
                      <a:pt x="21385" y="817270"/>
                      <a:pt x="14130" y="817709"/>
                    </a:cubicBezTo>
                    <a:close/>
                    <a:moveTo>
                      <a:pt x="14130" y="711959"/>
                    </a:moveTo>
                    <a:cubicBezTo>
                      <a:pt x="6558" y="711959"/>
                      <a:pt x="414" y="705814"/>
                      <a:pt x="414" y="698243"/>
                    </a:cubicBezTo>
                    <a:lnTo>
                      <a:pt x="414" y="645436"/>
                    </a:lnTo>
                    <a:cubicBezTo>
                      <a:pt x="-1424" y="638084"/>
                      <a:pt x="3033" y="630636"/>
                      <a:pt x="10385" y="628798"/>
                    </a:cubicBezTo>
                    <a:cubicBezTo>
                      <a:pt x="17737" y="626961"/>
                      <a:pt x="25185" y="631418"/>
                      <a:pt x="27022" y="638770"/>
                    </a:cubicBezTo>
                    <a:cubicBezTo>
                      <a:pt x="27571" y="640951"/>
                      <a:pt x="27571" y="643242"/>
                      <a:pt x="27022" y="645436"/>
                    </a:cubicBezTo>
                    <a:lnTo>
                      <a:pt x="27022" y="698243"/>
                    </a:lnTo>
                    <a:cubicBezTo>
                      <a:pt x="27036" y="705512"/>
                      <a:pt x="21385" y="711520"/>
                      <a:pt x="14130" y="711959"/>
                    </a:cubicBezTo>
                    <a:close/>
                    <a:moveTo>
                      <a:pt x="14130" y="606071"/>
                    </a:moveTo>
                    <a:cubicBezTo>
                      <a:pt x="6558" y="606071"/>
                      <a:pt x="414" y="599926"/>
                      <a:pt x="414" y="592355"/>
                    </a:cubicBezTo>
                    <a:lnTo>
                      <a:pt x="414" y="539411"/>
                    </a:lnTo>
                    <a:cubicBezTo>
                      <a:pt x="2251" y="532060"/>
                      <a:pt x="9699" y="527602"/>
                      <a:pt x="17051" y="529440"/>
                    </a:cubicBezTo>
                    <a:cubicBezTo>
                      <a:pt x="21961" y="530674"/>
                      <a:pt x="25788" y="534501"/>
                      <a:pt x="27022" y="539411"/>
                    </a:cubicBezTo>
                    <a:lnTo>
                      <a:pt x="27022" y="592355"/>
                    </a:lnTo>
                    <a:cubicBezTo>
                      <a:pt x="27036" y="599625"/>
                      <a:pt x="21385" y="605632"/>
                      <a:pt x="14130" y="606071"/>
                    </a:cubicBezTo>
                    <a:close/>
                    <a:moveTo>
                      <a:pt x="14130" y="500321"/>
                    </a:moveTo>
                    <a:cubicBezTo>
                      <a:pt x="6558" y="500321"/>
                      <a:pt x="414" y="494176"/>
                      <a:pt x="414" y="486605"/>
                    </a:cubicBezTo>
                    <a:lnTo>
                      <a:pt x="414" y="434073"/>
                    </a:lnTo>
                    <a:cubicBezTo>
                      <a:pt x="2251" y="426721"/>
                      <a:pt x="9699" y="422263"/>
                      <a:pt x="17051" y="424101"/>
                    </a:cubicBezTo>
                    <a:cubicBezTo>
                      <a:pt x="21961" y="425335"/>
                      <a:pt x="25788" y="429162"/>
                      <a:pt x="27022" y="434073"/>
                    </a:cubicBezTo>
                    <a:lnTo>
                      <a:pt x="27022" y="487565"/>
                    </a:lnTo>
                    <a:cubicBezTo>
                      <a:pt x="26556" y="494450"/>
                      <a:pt x="21029" y="499923"/>
                      <a:pt x="14130" y="500321"/>
                    </a:cubicBezTo>
                    <a:close/>
                    <a:moveTo>
                      <a:pt x="14130" y="394570"/>
                    </a:moveTo>
                    <a:cubicBezTo>
                      <a:pt x="6558" y="394570"/>
                      <a:pt x="414" y="388426"/>
                      <a:pt x="414" y="380854"/>
                    </a:cubicBezTo>
                    <a:lnTo>
                      <a:pt x="414" y="328048"/>
                    </a:lnTo>
                    <a:cubicBezTo>
                      <a:pt x="-1424" y="320696"/>
                      <a:pt x="3033" y="313248"/>
                      <a:pt x="10385" y="311410"/>
                    </a:cubicBezTo>
                    <a:cubicBezTo>
                      <a:pt x="17737" y="309572"/>
                      <a:pt x="25185" y="314030"/>
                      <a:pt x="27022" y="321382"/>
                    </a:cubicBezTo>
                    <a:cubicBezTo>
                      <a:pt x="27571" y="323563"/>
                      <a:pt x="27571" y="325853"/>
                      <a:pt x="27022" y="328048"/>
                    </a:cubicBezTo>
                    <a:lnTo>
                      <a:pt x="27022" y="380854"/>
                    </a:lnTo>
                    <a:cubicBezTo>
                      <a:pt x="27036" y="388124"/>
                      <a:pt x="21385" y="394132"/>
                      <a:pt x="14130" y="394570"/>
                    </a:cubicBezTo>
                    <a:close/>
                    <a:moveTo>
                      <a:pt x="14130" y="288683"/>
                    </a:moveTo>
                    <a:cubicBezTo>
                      <a:pt x="6558" y="288683"/>
                      <a:pt x="414" y="282538"/>
                      <a:pt x="414" y="274967"/>
                    </a:cubicBezTo>
                    <a:lnTo>
                      <a:pt x="414" y="222023"/>
                    </a:lnTo>
                    <a:cubicBezTo>
                      <a:pt x="2251" y="214671"/>
                      <a:pt x="9699" y="210214"/>
                      <a:pt x="17051" y="212051"/>
                    </a:cubicBezTo>
                    <a:cubicBezTo>
                      <a:pt x="21961" y="213286"/>
                      <a:pt x="25788" y="217113"/>
                      <a:pt x="27022" y="222023"/>
                    </a:cubicBezTo>
                    <a:lnTo>
                      <a:pt x="27022" y="274967"/>
                    </a:lnTo>
                    <a:cubicBezTo>
                      <a:pt x="27036" y="282236"/>
                      <a:pt x="21385" y="288244"/>
                      <a:pt x="14130" y="288683"/>
                    </a:cubicBezTo>
                    <a:close/>
                    <a:moveTo>
                      <a:pt x="14130" y="182932"/>
                    </a:moveTo>
                    <a:cubicBezTo>
                      <a:pt x="6558" y="182932"/>
                      <a:pt x="414" y="176788"/>
                      <a:pt x="414" y="169216"/>
                    </a:cubicBezTo>
                    <a:lnTo>
                      <a:pt x="414" y="117233"/>
                    </a:lnTo>
                    <a:cubicBezTo>
                      <a:pt x="-1424" y="109881"/>
                      <a:pt x="3033" y="102433"/>
                      <a:pt x="10385" y="100595"/>
                    </a:cubicBezTo>
                    <a:cubicBezTo>
                      <a:pt x="17737" y="98757"/>
                      <a:pt x="25185" y="103215"/>
                      <a:pt x="27022" y="110567"/>
                    </a:cubicBezTo>
                    <a:cubicBezTo>
                      <a:pt x="27571" y="112748"/>
                      <a:pt x="27571" y="115038"/>
                      <a:pt x="27022" y="117233"/>
                    </a:cubicBezTo>
                    <a:lnTo>
                      <a:pt x="27022" y="170177"/>
                    </a:lnTo>
                    <a:cubicBezTo>
                      <a:pt x="26556" y="177062"/>
                      <a:pt x="21029" y="182535"/>
                      <a:pt x="14130" y="182932"/>
                    </a:cubicBezTo>
                    <a:close/>
                    <a:moveTo>
                      <a:pt x="14130" y="77045"/>
                    </a:moveTo>
                    <a:cubicBezTo>
                      <a:pt x="6558" y="77045"/>
                      <a:pt x="414" y="70900"/>
                      <a:pt x="414" y="63329"/>
                    </a:cubicBezTo>
                    <a:lnTo>
                      <a:pt x="414" y="10385"/>
                    </a:lnTo>
                    <a:cubicBezTo>
                      <a:pt x="2251" y="3033"/>
                      <a:pt x="9699" y="-1424"/>
                      <a:pt x="17051" y="414"/>
                    </a:cubicBezTo>
                    <a:cubicBezTo>
                      <a:pt x="21961" y="1648"/>
                      <a:pt x="25788" y="5475"/>
                      <a:pt x="27022" y="10385"/>
                    </a:cubicBezTo>
                    <a:lnTo>
                      <a:pt x="27022" y="63329"/>
                    </a:lnTo>
                    <a:cubicBezTo>
                      <a:pt x="27036" y="70599"/>
                      <a:pt x="21385" y="76606"/>
                      <a:pt x="14130" y="77045"/>
                    </a:cubicBezTo>
                    <a:close/>
                  </a:path>
                </a:pathLst>
              </a:custGeom>
              <a:solidFill>
                <a:srgbClr val="92D050"/>
              </a:solidFill>
              <a:ln w="13716" cap="flat">
                <a:solidFill>
                  <a:schemeClr val="accent2"/>
                </a:solidFill>
                <a:prstDash val="solid"/>
                <a:miter/>
              </a:ln>
            </p:spPr>
            <p:txBody>
              <a:bodyPr rtlCol="0" anchor="ctr"/>
              <a:lstStyle/>
              <a:p>
                <a:endParaRPr lang="en-US">
                  <a:latin typeface="Lora" pitchFamily="2" charset="0"/>
                </a:endParaRPr>
              </a:p>
            </p:txBody>
          </p:sp>
          <p:sp>
            <p:nvSpPr>
              <p:cNvPr id="69" name="Freeform: Shape 68">
                <a:extLst>
                  <a:ext uri="{FF2B5EF4-FFF2-40B4-BE49-F238E27FC236}">
                    <a16:creationId xmlns:a16="http://schemas.microsoft.com/office/drawing/2014/main" id="{11F87DBA-24C4-9B1C-B233-685CA454BA09}"/>
                  </a:ext>
                </a:extLst>
              </p:cNvPr>
              <p:cNvSpPr/>
              <p:nvPr/>
            </p:nvSpPr>
            <p:spPr>
              <a:xfrm>
                <a:off x="5980091" y="3197474"/>
                <a:ext cx="123444" cy="123444"/>
              </a:xfrm>
              <a:custGeom>
                <a:avLst/>
                <a:gdLst>
                  <a:gd name="connsiteX0" fmla="*/ 129205 w 123444"/>
                  <a:gd name="connsiteY0" fmla="*/ 64465 h 123444"/>
                  <a:gd name="connsiteX1" fmla="*/ 64740 w 123444"/>
                  <a:gd name="connsiteY1" fmla="*/ 129205 h 123444"/>
                  <a:gd name="connsiteX2" fmla="*/ 0 w 123444"/>
                  <a:gd name="connsiteY2" fmla="*/ 64740 h 123444"/>
                  <a:gd name="connsiteX3" fmla="*/ 64465 w 123444"/>
                  <a:gd name="connsiteY3" fmla="*/ 0 h 123444"/>
                  <a:gd name="connsiteX4" fmla="*/ 64740 w 123444"/>
                  <a:gd name="connsiteY4" fmla="*/ 0 h 123444"/>
                  <a:gd name="connsiteX5" fmla="*/ 129205 w 123444"/>
                  <a:gd name="connsiteY5" fmla="*/ 64465 h 12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444" h="123444">
                    <a:moveTo>
                      <a:pt x="129205" y="64465"/>
                    </a:moveTo>
                    <a:cubicBezTo>
                      <a:pt x="129287" y="100141"/>
                      <a:pt x="100415" y="129122"/>
                      <a:pt x="64740" y="129205"/>
                    </a:cubicBezTo>
                    <a:cubicBezTo>
                      <a:pt x="29064" y="129287"/>
                      <a:pt x="82" y="100415"/>
                      <a:pt x="0" y="64740"/>
                    </a:cubicBezTo>
                    <a:cubicBezTo>
                      <a:pt x="-82" y="29064"/>
                      <a:pt x="28790" y="82"/>
                      <a:pt x="64465" y="0"/>
                    </a:cubicBezTo>
                    <a:cubicBezTo>
                      <a:pt x="64561" y="0"/>
                      <a:pt x="64643" y="0"/>
                      <a:pt x="64740" y="0"/>
                    </a:cubicBezTo>
                    <a:cubicBezTo>
                      <a:pt x="100346" y="0"/>
                      <a:pt x="129205" y="28859"/>
                      <a:pt x="129205" y="64465"/>
                    </a:cubicBezTo>
                    <a:close/>
                  </a:path>
                </a:pathLst>
              </a:custGeom>
              <a:solidFill>
                <a:srgbClr val="92D050"/>
              </a:solidFill>
              <a:ln w="13716" cap="flat">
                <a:noFill/>
                <a:prstDash val="solid"/>
                <a:miter/>
              </a:ln>
            </p:spPr>
            <p:txBody>
              <a:bodyPr rtlCol="0" anchor="ctr"/>
              <a:lstStyle/>
              <a:p>
                <a:endParaRPr lang="en-US">
                  <a:latin typeface="Lora" pitchFamily="2" charset="0"/>
                </a:endParaRPr>
              </a:p>
            </p:txBody>
          </p:sp>
          <p:sp>
            <p:nvSpPr>
              <p:cNvPr id="70" name="Freeform: Shape 69">
                <a:extLst>
                  <a:ext uri="{FF2B5EF4-FFF2-40B4-BE49-F238E27FC236}">
                    <a16:creationId xmlns:a16="http://schemas.microsoft.com/office/drawing/2014/main" id="{67EE32B4-43F7-7EE7-7C19-57B4E239D07B}"/>
                  </a:ext>
                </a:extLst>
              </p:cNvPr>
              <p:cNvSpPr/>
              <p:nvPr/>
            </p:nvSpPr>
            <p:spPr>
              <a:xfrm>
                <a:off x="5600980" y="1200833"/>
                <a:ext cx="877824" cy="987552"/>
              </a:xfrm>
              <a:custGeom>
                <a:avLst/>
                <a:gdLst>
                  <a:gd name="connsiteX0" fmla="*/ 849158 w 877824"/>
                  <a:gd name="connsiteY0" fmla="*/ 222202 h 987552"/>
                  <a:gd name="connsiteX1" fmla="*/ 482255 w 877824"/>
                  <a:gd name="connsiteY1" fmla="*/ 10290 h 987552"/>
                  <a:gd name="connsiteX2" fmla="*/ 405445 w 877824"/>
                  <a:gd name="connsiteY2" fmla="*/ 10290 h 987552"/>
                  <a:gd name="connsiteX3" fmla="*/ 38405 w 877824"/>
                  <a:gd name="connsiteY3" fmla="*/ 222202 h 987552"/>
                  <a:gd name="connsiteX4" fmla="*/ 0 w 877824"/>
                  <a:gd name="connsiteY4" fmla="*/ 288725 h 987552"/>
                  <a:gd name="connsiteX5" fmla="*/ 0 w 877824"/>
                  <a:gd name="connsiteY5" fmla="*/ 712412 h 987552"/>
                  <a:gd name="connsiteX6" fmla="*/ 38405 w 877824"/>
                  <a:gd name="connsiteY6" fmla="*/ 779072 h 987552"/>
                  <a:gd name="connsiteX7" fmla="*/ 405445 w 877824"/>
                  <a:gd name="connsiteY7" fmla="*/ 990847 h 987552"/>
                  <a:gd name="connsiteX8" fmla="*/ 482255 w 877824"/>
                  <a:gd name="connsiteY8" fmla="*/ 990847 h 987552"/>
                  <a:gd name="connsiteX9" fmla="*/ 849158 w 877824"/>
                  <a:gd name="connsiteY9" fmla="*/ 779072 h 987552"/>
                  <a:gd name="connsiteX10" fmla="*/ 887700 w 877824"/>
                  <a:gd name="connsiteY10" fmla="*/ 712412 h 987552"/>
                  <a:gd name="connsiteX11" fmla="*/ 887700 w 877824"/>
                  <a:gd name="connsiteY11" fmla="*/ 288725 h 987552"/>
                  <a:gd name="connsiteX12" fmla="*/ 849158 w 877824"/>
                  <a:gd name="connsiteY12" fmla="*/ 222202 h 987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7824" h="987552">
                    <a:moveTo>
                      <a:pt x="849158" y="222202"/>
                    </a:moveTo>
                    <a:lnTo>
                      <a:pt x="482255" y="10290"/>
                    </a:lnTo>
                    <a:cubicBezTo>
                      <a:pt x="458485" y="-3430"/>
                      <a:pt x="429215" y="-3430"/>
                      <a:pt x="405445" y="10290"/>
                    </a:cubicBezTo>
                    <a:lnTo>
                      <a:pt x="38405" y="222202"/>
                    </a:lnTo>
                    <a:cubicBezTo>
                      <a:pt x="14662" y="235946"/>
                      <a:pt x="28" y="261293"/>
                      <a:pt x="0" y="288725"/>
                    </a:cubicBezTo>
                    <a:lnTo>
                      <a:pt x="0" y="712412"/>
                    </a:lnTo>
                    <a:cubicBezTo>
                      <a:pt x="41" y="739885"/>
                      <a:pt x="14662" y="765260"/>
                      <a:pt x="38405" y="779072"/>
                    </a:cubicBezTo>
                    <a:lnTo>
                      <a:pt x="405445" y="990847"/>
                    </a:lnTo>
                    <a:cubicBezTo>
                      <a:pt x="429215" y="1004563"/>
                      <a:pt x="458485" y="1004563"/>
                      <a:pt x="482255" y="990847"/>
                    </a:cubicBezTo>
                    <a:lnTo>
                      <a:pt x="849158" y="779072"/>
                    </a:lnTo>
                    <a:cubicBezTo>
                      <a:pt x="872982" y="765315"/>
                      <a:pt x="887659" y="739913"/>
                      <a:pt x="887700" y="712412"/>
                    </a:cubicBezTo>
                    <a:lnTo>
                      <a:pt x="887700" y="288725"/>
                    </a:lnTo>
                    <a:cubicBezTo>
                      <a:pt x="887700" y="261252"/>
                      <a:pt x="872996" y="235863"/>
                      <a:pt x="849158" y="222202"/>
                    </a:cubicBezTo>
                    <a:close/>
                  </a:path>
                </a:pathLst>
              </a:custGeom>
              <a:solidFill>
                <a:srgbClr val="92D050"/>
              </a:solidFill>
              <a:ln w="13716" cap="flat">
                <a:noFill/>
                <a:prstDash val="solid"/>
                <a:miter/>
              </a:ln>
            </p:spPr>
            <p:txBody>
              <a:bodyPr rtlCol="0" anchor="ctr"/>
              <a:lstStyle/>
              <a:p>
                <a:endParaRPr lang="en-US">
                  <a:latin typeface="Lora" pitchFamily="2" charset="0"/>
                </a:endParaRPr>
              </a:p>
            </p:txBody>
          </p:sp>
          <p:sp>
            <p:nvSpPr>
              <p:cNvPr id="71" name="Freeform: Shape 70">
                <a:extLst>
                  <a:ext uri="{FF2B5EF4-FFF2-40B4-BE49-F238E27FC236}">
                    <a16:creationId xmlns:a16="http://schemas.microsoft.com/office/drawing/2014/main" id="{47D68748-13E9-A053-6560-9C70E4196104}"/>
                  </a:ext>
                </a:extLst>
              </p:cNvPr>
              <p:cNvSpPr/>
              <p:nvPr/>
            </p:nvSpPr>
            <p:spPr>
              <a:xfrm>
                <a:off x="5692602" y="1304595"/>
                <a:ext cx="699516" cy="781812"/>
              </a:xfrm>
              <a:custGeom>
                <a:avLst/>
                <a:gdLst>
                  <a:gd name="connsiteX0" fmla="*/ 704318 w 699516"/>
                  <a:gd name="connsiteY0" fmla="*/ 563798 h 781812"/>
                  <a:gd name="connsiteX1" fmla="*/ 704318 w 699516"/>
                  <a:gd name="connsiteY1" fmla="*/ 229814 h 781812"/>
                  <a:gd name="connsiteX2" fmla="*/ 672909 w 699516"/>
                  <a:gd name="connsiteY2" fmla="*/ 174950 h 781812"/>
                  <a:gd name="connsiteX3" fmla="*/ 383638 w 699516"/>
                  <a:gd name="connsiteY3" fmla="*/ 8437 h 781812"/>
                  <a:gd name="connsiteX4" fmla="*/ 320819 w 699516"/>
                  <a:gd name="connsiteY4" fmla="*/ 8437 h 781812"/>
                  <a:gd name="connsiteX5" fmla="*/ 31411 w 699516"/>
                  <a:gd name="connsiteY5" fmla="*/ 175361 h 781812"/>
                  <a:gd name="connsiteX6" fmla="*/ 2 w 699516"/>
                  <a:gd name="connsiteY6" fmla="*/ 230225 h 781812"/>
                  <a:gd name="connsiteX7" fmla="*/ 2 w 699516"/>
                  <a:gd name="connsiteY7" fmla="*/ 564210 h 781812"/>
                  <a:gd name="connsiteX8" fmla="*/ 31411 w 699516"/>
                  <a:gd name="connsiteY8" fmla="*/ 619074 h 781812"/>
                  <a:gd name="connsiteX9" fmla="*/ 320682 w 699516"/>
                  <a:gd name="connsiteY9" fmla="*/ 785997 h 781812"/>
                  <a:gd name="connsiteX10" fmla="*/ 383501 w 699516"/>
                  <a:gd name="connsiteY10" fmla="*/ 785997 h 781812"/>
                  <a:gd name="connsiteX11" fmla="*/ 672772 w 699516"/>
                  <a:gd name="connsiteY11" fmla="*/ 619074 h 781812"/>
                  <a:gd name="connsiteX12" fmla="*/ 704318 w 699516"/>
                  <a:gd name="connsiteY12" fmla="*/ 563798 h 781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99516" h="781812">
                    <a:moveTo>
                      <a:pt x="704318" y="563798"/>
                    </a:moveTo>
                    <a:lnTo>
                      <a:pt x="704318" y="229814"/>
                    </a:lnTo>
                    <a:cubicBezTo>
                      <a:pt x="704428" y="207223"/>
                      <a:pt x="692440" y="186293"/>
                      <a:pt x="672909" y="174950"/>
                    </a:cubicBezTo>
                    <a:lnTo>
                      <a:pt x="383638" y="8437"/>
                    </a:lnTo>
                    <a:cubicBezTo>
                      <a:pt x="364203" y="-2812"/>
                      <a:pt x="340241" y="-2812"/>
                      <a:pt x="320819" y="8437"/>
                    </a:cubicBezTo>
                    <a:lnTo>
                      <a:pt x="31411" y="175361"/>
                    </a:lnTo>
                    <a:cubicBezTo>
                      <a:pt x="11825" y="186663"/>
                      <a:pt x="-163" y="207621"/>
                      <a:pt x="2" y="230225"/>
                    </a:cubicBezTo>
                    <a:lnTo>
                      <a:pt x="2" y="564210"/>
                    </a:lnTo>
                    <a:cubicBezTo>
                      <a:pt x="-163" y="586814"/>
                      <a:pt x="11825" y="607772"/>
                      <a:pt x="31411" y="619074"/>
                    </a:cubicBezTo>
                    <a:lnTo>
                      <a:pt x="320682" y="785997"/>
                    </a:lnTo>
                    <a:cubicBezTo>
                      <a:pt x="340117" y="797245"/>
                      <a:pt x="364079" y="797245"/>
                      <a:pt x="383501" y="785997"/>
                    </a:cubicBezTo>
                    <a:lnTo>
                      <a:pt x="672772" y="619074"/>
                    </a:lnTo>
                    <a:cubicBezTo>
                      <a:pt x="692495" y="607689"/>
                      <a:pt x="704552" y="586567"/>
                      <a:pt x="704318" y="563798"/>
                    </a:cubicBezTo>
                    <a:close/>
                  </a:path>
                </a:pathLst>
              </a:custGeom>
              <a:solidFill>
                <a:srgbClr val="FFFFFF"/>
              </a:solidFill>
              <a:ln w="13716" cap="flat">
                <a:noFill/>
                <a:prstDash val="solid"/>
                <a:miter/>
              </a:ln>
            </p:spPr>
            <p:txBody>
              <a:bodyPr rtlCol="0" anchor="ctr"/>
              <a:lstStyle/>
              <a:p>
                <a:endParaRPr lang="en-US">
                  <a:latin typeface="Lora" pitchFamily="2" charset="0"/>
                </a:endParaRPr>
              </a:p>
            </p:txBody>
          </p:sp>
          <p:grpSp>
            <p:nvGrpSpPr>
              <p:cNvPr id="72" name="Group 71">
                <a:extLst>
                  <a:ext uri="{FF2B5EF4-FFF2-40B4-BE49-F238E27FC236}">
                    <a16:creationId xmlns:a16="http://schemas.microsoft.com/office/drawing/2014/main" id="{24C250B7-5761-E175-51D7-94C1B636FDE1}"/>
                  </a:ext>
                </a:extLst>
              </p:cNvPr>
              <p:cNvGrpSpPr/>
              <p:nvPr/>
            </p:nvGrpSpPr>
            <p:grpSpPr>
              <a:xfrm>
                <a:off x="5860642" y="1470777"/>
                <a:ext cx="367525" cy="434924"/>
                <a:chOff x="5917161" y="1470777"/>
                <a:chExt cx="367525" cy="434924"/>
              </a:xfrm>
              <a:solidFill>
                <a:schemeClr val="accent2">
                  <a:lumMod val="75000"/>
                </a:schemeClr>
              </a:solidFill>
            </p:grpSpPr>
            <p:sp>
              <p:nvSpPr>
                <p:cNvPr id="105" name="Freeform: Shape 104">
                  <a:extLst>
                    <a:ext uri="{FF2B5EF4-FFF2-40B4-BE49-F238E27FC236}">
                      <a16:creationId xmlns:a16="http://schemas.microsoft.com/office/drawing/2014/main" id="{15D18BA5-46AC-960C-43C8-5E290716553D}"/>
                    </a:ext>
                  </a:extLst>
                </p:cNvPr>
                <p:cNvSpPr/>
                <p:nvPr/>
              </p:nvSpPr>
              <p:spPr>
                <a:xfrm>
                  <a:off x="5988325" y="1565264"/>
                  <a:ext cx="219456" cy="260604"/>
                </a:xfrm>
                <a:custGeom>
                  <a:avLst/>
                  <a:gdLst>
                    <a:gd name="connsiteX0" fmla="*/ 189148 w 219456"/>
                    <a:gd name="connsiteY0" fmla="*/ 196556 h 260604"/>
                    <a:gd name="connsiteX1" fmla="*/ 196555 w 219456"/>
                    <a:gd name="connsiteY1" fmla="*/ 36888 h 260604"/>
                    <a:gd name="connsiteX2" fmla="*/ 36900 w 219456"/>
                    <a:gd name="connsiteY2" fmla="*/ 29481 h 260604"/>
                    <a:gd name="connsiteX3" fmla="*/ 29480 w 219456"/>
                    <a:gd name="connsiteY3" fmla="*/ 189149 h 260604"/>
                    <a:gd name="connsiteX4" fmla="*/ 38272 w 219456"/>
                    <a:gd name="connsiteY4" fmla="*/ 197790 h 260604"/>
                    <a:gd name="connsiteX5" fmla="*/ 54182 w 219456"/>
                    <a:gd name="connsiteY5" fmla="*/ 254575 h 260604"/>
                    <a:gd name="connsiteX6" fmla="*/ 56240 w 219456"/>
                    <a:gd name="connsiteY6" fmla="*/ 259787 h 260604"/>
                    <a:gd name="connsiteX7" fmla="*/ 61177 w 219456"/>
                    <a:gd name="connsiteY7" fmla="*/ 261844 h 260604"/>
                    <a:gd name="connsiteX8" fmla="*/ 165145 w 219456"/>
                    <a:gd name="connsiteY8" fmla="*/ 261844 h 260604"/>
                    <a:gd name="connsiteX9" fmla="*/ 170082 w 219456"/>
                    <a:gd name="connsiteY9" fmla="*/ 259787 h 260604"/>
                    <a:gd name="connsiteX10" fmla="*/ 172003 w 219456"/>
                    <a:gd name="connsiteY10" fmla="*/ 254575 h 260604"/>
                    <a:gd name="connsiteX11" fmla="*/ 187913 w 219456"/>
                    <a:gd name="connsiteY11" fmla="*/ 197790 h 260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9456" h="260604">
                      <a:moveTo>
                        <a:pt x="189148" y="196556"/>
                      </a:moveTo>
                      <a:cubicBezTo>
                        <a:pt x="235288" y="154516"/>
                        <a:pt x="238608" y="83029"/>
                        <a:pt x="196555" y="36888"/>
                      </a:cubicBezTo>
                      <a:cubicBezTo>
                        <a:pt x="154515" y="-9239"/>
                        <a:pt x="83027" y="-12558"/>
                        <a:pt x="36900" y="29481"/>
                      </a:cubicBezTo>
                      <a:cubicBezTo>
                        <a:pt x="-9240" y="71535"/>
                        <a:pt x="-12560" y="143009"/>
                        <a:pt x="29480" y="189149"/>
                      </a:cubicBezTo>
                      <a:cubicBezTo>
                        <a:pt x="32251" y="192181"/>
                        <a:pt x="35186" y="195075"/>
                        <a:pt x="38272" y="197790"/>
                      </a:cubicBezTo>
                      <a:cubicBezTo>
                        <a:pt x="56240" y="215758"/>
                        <a:pt x="54594" y="254163"/>
                        <a:pt x="54182" y="254575"/>
                      </a:cubicBezTo>
                      <a:cubicBezTo>
                        <a:pt x="54073" y="256522"/>
                        <a:pt x="54827" y="258429"/>
                        <a:pt x="56240" y="259787"/>
                      </a:cubicBezTo>
                      <a:cubicBezTo>
                        <a:pt x="57584" y="261048"/>
                        <a:pt x="59340" y="261789"/>
                        <a:pt x="61177" y="261844"/>
                      </a:cubicBezTo>
                      <a:lnTo>
                        <a:pt x="165145" y="261844"/>
                      </a:lnTo>
                      <a:cubicBezTo>
                        <a:pt x="166997" y="261858"/>
                        <a:pt x="168779" y="261117"/>
                        <a:pt x="170082" y="259787"/>
                      </a:cubicBezTo>
                      <a:cubicBezTo>
                        <a:pt x="171303" y="258319"/>
                        <a:pt x="171975" y="256481"/>
                        <a:pt x="172003" y="254575"/>
                      </a:cubicBezTo>
                      <a:cubicBezTo>
                        <a:pt x="172003" y="254575"/>
                        <a:pt x="170082" y="215758"/>
                        <a:pt x="187913" y="197790"/>
                      </a:cubicBezTo>
                      <a:close/>
                    </a:path>
                  </a:pathLst>
                </a:custGeom>
                <a:solidFill>
                  <a:srgbClr val="92D050"/>
                </a:solidFill>
                <a:ln w="13716" cap="flat">
                  <a:noFill/>
                  <a:prstDash val="solid"/>
                  <a:miter/>
                </a:ln>
              </p:spPr>
              <p:txBody>
                <a:bodyPr rtlCol="0" anchor="ctr"/>
                <a:lstStyle/>
                <a:p>
                  <a:endParaRPr lang="en-US">
                    <a:latin typeface="Lora" pitchFamily="2" charset="0"/>
                  </a:endParaRPr>
                </a:p>
              </p:txBody>
            </p:sp>
            <p:sp>
              <p:nvSpPr>
                <p:cNvPr id="106" name="Freeform: Shape 105">
                  <a:extLst>
                    <a:ext uri="{FF2B5EF4-FFF2-40B4-BE49-F238E27FC236}">
                      <a16:creationId xmlns:a16="http://schemas.microsoft.com/office/drawing/2014/main" id="{47B95565-D718-921E-7FEF-FADFD07C9B08}"/>
                    </a:ext>
                  </a:extLst>
                </p:cNvPr>
                <p:cNvSpPr/>
                <p:nvPr/>
              </p:nvSpPr>
              <p:spPr>
                <a:xfrm>
                  <a:off x="6040339" y="1834652"/>
                  <a:ext cx="109728" cy="27432"/>
                </a:xfrm>
                <a:custGeom>
                  <a:avLst/>
                  <a:gdLst>
                    <a:gd name="connsiteX0" fmla="*/ 123281 w 109728"/>
                    <a:gd name="connsiteY0" fmla="*/ 17008 h 27432"/>
                    <a:gd name="connsiteX1" fmla="*/ 106136 w 109728"/>
                    <a:gd name="connsiteY1" fmla="*/ 0 h 27432"/>
                    <a:gd name="connsiteX2" fmla="*/ 15611 w 109728"/>
                    <a:gd name="connsiteY2" fmla="*/ 0 h 27432"/>
                    <a:gd name="connsiteX3" fmla="*/ 70 w 109728"/>
                    <a:gd name="connsiteY3" fmla="*/ 18613 h 27432"/>
                    <a:gd name="connsiteX4" fmla="*/ 15611 w 109728"/>
                    <a:gd name="connsiteY4" fmla="*/ 34153 h 27432"/>
                    <a:gd name="connsiteX5" fmla="*/ 105725 w 109728"/>
                    <a:gd name="connsiteY5" fmla="*/ 34153 h 27432"/>
                    <a:gd name="connsiteX6" fmla="*/ 123281 w 109728"/>
                    <a:gd name="connsiteY6" fmla="*/ 17008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728" h="27432">
                      <a:moveTo>
                        <a:pt x="123281" y="17008"/>
                      </a:moveTo>
                      <a:cubicBezTo>
                        <a:pt x="123199" y="7599"/>
                        <a:pt x="115545" y="0"/>
                        <a:pt x="106136" y="0"/>
                      </a:cubicBezTo>
                      <a:lnTo>
                        <a:pt x="15611" y="0"/>
                      </a:lnTo>
                      <a:cubicBezTo>
                        <a:pt x="6174" y="851"/>
                        <a:pt x="-780" y="9176"/>
                        <a:pt x="70" y="18613"/>
                      </a:cubicBezTo>
                      <a:cubicBezTo>
                        <a:pt x="811" y="26870"/>
                        <a:pt x="7354" y="33412"/>
                        <a:pt x="15611" y="34153"/>
                      </a:cubicBezTo>
                      <a:lnTo>
                        <a:pt x="105725" y="34153"/>
                      </a:lnTo>
                      <a:cubicBezTo>
                        <a:pt x="115257" y="34153"/>
                        <a:pt x="123062" y="26541"/>
                        <a:pt x="123281" y="17008"/>
                      </a:cubicBezTo>
                      <a:close/>
                    </a:path>
                  </a:pathLst>
                </a:custGeom>
                <a:grpFill/>
                <a:ln w="13716" cap="flat">
                  <a:noFill/>
                  <a:prstDash val="solid"/>
                  <a:miter/>
                </a:ln>
              </p:spPr>
              <p:txBody>
                <a:bodyPr rtlCol="0" anchor="ctr"/>
                <a:lstStyle/>
                <a:p>
                  <a:endParaRPr lang="en-US">
                    <a:latin typeface="Lora" pitchFamily="2" charset="0"/>
                  </a:endParaRPr>
                </a:p>
              </p:txBody>
            </p:sp>
            <p:sp>
              <p:nvSpPr>
                <p:cNvPr id="107" name="Freeform: Shape 106">
                  <a:extLst>
                    <a:ext uri="{FF2B5EF4-FFF2-40B4-BE49-F238E27FC236}">
                      <a16:creationId xmlns:a16="http://schemas.microsoft.com/office/drawing/2014/main" id="{289BCFB2-8F97-135A-C255-DA3954793212}"/>
                    </a:ext>
                  </a:extLst>
                </p:cNvPr>
                <p:cNvSpPr/>
                <p:nvPr/>
              </p:nvSpPr>
              <p:spPr>
                <a:xfrm>
                  <a:off x="6050051" y="1878269"/>
                  <a:ext cx="96012" cy="27432"/>
                </a:xfrm>
                <a:custGeom>
                  <a:avLst/>
                  <a:gdLst>
                    <a:gd name="connsiteX0" fmla="*/ 80787 w 96012"/>
                    <a:gd name="connsiteY0" fmla="*/ 0 h 27432"/>
                    <a:gd name="connsiteX1" fmla="*/ 17145 w 96012"/>
                    <a:gd name="connsiteY1" fmla="*/ 0 h 27432"/>
                    <a:gd name="connsiteX2" fmla="*/ 0 w 96012"/>
                    <a:gd name="connsiteY2" fmla="*/ 17145 h 27432"/>
                    <a:gd name="connsiteX3" fmla="*/ 17145 w 96012"/>
                    <a:gd name="connsiteY3" fmla="*/ 34290 h 27432"/>
                    <a:gd name="connsiteX4" fmla="*/ 80787 w 96012"/>
                    <a:gd name="connsiteY4" fmla="*/ 34290 h 27432"/>
                    <a:gd name="connsiteX5" fmla="*/ 97795 w 96012"/>
                    <a:gd name="connsiteY5" fmla="*/ 17145 h 27432"/>
                    <a:gd name="connsiteX6" fmla="*/ 80924 w 96012"/>
                    <a:gd name="connsiteY6" fmla="*/ 0 h 27432"/>
                    <a:gd name="connsiteX7" fmla="*/ 80787 w 96012"/>
                    <a:gd name="connsiteY7"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012" h="27432">
                      <a:moveTo>
                        <a:pt x="80787" y="0"/>
                      </a:moveTo>
                      <a:lnTo>
                        <a:pt x="17145" y="0"/>
                      </a:lnTo>
                      <a:cubicBezTo>
                        <a:pt x="7681" y="0"/>
                        <a:pt x="0" y="7681"/>
                        <a:pt x="0" y="17145"/>
                      </a:cubicBezTo>
                      <a:cubicBezTo>
                        <a:pt x="0" y="26609"/>
                        <a:pt x="7681" y="34290"/>
                        <a:pt x="17145" y="34290"/>
                      </a:cubicBezTo>
                      <a:lnTo>
                        <a:pt x="80787" y="34290"/>
                      </a:lnTo>
                      <a:cubicBezTo>
                        <a:pt x="90197" y="34221"/>
                        <a:pt x="97795" y="26554"/>
                        <a:pt x="97795" y="17145"/>
                      </a:cubicBezTo>
                      <a:cubicBezTo>
                        <a:pt x="97878" y="7750"/>
                        <a:pt x="90320" y="82"/>
                        <a:pt x="80924" y="0"/>
                      </a:cubicBezTo>
                      <a:cubicBezTo>
                        <a:pt x="80883" y="0"/>
                        <a:pt x="80828" y="0"/>
                        <a:pt x="80787" y="0"/>
                      </a:cubicBezTo>
                      <a:close/>
                    </a:path>
                  </a:pathLst>
                </a:custGeom>
                <a:grpFill/>
                <a:ln w="13716" cap="flat">
                  <a:noFill/>
                  <a:prstDash val="solid"/>
                  <a:miter/>
                </a:ln>
              </p:spPr>
              <p:txBody>
                <a:bodyPr rtlCol="0" anchor="ctr"/>
                <a:lstStyle/>
                <a:p>
                  <a:endParaRPr lang="en-US">
                    <a:latin typeface="Lora" pitchFamily="2" charset="0"/>
                  </a:endParaRPr>
                </a:p>
              </p:txBody>
            </p:sp>
            <p:sp>
              <p:nvSpPr>
                <p:cNvPr id="108" name="Freeform: Shape 107">
                  <a:extLst>
                    <a:ext uri="{FF2B5EF4-FFF2-40B4-BE49-F238E27FC236}">
                      <a16:creationId xmlns:a16="http://schemas.microsoft.com/office/drawing/2014/main" id="{40FBA25F-1FE1-975E-1637-91DBE57BF23D}"/>
                    </a:ext>
                  </a:extLst>
                </p:cNvPr>
                <p:cNvSpPr/>
                <p:nvPr/>
              </p:nvSpPr>
              <p:spPr>
                <a:xfrm>
                  <a:off x="6094491" y="1470777"/>
                  <a:ext cx="13716" cy="54864"/>
                </a:xfrm>
                <a:custGeom>
                  <a:avLst/>
                  <a:gdLst>
                    <a:gd name="connsiteX0" fmla="*/ 13716 w 13716"/>
                    <a:gd name="connsiteY0" fmla="*/ 52934 h 54864"/>
                    <a:gd name="connsiteX1" fmla="*/ 13716 w 13716"/>
                    <a:gd name="connsiteY1" fmla="*/ 5613 h 54864"/>
                    <a:gd name="connsiteX2" fmla="*/ 5486 w 13716"/>
                    <a:gd name="connsiteY2" fmla="*/ 141 h 54864"/>
                    <a:gd name="connsiteX3" fmla="*/ 0 w 13716"/>
                    <a:gd name="connsiteY3" fmla="*/ 5613 h 54864"/>
                    <a:gd name="connsiteX4" fmla="*/ 0 w 13716"/>
                    <a:gd name="connsiteY4" fmla="*/ 52934 h 54864"/>
                    <a:gd name="connsiteX5" fmla="*/ 6858 w 13716"/>
                    <a:gd name="connsiteY5" fmla="*/ 59929 h 54864"/>
                    <a:gd name="connsiteX6" fmla="*/ 13716 w 13716"/>
                    <a:gd name="connsiteY6" fmla="*/ 52934 h 54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6" h="54864">
                      <a:moveTo>
                        <a:pt x="13716" y="52934"/>
                      </a:moveTo>
                      <a:lnTo>
                        <a:pt x="13716" y="5613"/>
                      </a:lnTo>
                      <a:cubicBezTo>
                        <a:pt x="12961" y="1828"/>
                        <a:pt x="9272" y="-627"/>
                        <a:pt x="5486" y="141"/>
                      </a:cubicBezTo>
                      <a:cubicBezTo>
                        <a:pt x="2716" y="689"/>
                        <a:pt x="562" y="2843"/>
                        <a:pt x="0" y="5613"/>
                      </a:cubicBezTo>
                      <a:lnTo>
                        <a:pt x="0" y="52934"/>
                      </a:lnTo>
                      <a:cubicBezTo>
                        <a:pt x="68" y="56719"/>
                        <a:pt x="3086" y="59778"/>
                        <a:pt x="6858" y="59929"/>
                      </a:cubicBezTo>
                      <a:cubicBezTo>
                        <a:pt x="10671" y="59860"/>
                        <a:pt x="13716" y="56747"/>
                        <a:pt x="13716" y="52934"/>
                      </a:cubicBezTo>
                      <a:close/>
                    </a:path>
                  </a:pathLst>
                </a:custGeom>
                <a:grpFill/>
                <a:ln w="13716" cap="flat">
                  <a:noFill/>
                  <a:prstDash val="solid"/>
                  <a:miter/>
                </a:ln>
              </p:spPr>
              <p:txBody>
                <a:bodyPr rtlCol="0" anchor="ctr"/>
                <a:lstStyle/>
                <a:p>
                  <a:endParaRPr lang="en-US">
                    <a:latin typeface="Lora" pitchFamily="2" charset="0"/>
                  </a:endParaRPr>
                </a:p>
              </p:txBody>
            </p:sp>
            <p:sp>
              <p:nvSpPr>
                <p:cNvPr id="109" name="Freeform: Shape 108">
                  <a:extLst>
                    <a:ext uri="{FF2B5EF4-FFF2-40B4-BE49-F238E27FC236}">
                      <a16:creationId xmlns:a16="http://schemas.microsoft.com/office/drawing/2014/main" id="{569C9AFC-4052-4001-94B5-B6DB4197E4BE}"/>
                    </a:ext>
                  </a:extLst>
                </p:cNvPr>
                <p:cNvSpPr/>
                <p:nvPr/>
              </p:nvSpPr>
              <p:spPr>
                <a:xfrm>
                  <a:off x="6179802" y="1503331"/>
                  <a:ext cx="27432" cy="41148"/>
                </a:xfrm>
                <a:custGeom>
                  <a:avLst/>
                  <a:gdLst>
                    <a:gd name="connsiteX0" fmla="*/ 36899 w 27432"/>
                    <a:gd name="connsiteY0" fmla="*/ 1314 h 41148"/>
                    <a:gd name="connsiteX1" fmla="*/ 27503 w 27432"/>
                    <a:gd name="connsiteY1" fmla="*/ 2727 h 41148"/>
                    <a:gd name="connsiteX2" fmla="*/ 27434 w 27432"/>
                    <a:gd name="connsiteY2" fmla="*/ 2823 h 41148"/>
                    <a:gd name="connsiteX3" fmla="*/ 1374 w 27432"/>
                    <a:gd name="connsiteY3" fmla="*/ 42050 h 41148"/>
                    <a:gd name="connsiteX4" fmla="*/ 2746 w 27432"/>
                    <a:gd name="connsiteY4" fmla="*/ 51652 h 41148"/>
                    <a:gd name="connsiteX5" fmla="*/ 6724 w 27432"/>
                    <a:gd name="connsiteY5" fmla="*/ 53023 h 41148"/>
                    <a:gd name="connsiteX6" fmla="*/ 12347 w 27432"/>
                    <a:gd name="connsiteY6" fmla="*/ 49731 h 41148"/>
                    <a:gd name="connsiteX7" fmla="*/ 38545 w 27432"/>
                    <a:gd name="connsiteY7" fmla="*/ 10641 h 41148"/>
                    <a:gd name="connsiteX8" fmla="*/ 37324 w 27432"/>
                    <a:gd name="connsiteY8" fmla="*/ 1602 h 41148"/>
                    <a:gd name="connsiteX9" fmla="*/ 36899 w 27432"/>
                    <a:gd name="connsiteY9" fmla="*/ 1314 h 41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432" h="41148">
                      <a:moveTo>
                        <a:pt x="36899" y="1314"/>
                      </a:moveTo>
                      <a:cubicBezTo>
                        <a:pt x="33909" y="-894"/>
                        <a:pt x="29698" y="-250"/>
                        <a:pt x="27503" y="2727"/>
                      </a:cubicBezTo>
                      <a:cubicBezTo>
                        <a:pt x="27476" y="2768"/>
                        <a:pt x="27462" y="2795"/>
                        <a:pt x="27434" y="2823"/>
                      </a:cubicBezTo>
                      <a:lnTo>
                        <a:pt x="1374" y="42050"/>
                      </a:lnTo>
                      <a:cubicBezTo>
                        <a:pt x="-903" y="45082"/>
                        <a:pt x="-286" y="49375"/>
                        <a:pt x="2746" y="51652"/>
                      </a:cubicBezTo>
                      <a:cubicBezTo>
                        <a:pt x="3898" y="52516"/>
                        <a:pt x="5283" y="52996"/>
                        <a:pt x="6724" y="53023"/>
                      </a:cubicBezTo>
                      <a:cubicBezTo>
                        <a:pt x="9055" y="53023"/>
                        <a:pt x="11209" y="51761"/>
                        <a:pt x="12347" y="49731"/>
                      </a:cubicBezTo>
                      <a:lnTo>
                        <a:pt x="38545" y="10641"/>
                      </a:lnTo>
                      <a:cubicBezTo>
                        <a:pt x="40698" y="7802"/>
                        <a:pt x="40149" y="3769"/>
                        <a:pt x="37324" y="1602"/>
                      </a:cubicBezTo>
                      <a:cubicBezTo>
                        <a:pt x="37187" y="1506"/>
                        <a:pt x="37036" y="1410"/>
                        <a:pt x="36899" y="1314"/>
                      </a:cubicBezTo>
                      <a:close/>
                    </a:path>
                  </a:pathLst>
                </a:custGeom>
                <a:grpFill/>
                <a:ln w="13716" cap="flat">
                  <a:noFill/>
                  <a:prstDash val="solid"/>
                  <a:miter/>
                </a:ln>
              </p:spPr>
              <p:txBody>
                <a:bodyPr rtlCol="0" anchor="ctr"/>
                <a:lstStyle/>
                <a:p>
                  <a:endParaRPr lang="en-US">
                    <a:latin typeface="Lora" pitchFamily="2" charset="0"/>
                  </a:endParaRPr>
                </a:p>
              </p:txBody>
            </p:sp>
            <p:sp>
              <p:nvSpPr>
                <p:cNvPr id="110" name="Freeform: Shape 109">
                  <a:extLst>
                    <a:ext uri="{FF2B5EF4-FFF2-40B4-BE49-F238E27FC236}">
                      <a16:creationId xmlns:a16="http://schemas.microsoft.com/office/drawing/2014/main" id="{51C1AEE6-9B77-469F-280F-9A3C0AB4E459}"/>
                    </a:ext>
                  </a:extLst>
                </p:cNvPr>
                <p:cNvSpPr/>
                <p:nvPr/>
              </p:nvSpPr>
              <p:spPr>
                <a:xfrm>
                  <a:off x="5985953" y="1501035"/>
                  <a:ext cx="27432" cy="41148"/>
                </a:xfrm>
                <a:custGeom>
                  <a:avLst/>
                  <a:gdLst>
                    <a:gd name="connsiteX0" fmla="*/ 32551 w 27432"/>
                    <a:gd name="connsiteY0" fmla="*/ 53674 h 41148"/>
                    <a:gd name="connsiteX1" fmla="*/ 36254 w 27432"/>
                    <a:gd name="connsiteY1" fmla="*/ 52439 h 41148"/>
                    <a:gd name="connsiteX2" fmla="*/ 38312 w 27432"/>
                    <a:gd name="connsiteY2" fmla="*/ 42701 h 41148"/>
                    <a:gd name="connsiteX3" fmla="*/ 12938 w 27432"/>
                    <a:gd name="connsiteY3" fmla="*/ 3199 h 41148"/>
                    <a:gd name="connsiteX4" fmla="*/ 3199 w 27432"/>
                    <a:gd name="connsiteY4" fmla="*/ 1141 h 41148"/>
                    <a:gd name="connsiteX5" fmla="*/ 1142 w 27432"/>
                    <a:gd name="connsiteY5" fmla="*/ 10880 h 41148"/>
                    <a:gd name="connsiteX6" fmla="*/ 26379 w 27432"/>
                    <a:gd name="connsiteY6" fmla="*/ 50382 h 41148"/>
                    <a:gd name="connsiteX7" fmla="*/ 32551 w 27432"/>
                    <a:gd name="connsiteY7" fmla="*/ 53674 h 41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432" h="41148">
                      <a:moveTo>
                        <a:pt x="32551" y="53674"/>
                      </a:moveTo>
                      <a:cubicBezTo>
                        <a:pt x="33882" y="53646"/>
                        <a:pt x="35171" y="53221"/>
                        <a:pt x="36254" y="52439"/>
                      </a:cubicBezTo>
                      <a:cubicBezTo>
                        <a:pt x="39409" y="50245"/>
                        <a:pt x="40301" y="45979"/>
                        <a:pt x="38312" y="42701"/>
                      </a:cubicBezTo>
                      <a:lnTo>
                        <a:pt x="12938" y="3199"/>
                      </a:lnTo>
                      <a:cubicBezTo>
                        <a:pt x="10812" y="-52"/>
                        <a:pt x="6463" y="-984"/>
                        <a:pt x="3199" y="1141"/>
                      </a:cubicBezTo>
                      <a:cubicBezTo>
                        <a:pt x="-52" y="3268"/>
                        <a:pt x="-984" y="7629"/>
                        <a:pt x="1142" y="10880"/>
                      </a:cubicBezTo>
                      <a:lnTo>
                        <a:pt x="26379" y="50382"/>
                      </a:lnTo>
                      <a:cubicBezTo>
                        <a:pt x="27682" y="52522"/>
                        <a:pt x="30041" y="53784"/>
                        <a:pt x="32551" y="53674"/>
                      </a:cubicBezTo>
                      <a:close/>
                    </a:path>
                  </a:pathLst>
                </a:custGeom>
                <a:grpFill/>
                <a:ln w="13716" cap="flat">
                  <a:noFill/>
                  <a:prstDash val="solid"/>
                  <a:miter/>
                </a:ln>
              </p:spPr>
              <p:txBody>
                <a:bodyPr rtlCol="0" anchor="ctr"/>
                <a:lstStyle/>
                <a:p>
                  <a:endParaRPr lang="en-US">
                    <a:latin typeface="Lora" pitchFamily="2" charset="0"/>
                  </a:endParaRPr>
                </a:p>
              </p:txBody>
            </p:sp>
            <p:sp>
              <p:nvSpPr>
                <p:cNvPr id="111" name="Freeform: Shape 110">
                  <a:extLst>
                    <a:ext uri="{FF2B5EF4-FFF2-40B4-BE49-F238E27FC236}">
                      <a16:creationId xmlns:a16="http://schemas.microsoft.com/office/drawing/2014/main" id="{F74C6350-4B86-9A57-6D9F-93AD075B6187}"/>
                    </a:ext>
                  </a:extLst>
                </p:cNvPr>
                <p:cNvSpPr/>
                <p:nvPr/>
              </p:nvSpPr>
              <p:spPr>
                <a:xfrm>
                  <a:off x="5917161" y="1574101"/>
                  <a:ext cx="54864" cy="27432"/>
                </a:xfrm>
                <a:custGeom>
                  <a:avLst/>
                  <a:gdLst>
                    <a:gd name="connsiteX0" fmla="*/ 4234 w 54864"/>
                    <a:gd name="connsiteY0" fmla="*/ 13663 h 27432"/>
                    <a:gd name="connsiteX1" fmla="*/ 45382 w 54864"/>
                    <a:gd name="connsiteY1" fmla="*/ 36157 h 27432"/>
                    <a:gd name="connsiteX2" fmla="*/ 48537 w 54864"/>
                    <a:gd name="connsiteY2" fmla="*/ 36157 h 27432"/>
                    <a:gd name="connsiteX3" fmla="*/ 54709 w 54864"/>
                    <a:gd name="connsiteY3" fmla="*/ 32591 h 27432"/>
                    <a:gd name="connsiteX4" fmla="*/ 51828 w 54864"/>
                    <a:gd name="connsiteY4" fmla="*/ 23127 h 27432"/>
                    <a:gd name="connsiteX5" fmla="*/ 10680 w 54864"/>
                    <a:gd name="connsiteY5" fmla="*/ 770 h 27432"/>
                    <a:gd name="connsiteX6" fmla="*/ 1354 w 54864"/>
                    <a:gd name="connsiteY6" fmla="*/ 3650 h 27432"/>
                    <a:gd name="connsiteX7" fmla="*/ 2492 w 54864"/>
                    <a:gd name="connsiteY7" fmla="*/ 12703 h 27432"/>
                    <a:gd name="connsiteX8" fmla="*/ 4234 w 54864"/>
                    <a:gd name="connsiteY8" fmla="*/ 13663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864" h="27432">
                      <a:moveTo>
                        <a:pt x="4234" y="13663"/>
                      </a:moveTo>
                      <a:lnTo>
                        <a:pt x="45382" y="36157"/>
                      </a:lnTo>
                      <a:cubicBezTo>
                        <a:pt x="46425" y="36336"/>
                        <a:pt x="47495" y="36336"/>
                        <a:pt x="48537" y="36157"/>
                      </a:cubicBezTo>
                      <a:cubicBezTo>
                        <a:pt x="51102" y="36253"/>
                        <a:pt x="53502" y="34868"/>
                        <a:pt x="54709" y="32591"/>
                      </a:cubicBezTo>
                      <a:cubicBezTo>
                        <a:pt x="56369" y="29162"/>
                        <a:pt x="55121" y="25047"/>
                        <a:pt x="51828" y="23127"/>
                      </a:cubicBezTo>
                      <a:lnTo>
                        <a:pt x="10680" y="770"/>
                      </a:lnTo>
                      <a:cubicBezTo>
                        <a:pt x="7306" y="-958"/>
                        <a:pt x="3164" y="317"/>
                        <a:pt x="1354" y="3650"/>
                      </a:cubicBezTo>
                      <a:cubicBezTo>
                        <a:pt x="-827" y="6462"/>
                        <a:pt x="-320" y="10508"/>
                        <a:pt x="2492" y="12703"/>
                      </a:cubicBezTo>
                      <a:cubicBezTo>
                        <a:pt x="3013" y="13101"/>
                        <a:pt x="3603" y="13430"/>
                        <a:pt x="4234" y="13663"/>
                      </a:cubicBezTo>
                      <a:close/>
                    </a:path>
                  </a:pathLst>
                </a:custGeom>
                <a:grpFill/>
                <a:ln w="13716" cap="flat">
                  <a:noFill/>
                  <a:prstDash val="solid"/>
                  <a:miter/>
                </a:ln>
              </p:spPr>
              <p:txBody>
                <a:bodyPr rtlCol="0" anchor="ctr"/>
                <a:lstStyle/>
                <a:p>
                  <a:endParaRPr lang="en-US">
                    <a:latin typeface="Lora" pitchFamily="2" charset="0"/>
                  </a:endParaRPr>
                </a:p>
              </p:txBody>
            </p:sp>
            <p:sp>
              <p:nvSpPr>
                <p:cNvPr id="112" name="Freeform: Shape 111">
                  <a:extLst>
                    <a:ext uri="{FF2B5EF4-FFF2-40B4-BE49-F238E27FC236}">
                      <a16:creationId xmlns:a16="http://schemas.microsoft.com/office/drawing/2014/main" id="{75B8D0FF-E8D3-CC73-7043-A9C06546B226}"/>
                    </a:ext>
                  </a:extLst>
                </p:cNvPr>
                <p:cNvSpPr/>
                <p:nvPr/>
              </p:nvSpPr>
              <p:spPr>
                <a:xfrm>
                  <a:off x="6229822" y="1575441"/>
                  <a:ext cx="54864" cy="27432"/>
                </a:xfrm>
                <a:custGeom>
                  <a:avLst/>
                  <a:gdLst>
                    <a:gd name="connsiteX0" fmla="*/ 6767 w 54864"/>
                    <a:gd name="connsiteY0" fmla="*/ 35504 h 27432"/>
                    <a:gd name="connsiteX1" fmla="*/ 10059 w 54864"/>
                    <a:gd name="connsiteY1" fmla="*/ 35504 h 27432"/>
                    <a:gd name="connsiteX2" fmla="*/ 51207 w 54864"/>
                    <a:gd name="connsiteY2" fmla="*/ 13009 h 27432"/>
                    <a:gd name="connsiteX3" fmla="*/ 54087 w 54864"/>
                    <a:gd name="connsiteY3" fmla="*/ 3682 h 27432"/>
                    <a:gd name="connsiteX4" fmla="*/ 44760 w 54864"/>
                    <a:gd name="connsiteY4" fmla="*/ 802 h 27432"/>
                    <a:gd name="connsiteX5" fmla="*/ 3612 w 54864"/>
                    <a:gd name="connsiteY5" fmla="*/ 23159 h 27432"/>
                    <a:gd name="connsiteX6" fmla="*/ 732 w 54864"/>
                    <a:gd name="connsiteY6" fmla="*/ 32623 h 27432"/>
                    <a:gd name="connsiteX7" fmla="*/ 6767 w 54864"/>
                    <a:gd name="connsiteY7" fmla="*/ 35504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64" h="27432">
                      <a:moveTo>
                        <a:pt x="6767" y="35504"/>
                      </a:moveTo>
                      <a:cubicBezTo>
                        <a:pt x="7851" y="35737"/>
                        <a:pt x="8975" y="35737"/>
                        <a:pt x="10059" y="35504"/>
                      </a:cubicBezTo>
                      <a:lnTo>
                        <a:pt x="51207" y="13009"/>
                      </a:lnTo>
                      <a:cubicBezTo>
                        <a:pt x="54581" y="11226"/>
                        <a:pt x="55870" y="7057"/>
                        <a:pt x="54087" y="3682"/>
                      </a:cubicBezTo>
                      <a:cubicBezTo>
                        <a:pt x="52304" y="308"/>
                        <a:pt x="48134" y="-981"/>
                        <a:pt x="44760" y="802"/>
                      </a:cubicBezTo>
                      <a:lnTo>
                        <a:pt x="3612" y="23159"/>
                      </a:lnTo>
                      <a:cubicBezTo>
                        <a:pt x="320" y="25079"/>
                        <a:pt x="-928" y="29194"/>
                        <a:pt x="732" y="32623"/>
                      </a:cubicBezTo>
                      <a:cubicBezTo>
                        <a:pt x="2049" y="34639"/>
                        <a:pt x="4380" y="35737"/>
                        <a:pt x="6767" y="35504"/>
                      </a:cubicBezTo>
                      <a:close/>
                    </a:path>
                  </a:pathLst>
                </a:custGeom>
                <a:grpFill/>
                <a:ln w="13716" cap="flat">
                  <a:noFill/>
                  <a:prstDash val="solid"/>
                  <a:miter/>
                </a:ln>
              </p:spPr>
              <p:txBody>
                <a:bodyPr rtlCol="0" anchor="ctr"/>
                <a:lstStyle/>
                <a:p>
                  <a:endParaRPr lang="en-US">
                    <a:latin typeface="Lora" pitchFamily="2" charset="0"/>
                  </a:endParaRPr>
                </a:p>
              </p:txBody>
            </p:sp>
          </p:grpSp>
          <p:pic>
            <p:nvPicPr>
              <p:cNvPr id="73" name="Picture 72">
                <a:extLst>
                  <a:ext uri="{FF2B5EF4-FFF2-40B4-BE49-F238E27FC236}">
                    <a16:creationId xmlns:a16="http://schemas.microsoft.com/office/drawing/2014/main" id="{0B7457B9-2FCB-3C27-39AB-0ED267CFE9E9}"/>
                  </a:ext>
                </a:extLst>
              </p:cNvPr>
              <p:cNvPicPr>
                <a:picLocks noChangeAspect="1"/>
              </p:cNvPicPr>
              <p:nvPr/>
            </p:nvPicPr>
            <p:blipFill>
              <a:blip r:embed="rId6"/>
              <a:stretch>
                <a:fillRect/>
              </a:stretch>
            </p:blipFill>
            <p:spPr>
              <a:xfrm>
                <a:off x="7533293" y="5131704"/>
                <a:ext cx="1303020" cy="1412748"/>
              </a:xfrm>
              <a:custGeom>
                <a:avLst/>
                <a:gdLst>
                  <a:gd name="connsiteX0" fmla="*/ 0 w 1303020"/>
                  <a:gd name="connsiteY0" fmla="*/ 0 h 1412748"/>
                  <a:gd name="connsiteX1" fmla="*/ 1310152 w 1303020"/>
                  <a:gd name="connsiteY1" fmla="*/ 0 h 1412748"/>
                  <a:gd name="connsiteX2" fmla="*/ 1310152 w 1303020"/>
                  <a:gd name="connsiteY2" fmla="*/ 1415491 h 1412748"/>
                  <a:gd name="connsiteX3" fmla="*/ 0 w 1303020"/>
                  <a:gd name="connsiteY3" fmla="*/ 1415491 h 1412748"/>
                </a:gdLst>
                <a:ahLst/>
                <a:cxnLst>
                  <a:cxn ang="0">
                    <a:pos x="connsiteX0" y="connsiteY0"/>
                  </a:cxn>
                  <a:cxn ang="0">
                    <a:pos x="connsiteX1" y="connsiteY1"/>
                  </a:cxn>
                  <a:cxn ang="0">
                    <a:pos x="connsiteX2" y="connsiteY2"/>
                  </a:cxn>
                  <a:cxn ang="0">
                    <a:pos x="connsiteX3" y="connsiteY3"/>
                  </a:cxn>
                </a:cxnLst>
                <a:rect l="l" t="t" r="r" b="b"/>
                <a:pathLst>
                  <a:path w="1303020" h="1412748">
                    <a:moveTo>
                      <a:pt x="0" y="0"/>
                    </a:moveTo>
                    <a:lnTo>
                      <a:pt x="1310152" y="0"/>
                    </a:lnTo>
                    <a:lnTo>
                      <a:pt x="1310152" y="1415491"/>
                    </a:lnTo>
                    <a:lnTo>
                      <a:pt x="0" y="1415491"/>
                    </a:lnTo>
                    <a:close/>
                  </a:path>
                </a:pathLst>
              </a:custGeom>
              <a:ln/>
            </p:spPr>
          </p:pic>
          <p:sp>
            <p:nvSpPr>
              <p:cNvPr id="74" name="Freeform: Shape 73">
                <a:extLst>
                  <a:ext uri="{FF2B5EF4-FFF2-40B4-BE49-F238E27FC236}">
                    <a16:creationId xmlns:a16="http://schemas.microsoft.com/office/drawing/2014/main" id="{2DD41498-07A5-B23F-56A4-01D644A94BDE}"/>
                  </a:ext>
                </a:extLst>
              </p:cNvPr>
              <p:cNvSpPr/>
              <p:nvPr/>
            </p:nvSpPr>
            <p:spPr>
              <a:xfrm>
                <a:off x="8142283" y="4352188"/>
                <a:ext cx="27432" cy="41148"/>
              </a:xfrm>
              <a:custGeom>
                <a:avLst/>
                <a:gdLst>
                  <a:gd name="connsiteX0" fmla="*/ 13716 w 27432"/>
                  <a:gd name="connsiteY0" fmla="*/ 0 h 41148"/>
                  <a:gd name="connsiteX1" fmla="*/ 27432 w 27432"/>
                  <a:gd name="connsiteY1" fmla="*/ 13716 h 41148"/>
                  <a:gd name="connsiteX2" fmla="*/ 27432 w 27432"/>
                  <a:gd name="connsiteY2" fmla="*/ 40462 h 41148"/>
                  <a:gd name="connsiteX3" fmla="*/ 13716 w 27432"/>
                  <a:gd name="connsiteY3" fmla="*/ 54178 h 41148"/>
                  <a:gd name="connsiteX4" fmla="*/ 0 w 27432"/>
                  <a:gd name="connsiteY4" fmla="*/ 40462 h 41148"/>
                  <a:gd name="connsiteX5" fmla="*/ 0 w 27432"/>
                  <a:gd name="connsiteY5" fmla="*/ 13716 h 41148"/>
                  <a:gd name="connsiteX6" fmla="*/ 13716 w 27432"/>
                  <a:gd name="connsiteY6" fmla="*/ 0 h 41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32" h="41148">
                    <a:moveTo>
                      <a:pt x="13716" y="0"/>
                    </a:moveTo>
                    <a:cubicBezTo>
                      <a:pt x="21287" y="0"/>
                      <a:pt x="27432" y="6145"/>
                      <a:pt x="27432" y="13716"/>
                    </a:cubicBezTo>
                    <a:lnTo>
                      <a:pt x="27432" y="40462"/>
                    </a:lnTo>
                    <a:cubicBezTo>
                      <a:pt x="27432" y="48034"/>
                      <a:pt x="21287" y="54178"/>
                      <a:pt x="13716" y="54178"/>
                    </a:cubicBezTo>
                    <a:cubicBezTo>
                      <a:pt x="6145" y="54178"/>
                      <a:pt x="0" y="48034"/>
                      <a:pt x="0" y="40462"/>
                    </a:cubicBezTo>
                    <a:lnTo>
                      <a:pt x="0" y="13716"/>
                    </a:lnTo>
                    <a:cubicBezTo>
                      <a:pt x="0" y="6145"/>
                      <a:pt x="6145" y="0"/>
                      <a:pt x="13716" y="0"/>
                    </a:cubicBezTo>
                    <a:close/>
                  </a:path>
                </a:pathLst>
              </a:custGeom>
              <a:solidFill>
                <a:srgbClr val="7D307B"/>
              </a:solidFill>
              <a:ln w="13716" cap="flat">
                <a:noFill/>
                <a:prstDash val="solid"/>
                <a:miter/>
              </a:ln>
            </p:spPr>
            <p:txBody>
              <a:bodyPr rtlCol="0" anchor="ctr"/>
              <a:lstStyle/>
              <a:p>
                <a:endParaRPr lang="en-US">
                  <a:latin typeface="Lora" pitchFamily="2" charset="0"/>
                </a:endParaRPr>
              </a:p>
            </p:txBody>
          </p:sp>
          <p:sp>
            <p:nvSpPr>
              <p:cNvPr id="75" name="Freeform: Shape 74">
                <a:extLst>
                  <a:ext uri="{FF2B5EF4-FFF2-40B4-BE49-F238E27FC236}">
                    <a16:creationId xmlns:a16="http://schemas.microsoft.com/office/drawing/2014/main" id="{5DF03436-064D-CFFD-64B7-6665FEF25B21}"/>
                  </a:ext>
                </a:extLst>
              </p:cNvPr>
              <p:cNvSpPr/>
              <p:nvPr/>
            </p:nvSpPr>
            <p:spPr>
              <a:xfrm>
                <a:off x="8091223" y="4274088"/>
                <a:ext cx="123444" cy="123444"/>
              </a:xfrm>
              <a:custGeom>
                <a:avLst/>
                <a:gdLst>
                  <a:gd name="connsiteX0" fmla="*/ 0 w 123444"/>
                  <a:gd name="connsiteY0" fmla="*/ 64740 h 123444"/>
                  <a:gd name="connsiteX1" fmla="*/ 64465 w 123444"/>
                  <a:gd name="connsiteY1" fmla="*/ 0 h 123444"/>
                  <a:gd name="connsiteX2" fmla="*/ 129205 w 123444"/>
                  <a:gd name="connsiteY2" fmla="*/ 64466 h 123444"/>
                  <a:gd name="connsiteX3" fmla="*/ 64740 w 123444"/>
                  <a:gd name="connsiteY3" fmla="*/ 129205 h 123444"/>
                  <a:gd name="connsiteX4" fmla="*/ 64602 w 123444"/>
                  <a:gd name="connsiteY4" fmla="*/ 129205 h 123444"/>
                  <a:gd name="connsiteX5" fmla="*/ 0 w 123444"/>
                  <a:gd name="connsiteY5" fmla="*/ 64740 h 12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444" h="123444">
                    <a:moveTo>
                      <a:pt x="0" y="64740"/>
                    </a:moveTo>
                    <a:cubicBezTo>
                      <a:pt x="-82" y="29064"/>
                      <a:pt x="28790" y="83"/>
                      <a:pt x="64465" y="0"/>
                    </a:cubicBezTo>
                    <a:cubicBezTo>
                      <a:pt x="100141" y="-82"/>
                      <a:pt x="129123" y="28790"/>
                      <a:pt x="129205" y="64466"/>
                    </a:cubicBezTo>
                    <a:cubicBezTo>
                      <a:pt x="129287" y="100141"/>
                      <a:pt x="100415" y="129123"/>
                      <a:pt x="64740" y="129205"/>
                    </a:cubicBezTo>
                    <a:cubicBezTo>
                      <a:pt x="64698" y="129205"/>
                      <a:pt x="64643" y="129205"/>
                      <a:pt x="64602" y="129205"/>
                    </a:cubicBezTo>
                    <a:cubicBezTo>
                      <a:pt x="28982" y="129205"/>
                      <a:pt x="82" y="100360"/>
                      <a:pt x="0" y="64740"/>
                    </a:cubicBezTo>
                    <a:close/>
                  </a:path>
                </a:pathLst>
              </a:custGeom>
              <a:solidFill>
                <a:srgbClr val="FF40FF"/>
              </a:solidFill>
              <a:ln w="13716" cap="flat">
                <a:noFill/>
                <a:prstDash val="solid"/>
                <a:miter/>
              </a:ln>
            </p:spPr>
            <p:txBody>
              <a:bodyPr rtlCol="0" anchor="ctr"/>
              <a:lstStyle/>
              <a:p>
                <a:endParaRPr lang="en-US">
                  <a:latin typeface="Lora" pitchFamily="2" charset="0"/>
                </a:endParaRPr>
              </a:p>
            </p:txBody>
          </p:sp>
          <p:sp>
            <p:nvSpPr>
              <p:cNvPr id="76" name="Freeform: Shape 75">
                <a:extLst>
                  <a:ext uri="{FF2B5EF4-FFF2-40B4-BE49-F238E27FC236}">
                    <a16:creationId xmlns:a16="http://schemas.microsoft.com/office/drawing/2014/main" id="{C8C9521C-032F-D35B-C9DE-8B36F3E53969}"/>
                  </a:ext>
                </a:extLst>
              </p:cNvPr>
              <p:cNvSpPr/>
              <p:nvPr/>
            </p:nvSpPr>
            <p:spPr>
              <a:xfrm>
                <a:off x="7712149" y="5297805"/>
                <a:ext cx="877824" cy="987552"/>
              </a:xfrm>
              <a:custGeom>
                <a:avLst/>
                <a:gdLst>
                  <a:gd name="connsiteX0" fmla="*/ 849295 w 877824"/>
                  <a:gd name="connsiteY0" fmla="*/ 222062 h 987552"/>
                  <a:gd name="connsiteX1" fmla="*/ 482255 w 877824"/>
                  <a:gd name="connsiteY1" fmla="*/ 10287 h 987552"/>
                  <a:gd name="connsiteX2" fmla="*/ 405308 w 877824"/>
                  <a:gd name="connsiteY2" fmla="*/ 10287 h 987552"/>
                  <a:gd name="connsiteX3" fmla="*/ 38405 w 877824"/>
                  <a:gd name="connsiteY3" fmla="*/ 222199 h 987552"/>
                  <a:gd name="connsiteX4" fmla="*/ 0 w 877824"/>
                  <a:gd name="connsiteY4" fmla="*/ 288722 h 987552"/>
                  <a:gd name="connsiteX5" fmla="*/ 0 w 877824"/>
                  <a:gd name="connsiteY5" fmla="*/ 712546 h 987552"/>
                  <a:gd name="connsiteX6" fmla="*/ 38405 w 877824"/>
                  <a:gd name="connsiteY6" fmla="*/ 779069 h 987552"/>
                  <a:gd name="connsiteX7" fmla="*/ 405308 w 877824"/>
                  <a:gd name="connsiteY7" fmla="*/ 990844 h 987552"/>
                  <a:gd name="connsiteX8" fmla="*/ 482255 w 877824"/>
                  <a:gd name="connsiteY8" fmla="*/ 990844 h 987552"/>
                  <a:gd name="connsiteX9" fmla="*/ 849295 w 877824"/>
                  <a:gd name="connsiteY9" fmla="*/ 778383 h 987552"/>
                  <a:gd name="connsiteX10" fmla="*/ 887700 w 877824"/>
                  <a:gd name="connsiteY10" fmla="*/ 711860 h 987552"/>
                  <a:gd name="connsiteX11" fmla="*/ 887700 w 877824"/>
                  <a:gd name="connsiteY11" fmla="*/ 288036 h 987552"/>
                  <a:gd name="connsiteX12" fmla="*/ 849295 w 877824"/>
                  <a:gd name="connsiteY12" fmla="*/ 222062 h 987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7824" h="987552">
                    <a:moveTo>
                      <a:pt x="849295" y="222062"/>
                    </a:moveTo>
                    <a:lnTo>
                      <a:pt x="482255" y="10287"/>
                    </a:lnTo>
                    <a:cubicBezTo>
                      <a:pt x="458444" y="-3429"/>
                      <a:pt x="429119" y="-3429"/>
                      <a:pt x="405308" y="10287"/>
                    </a:cubicBezTo>
                    <a:lnTo>
                      <a:pt x="38405" y="222199"/>
                    </a:lnTo>
                    <a:cubicBezTo>
                      <a:pt x="14662" y="235943"/>
                      <a:pt x="28" y="261290"/>
                      <a:pt x="0" y="288722"/>
                    </a:cubicBezTo>
                    <a:lnTo>
                      <a:pt x="0" y="712546"/>
                    </a:lnTo>
                    <a:cubicBezTo>
                      <a:pt x="28" y="739978"/>
                      <a:pt x="14662" y="765325"/>
                      <a:pt x="38405" y="779069"/>
                    </a:cubicBezTo>
                    <a:lnTo>
                      <a:pt x="405308" y="990844"/>
                    </a:lnTo>
                    <a:cubicBezTo>
                      <a:pt x="429078" y="1004697"/>
                      <a:pt x="458485" y="1004697"/>
                      <a:pt x="482255" y="990844"/>
                    </a:cubicBezTo>
                    <a:lnTo>
                      <a:pt x="849295" y="778383"/>
                    </a:lnTo>
                    <a:cubicBezTo>
                      <a:pt x="873038" y="764639"/>
                      <a:pt x="887672" y="739292"/>
                      <a:pt x="887700" y="711860"/>
                    </a:cubicBezTo>
                    <a:lnTo>
                      <a:pt x="887700" y="288036"/>
                    </a:lnTo>
                    <a:cubicBezTo>
                      <a:pt x="887480" y="260796"/>
                      <a:pt x="872873" y="235709"/>
                      <a:pt x="849295" y="222062"/>
                    </a:cubicBezTo>
                    <a:close/>
                  </a:path>
                </a:pathLst>
              </a:custGeom>
              <a:solidFill>
                <a:srgbClr val="FF40FF"/>
              </a:solidFill>
              <a:ln w="13716" cap="flat">
                <a:noFill/>
                <a:prstDash val="solid"/>
                <a:miter/>
              </a:ln>
            </p:spPr>
            <p:txBody>
              <a:bodyPr rtlCol="0" anchor="ctr"/>
              <a:lstStyle/>
              <a:p>
                <a:endParaRPr lang="en-US">
                  <a:latin typeface="Lora" pitchFamily="2" charset="0"/>
                </a:endParaRPr>
              </a:p>
            </p:txBody>
          </p:sp>
          <p:sp>
            <p:nvSpPr>
              <p:cNvPr id="77" name="Freeform: Shape 76">
                <a:extLst>
                  <a:ext uri="{FF2B5EF4-FFF2-40B4-BE49-F238E27FC236}">
                    <a16:creationId xmlns:a16="http://schemas.microsoft.com/office/drawing/2014/main" id="{D303A31A-196F-C9D8-953F-FA0F2751832C}"/>
                  </a:ext>
                </a:extLst>
              </p:cNvPr>
              <p:cNvSpPr/>
              <p:nvPr/>
            </p:nvSpPr>
            <p:spPr>
              <a:xfrm>
                <a:off x="7803907" y="5400881"/>
                <a:ext cx="699516" cy="781812"/>
              </a:xfrm>
              <a:custGeom>
                <a:avLst/>
                <a:gdLst>
                  <a:gd name="connsiteX0" fmla="*/ 704044 w 699516"/>
                  <a:gd name="connsiteY0" fmla="*/ 564345 h 781812"/>
                  <a:gd name="connsiteX1" fmla="*/ 704044 w 699516"/>
                  <a:gd name="connsiteY1" fmla="*/ 230360 h 781812"/>
                  <a:gd name="connsiteX2" fmla="*/ 672635 w 699516"/>
                  <a:gd name="connsiteY2" fmla="*/ 175496 h 781812"/>
                  <a:gd name="connsiteX3" fmla="*/ 383502 w 699516"/>
                  <a:gd name="connsiteY3" fmla="*/ 8435 h 781812"/>
                  <a:gd name="connsiteX4" fmla="*/ 320546 w 699516"/>
                  <a:gd name="connsiteY4" fmla="*/ 8435 h 781812"/>
                  <a:gd name="connsiteX5" fmla="*/ 31412 w 699516"/>
                  <a:gd name="connsiteY5" fmla="*/ 176045 h 781812"/>
                  <a:gd name="connsiteX6" fmla="*/ 2 w 699516"/>
                  <a:gd name="connsiteY6" fmla="*/ 230909 h 781812"/>
                  <a:gd name="connsiteX7" fmla="*/ 2 w 699516"/>
                  <a:gd name="connsiteY7" fmla="*/ 564894 h 781812"/>
                  <a:gd name="connsiteX8" fmla="*/ 31412 w 699516"/>
                  <a:gd name="connsiteY8" fmla="*/ 619758 h 781812"/>
                  <a:gd name="connsiteX9" fmla="*/ 320546 w 699516"/>
                  <a:gd name="connsiteY9" fmla="*/ 786818 h 781812"/>
                  <a:gd name="connsiteX10" fmla="*/ 383502 w 699516"/>
                  <a:gd name="connsiteY10" fmla="*/ 786818 h 781812"/>
                  <a:gd name="connsiteX11" fmla="*/ 672635 w 699516"/>
                  <a:gd name="connsiteY11" fmla="*/ 619758 h 781812"/>
                  <a:gd name="connsiteX12" fmla="*/ 704044 w 699516"/>
                  <a:gd name="connsiteY12" fmla="*/ 564345 h 781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99516" h="781812">
                    <a:moveTo>
                      <a:pt x="704044" y="564345"/>
                    </a:moveTo>
                    <a:lnTo>
                      <a:pt x="704044" y="230360"/>
                    </a:lnTo>
                    <a:cubicBezTo>
                      <a:pt x="704237" y="207743"/>
                      <a:pt x="692235" y="186784"/>
                      <a:pt x="672635" y="175496"/>
                    </a:cubicBezTo>
                    <a:lnTo>
                      <a:pt x="383502" y="8435"/>
                    </a:lnTo>
                    <a:cubicBezTo>
                      <a:pt x="364025" y="-2812"/>
                      <a:pt x="340022" y="-2812"/>
                      <a:pt x="320546" y="8435"/>
                    </a:cubicBezTo>
                    <a:lnTo>
                      <a:pt x="31412" y="176045"/>
                    </a:lnTo>
                    <a:cubicBezTo>
                      <a:pt x="11812" y="187333"/>
                      <a:pt x="-189" y="208291"/>
                      <a:pt x="2" y="230909"/>
                    </a:cubicBezTo>
                    <a:lnTo>
                      <a:pt x="2" y="564894"/>
                    </a:lnTo>
                    <a:cubicBezTo>
                      <a:pt x="-162" y="587497"/>
                      <a:pt x="11825" y="608456"/>
                      <a:pt x="31412" y="619758"/>
                    </a:cubicBezTo>
                    <a:lnTo>
                      <a:pt x="320546" y="786818"/>
                    </a:lnTo>
                    <a:cubicBezTo>
                      <a:pt x="340063" y="797928"/>
                      <a:pt x="363984" y="797928"/>
                      <a:pt x="383502" y="786818"/>
                    </a:cubicBezTo>
                    <a:lnTo>
                      <a:pt x="672635" y="619758"/>
                    </a:lnTo>
                    <a:cubicBezTo>
                      <a:pt x="692386" y="608359"/>
                      <a:pt x="704415" y="587155"/>
                      <a:pt x="704044" y="564345"/>
                    </a:cubicBezTo>
                    <a:close/>
                  </a:path>
                </a:pathLst>
              </a:custGeom>
              <a:solidFill>
                <a:srgbClr val="FFFFFF"/>
              </a:solidFill>
              <a:ln w="13716" cap="flat">
                <a:noFill/>
                <a:prstDash val="solid"/>
                <a:miter/>
              </a:ln>
            </p:spPr>
            <p:txBody>
              <a:bodyPr rtlCol="0" anchor="ctr"/>
              <a:lstStyle/>
              <a:p>
                <a:endParaRPr lang="en-US">
                  <a:latin typeface="Lora" pitchFamily="2" charset="0"/>
                </a:endParaRPr>
              </a:p>
            </p:txBody>
          </p:sp>
          <p:grpSp>
            <p:nvGrpSpPr>
              <p:cNvPr id="78" name="Group 77">
                <a:extLst>
                  <a:ext uri="{FF2B5EF4-FFF2-40B4-BE49-F238E27FC236}">
                    <a16:creationId xmlns:a16="http://schemas.microsoft.com/office/drawing/2014/main" id="{D14EE48A-6A5A-AAC7-1E84-7AA26CE91E4C}"/>
                  </a:ext>
                </a:extLst>
              </p:cNvPr>
              <p:cNvGrpSpPr/>
              <p:nvPr/>
            </p:nvGrpSpPr>
            <p:grpSpPr>
              <a:xfrm>
                <a:off x="7969736" y="5665240"/>
                <a:ext cx="365531" cy="260621"/>
                <a:chOff x="8026255" y="5665240"/>
                <a:chExt cx="365531" cy="260621"/>
              </a:xfrm>
              <a:solidFill>
                <a:schemeClr val="accent5"/>
              </a:solidFill>
            </p:grpSpPr>
            <p:sp>
              <p:nvSpPr>
                <p:cNvPr id="99" name="Freeform: Shape 98">
                  <a:extLst>
                    <a:ext uri="{FF2B5EF4-FFF2-40B4-BE49-F238E27FC236}">
                      <a16:creationId xmlns:a16="http://schemas.microsoft.com/office/drawing/2014/main" id="{069D2779-5F92-93DC-1252-2497E7B21301}"/>
                    </a:ext>
                  </a:extLst>
                </p:cNvPr>
                <p:cNvSpPr/>
                <p:nvPr/>
              </p:nvSpPr>
              <p:spPr>
                <a:xfrm>
                  <a:off x="8269165" y="5697587"/>
                  <a:ext cx="82296" cy="109728"/>
                </a:xfrm>
                <a:custGeom>
                  <a:avLst/>
                  <a:gdLst>
                    <a:gd name="connsiteX0" fmla="*/ 75438 w 82296"/>
                    <a:gd name="connsiteY0" fmla="*/ 11972 h 109728"/>
                    <a:gd name="connsiteX1" fmla="*/ 41011 w 82296"/>
                    <a:gd name="connsiteY1" fmla="*/ 177 h 109728"/>
                    <a:gd name="connsiteX2" fmla="*/ 15773 w 82296"/>
                    <a:gd name="connsiteY2" fmla="*/ 5114 h 109728"/>
                    <a:gd name="connsiteX3" fmla="*/ 18105 w 82296"/>
                    <a:gd name="connsiteY3" fmla="*/ 32546 h 109728"/>
                    <a:gd name="connsiteX4" fmla="*/ 2057 w 82296"/>
                    <a:gd name="connsiteY4" fmla="*/ 81787 h 109728"/>
                    <a:gd name="connsiteX5" fmla="*/ 0 w 82296"/>
                    <a:gd name="connsiteY5" fmla="*/ 84119 h 109728"/>
                    <a:gd name="connsiteX6" fmla="*/ 41148 w 82296"/>
                    <a:gd name="connsiteY6" fmla="*/ 113745 h 109728"/>
                    <a:gd name="connsiteX7" fmla="*/ 75575 w 82296"/>
                    <a:gd name="connsiteY7" fmla="*/ 95091 h 109728"/>
                    <a:gd name="connsiteX8" fmla="*/ 75575 w 82296"/>
                    <a:gd name="connsiteY8" fmla="*/ 11561 h 10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296" h="109728">
                      <a:moveTo>
                        <a:pt x="75438" y="11972"/>
                      </a:moveTo>
                      <a:cubicBezTo>
                        <a:pt x="66152" y="3332"/>
                        <a:pt x="53643" y="-948"/>
                        <a:pt x="41011" y="177"/>
                      </a:cubicBezTo>
                      <a:cubicBezTo>
                        <a:pt x="32329" y="-153"/>
                        <a:pt x="23687" y="1535"/>
                        <a:pt x="15773" y="5114"/>
                      </a:cubicBezTo>
                      <a:cubicBezTo>
                        <a:pt x="17378" y="14167"/>
                        <a:pt x="18160" y="23357"/>
                        <a:pt x="18105" y="32546"/>
                      </a:cubicBezTo>
                      <a:cubicBezTo>
                        <a:pt x="18201" y="50254"/>
                        <a:pt x="12564" y="67522"/>
                        <a:pt x="2057" y="81787"/>
                      </a:cubicBezTo>
                      <a:lnTo>
                        <a:pt x="0" y="84119"/>
                      </a:lnTo>
                      <a:cubicBezTo>
                        <a:pt x="6680" y="101236"/>
                        <a:pt x="22796" y="112840"/>
                        <a:pt x="41148" y="113745"/>
                      </a:cubicBezTo>
                      <a:cubicBezTo>
                        <a:pt x="54946" y="113389"/>
                        <a:pt x="67743" y="106448"/>
                        <a:pt x="75575" y="95091"/>
                      </a:cubicBezTo>
                      <a:cubicBezTo>
                        <a:pt x="92322" y="69772"/>
                        <a:pt x="92322" y="36881"/>
                        <a:pt x="75575" y="11561"/>
                      </a:cubicBezTo>
                      <a:close/>
                    </a:path>
                  </a:pathLst>
                </a:custGeom>
                <a:grpFill/>
                <a:ln w="13716" cap="flat">
                  <a:noFill/>
                  <a:prstDash val="solid"/>
                  <a:miter/>
                </a:ln>
              </p:spPr>
              <p:txBody>
                <a:bodyPr rtlCol="0" anchor="ctr"/>
                <a:lstStyle/>
                <a:p>
                  <a:endParaRPr lang="en-US">
                    <a:latin typeface="Lora" pitchFamily="2" charset="0"/>
                  </a:endParaRPr>
                </a:p>
              </p:txBody>
            </p:sp>
            <p:sp>
              <p:nvSpPr>
                <p:cNvPr id="100" name="Freeform: Shape 99">
                  <a:extLst>
                    <a:ext uri="{FF2B5EF4-FFF2-40B4-BE49-F238E27FC236}">
                      <a16:creationId xmlns:a16="http://schemas.microsoft.com/office/drawing/2014/main" id="{2C107FF4-BDAC-3E6E-1B65-DC1706DD7124}"/>
                    </a:ext>
                  </a:extLst>
                </p:cNvPr>
                <p:cNvSpPr/>
                <p:nvPr/>
              </p:nvSpPr>
              <p:spPr>
                <a:xfrm>
                  <a:off x="8295774" y="5816133"/>
                  <a:ext cx="96012" cy="109728"/>
                </a:xfrm>
                <a:custGeom>
                  <a:avLst/>
                  <a:gdLst>
                    <a:gd name="connsiteX0" fmla="*/ 102733 w 96012"/>
                    <a:gd name="connsiteY0" fmla="*/ 80376 h 109728"/>
                    <a:gd name="connsiteX1" fmla="*/ 48692 w 96012"/>
                    <a:gd name="connsiteY1" fmla="*/ 1783 h 109728"/>
                    <a:gd name="connsiteX2" fmla="*/ 39914 w 96012"/>
                    <a:gd name="connsiteY2" fmla="*/ 0 h 109728"/>
                    <a:gd name="connsiteX3" fmla="*/ 26198 w 96012"/>
                    <a:gd name="connsiteY3" fmla="*/ 8230 h 109728"/>
                    <a:gd name="connsiteX4" fmla="*/ 38953 w 96012"/>
                    <a:gd name="connsiteY4" fmla="*/ 75575 h 109728"/>
                    <a:gd name="connsiteX5" fmla="*/ 38953 w 96012"/>
                    <a:gd name="connsiteY5" fmla="*/ 75575 h 109728"/>
                    <a:gd name="connsiteX6" fmla="*/ 38953 w 96012"/>
                    <a:gd name="connsiteY6" fmla="*/ 79004 h 109728"/>
                    <a:gd name="connsiteX7" fmla="*/ 38953 w 96012"/>
                    <a:gd name="connsiteY7" fmla="*/ 79964 h 109728"/>
                    <a:gd name="connsiteX8" fmla="*/ 38953 w 96012"/>
                    <a:gd name="connsiteY8" fmla="*/ 84902 h 109728"/>
                    <a:gd name="connsiteX9" fmla="*/ 37993 w 96012"/>
                    <a:gd name="connsiteY9" fmla="*/ 89017 h 109728"/>
                    <a:gd name="connsiteX10" fmla="*/ 0 w 96012"/>
                    <a:gd name="connsiteY10" fmla="*/ 114391 h 109728"/>
                    <a:gd name="connsiteX11" fmla="*/ 14402 w 96012"/>
                    <a:gd name="connsiteY11" fmla="*/ 114391 h 109728"/>
                    <a:gd name="connsiteX12" fmla="*/ 48829 w 96012"/>
                    <a:gd name="connsiteY12" fmla="*/ 112197 h 109728"/>
                    <a:gd name="connsiteX13" fmla="*/ 103007 w 96012"/>
                    <a:gd name="connsiteY13" fmla="*/ 88056 h 109728"/>
                    <a:gd name="connsiteX14" fmla="*/ 103007 w 96012"/>
                    <a:gd name="connsiteY14" fmla="*/ 83805 h 109728"/>
                    <a:gd name="connsiteX15" fmla="*/ 102733 w 96012"/>
                    <a:gd name="connsiteY15" fmla="*/ 80376 h 10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6012" h="109728">
                      <a:moveTo>
                        <a:pt x="102733" y="80376"/>
                      </a:moveTo>
                      <a:cubicBezTo>
                        <a:pt x="101910" y="28666"/>
                        <a:pt x="95463" y="11796"/>
                        <a:pt x="48692" y="1783"/>
                      </a:cubicBezTo>
                      <a:lnTo>
                        <a:pt x="39914" y="0"/>
                      </a:lnTo>
                      <a:cubicBezTo>
                        <a:pt x="36265" y="4046"/>
                        <a:pt x="31492" y="6913"/>
                        <a:pt x="26198" y="8230"/>
                      </a:cubicBezTo>
                      <a:cubicBezTo>
                        <a:pt x="36347" y="24003"/>
                        <a:pt x="38405" y="45674"/>
                        <a:pt x="38953" y="75575"/>
                      </a:cubicBezTo>
                      <a:lnTo>
                        <a:pt x="38953" y="75575"/>
                      </a:lnTo>
                      <a:lnTo>
                        <a:pt x="38953" y="79004"/>
                      </a:lnTo>
                      <a:cubicBezTo>
                        <a:pt x="39022" y="79319"/>
                        <a:pt x="39022" y="79648"/>
                        <a:pt x="38953" y="79964"/>
                      </a:cubicBezTo>
                      <a:lnTo>
                        <a:pt x="38953" y="84902"/>
                      </a:lnTo>
                      <a:cubicBezTo>
                        <a:pt x="38899" y="86329"/>
                        <a:pt x="38569" y="87714"/>
                        <a:pt x="37993" y="89017"/>
                      </a:cubicBezTo>
                      <a:cubicBezTo>
                        <a:pt x="37033" y="90937"/>
                        <a:pt x="29078" y="104790"/>
                        <a:pt x="0" y="114391"/>
                      </a:cubicBezTo>
                      <a:cubicBezTo>
                        <a:pt x="4526" y="114391"/>
                        <a:pt x="9189" y="114391"/>
                        <a:pt x="14402" y="114391"/>
                      </a:cubicBezTo>
                      <a:cubicBezTo>
                        <a:pt x="25909" y="114460"/>
                        <a:pt x="37417" y="113733"/>
                        <a:pt x="48829" y="112197"/>
                      </a:cubicBezTo>
                      <a:cubicBezTo>
                        <a:pt x="94092" y="105888"/>
                        <a:pt x="103007" y="88056"/>
                        <a:pt x="103007" y="88056"/>
                      </a:cubicBezTo>
                      <a:lnTo>
                        <a:pt x="103007" y="83805"/>
                      </a:lnTo>
                      <a:cubicBezTo>
                        <a:pt x="103007" y="83805"/>
                        <a:pt x="102733" y="83942"/>
                        <a:pt x="102733" y="80376"/>
                      </a:cubicBezTo>
                      <a:close/>
                    </a:path>
                  </a:pathLst>
                </a:custGeom>
                <a:grpFill/>
                <a:ln w="13716" cap="flat">
                  <a:noFill/>
                  <a:prstDash val="solid"/>
                  <a:miter/>
                </a:ln>
              </p:spPr>
              <p:txBody>
                <a:bodyPr rtlCol="0" anchor="ctr"/>
                <a:lstStyle/>
                <a:p>
                  <a:endParaRPr lang="en-US">
                    <a:latin typeface="Lora" pitchFamily="2" charset="0"/>
                  </a:endParaRPr>
                </a:p>
              </p:txBody>
            </p:sp>
            <p:sp>
              <p:nvSpPr>
                <p:cNvPr id="101" name="Freeform: Shape 100">
                  <a:extLst>
                    <a:ext uri="{FF2B5EF4-FFF2-40B4-BE49-F238E27FC236}">
                      <a16:creationId xmlns:a16="http://schemas.microsoft.com/office/drawing/2014/main" id="{BA109601-DF4B-2119-CED1-422CB0B0295A}"/>
                    </a:ext>
                  </a:extLst>
                </p:cNvPr>
                <p:cNvSpPr/>
                <p:nvPr/>
              </p:nvSpPr>
              <p:spPr>
                <a:xfrm>
                  <a:off x="8026255" y="5816133"/>
                  <a:ext cx="96012" cy="109728"/>
                </a:xfrm>
                <a:custGeom>
                  <a:avLst/>
                  <a:gdLst>
                    <a:gd name="connsiteX0" fmla="*/ 64877 w 96012"/>
                    <a:gd name="connsiteY0" fmla="*/ 88879 h 109728"/>
                    <a:gd name="connsiteX1" fmla="*/ 63917 w 96012"/>
                    <a:gd name="connsiteY1" fmla="*/ 84902 h 109728"/>
                    <a:gd name="connsiteX2" fmla="*/ 63917 w 96012"/>
                    <a:gd name="connsiteY2" fmla="*/ 78318 h 109728"/>
                    <a:gd name="connsiteX3" fmla="*/ 63917 w 96012"/>
                    <a:gd name="connsiteY3" fmla="*/ 77084 h 109728"/>
                    <a:gd name="connsiteX4" fmla="*/ 63917 w 96012"/>
                    <a:gd name="connsiteY4" fmla="*/ 73518 h 109728"/>
                    <a:gd name="connsiteX5" fmla="*/ 76536 w 96012"/>
                    <a:gd name="connsiteY5" fmla="*/ 8230 h 109728"/>
                    <a:gd name="connsiteX6" fmla="*/ 62820 w 96012"/>
                    <a:gd name="connsiteY6" fmla="*/ 0 h 109728"/>
                    <a:gd name="connsiteX7" fmla="*/ 0 w 96012"/>
                    <a:gd name="connsiteY7" fmla="*/ 78592 h 109728"/>
                    <a:gd name="connsiteX8" fmla="*/ 0 w 96012"/>
                    <a:gd name="connsiteY8" fmla="*/ 82707 h 109728"/>
                    <a:gd name="connsiteX9" fmla="*/ 0 w 96012"/>
                    <a:gd name="connsiteY9" fmla="*/ 88468 h 109728"/>
                    <a:gd name="connsiteX10" fmla="*/ 88606 w 96012"/>
                    <a:gd name="connsiteY10" fmla="*/ 114803 h 109728"/>
                    <a:gd name="connsiteX11" fmla="*/ 102322 w 96012"/>
                    <a:gd name="connsiteY11" fmla="*/ 114803 h 109728"/>
                    <a:gd name="connsiteX12" fmla="*/ 64877 w 96012"/>
                    <a:gd name="connsiteY12" fmla="*/ 88879 h 10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6012" h="109728">
                      <a:moveTo>
                        <a:pt x="64877" y="88879"/>
                      </a:moveTo>
                      <a:cubicBezTo>
                        <a:pt x="64287" y="87631"/>
                        <a:pt x="63958" y="86273"/>
                        <a:pt x="63917" y="84902"/>
                      </a:cubicBezTo>
                      <a:lnTo>
                        <a:pt x="63917" y="78318"/>
                      </a:lnTo>
                      <a:cubicBezTo>
                        <a:pt x="63917" y="78318"/>
                        <a:pt x="63917" y="77495"/>
                        <a:pt x="63917" y="77084"/>
                      </a:cubicBezTo>
                      <a:cubicBezTo>
                        <a:pt x="63917" y="76672"/>
                        <a:pt x="63917" y="75301"/>
                        <a:pt x="63917" y="73518"/>
                      </a:cubicBezTo>
                      <a:cubicBezTo>
                        <a:pt x="63917" y="43754"/>
                        <a:pt x="67209" y="23043"/>
                        <a:pt x="76536" y="8230"/>
                      </a:cubicBezTo>
                      <a:cubicBezTo>
                        <a:pt x="71241" y="6913"/>
                        <a:pt x="66468" y="4046"/>
                        <a:pt x="62820" y="0"/>
                      </a:cubicBezTo>
                      <a:cubicBezTo>
                        <a:pt x="8641" y="9738"/>
                        <a:pt x="960" y="25237"/>
                        <a:pt x="0" y="78592"/>
                      </a:cubicBezTo>
                      <a:cubicBezTo>
                        <a:pt x="69" y="79964"/>
                        <a:pt x="69" y="81336"/>
                        <a:pt x="0" y="82707"/>
                      </a:cubicBezTo>
                      <a:lnTo>
                        <a:pt x="0" y="88468"/>
                      </a:lnTo>
                      <a:cubicBezTo>
                        <a:pt x="0" y="88468"/>
                        <a:pt x="13030" y="114803"/>
                        <a:pt x="88606" y="114803"/>
                      </a:cubicBezTo>
                      <a:cubicBezTo>
                        <a:pt x="93681" y="114803"/>
                        <a:pt x="98344" y="114803"/>
                        <a:pt x="102322" y="114803"/>
                      </a:cubicBezTo>
                      <a:cubicBezTo>
                        <a:pt x="73929" y="104790"/>
                        <a:pt x="66111" y="91211"/>
                        <a:pt x="64877" y="88879"/>
                      </a:cubicBezTo>
                      <a:close/>
                    </a:path>
                  </a:pathLst>
                </a:custGeom>
                <a:grpFill/>
                <a:ln w="13716" cap="flat">
                  <a:noFill/>
                  <a:prstDash val="solid"/>
                  <a:miter/>
                </a:ln>
              </p:spPr>
              <p:txBody>
                <a:bodyPr rtlCol="0" anchor="ctr"/>
                <a:lstStyle/>
                <a:p>
                  <a:endParaRPr lang="en-US">
                    <a:latin typeface="Lora" pitchFamily="2" charset="0"/>
                  </a:endParaRPr>
                </a:p>
              </p:txBody>
            </p:sp>
            <p:sp>
              <p:nvSpPr>
                <p:cNvPr id="102" name="Freeform: Shape 101">
                  <a:extLst>
                    <a:ext uri="{FF2B5EF4-FFF2-40B4-BE49-F238E27FC236}">
                      <a16:creationId xmlns:a16="http://schemas.microsoft.com/office/drawing/2014/main" id="{15B24D90-3C69-A4FB-759C-77769252BA02}"/>
                    </a:ext>
                  </a:extLst>
                </p:cNvPr>
                <p:cNvSpPr/>
                <p:nvPr/>
              </p:nvSpPr>
              <p:spPr>
                <a:xfrm>
                  <a:off x="8159026" y="5665240"/>
                  <a:ext cx="96012" cy="123444"/>
                </a:xfrm>
                <a:custGeom>
                  <a:avLst/>
                  <a:gdLst>
                    <a:gd name="connsiteX0" fmla="*/ 92720 w 96012"/>
                    <a:gd name="connsiteY0" fmla="*/ 13869 h 123444"/>
                    <a:gd name="connsiteX1" fmla="*/ 53492 w 96012"/>
                    <a:gd name="connsiteY1" fmla="*/ 153 h 123444"/>
                    <a:gd name="connsiteX2" fmla="*/ 0 w 96012"/>
                    <a:gd name="connsiteY2" fmla="*/ 65030 h 123444"/>
                    <a:gd name="connsiteX3" fmla="*/ 53492 w 96012"/>
                    <a:gd name="connsiteY3" fmla="*/ 129907 h 123444"/>
                    <a:gd name="connsiteX4" fmla="*/ 92720 w 96012"/>
                    <a:gd name="connsiteY4" fmla="*/ 109196 h 123444"/>
                    <a:gd name="connsiteX5" fmla="*/ 92720 w 96012"/>
                    <a:gd name="connsiteY5" fmla="*/ 14144 h 12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012" h="123444">
                      <a:moveTo>
                        <a:pt x="92720" y="13869"/>
                      </a:moveTo>
                      <a:cubicBezTo>
                        <a:pt x="82132" y="4008"/>
                        <a:pt x="67908" y="-958"/>
                        <a:pt x="53492" y="153"/>
                      </a:cubicBezTo>
                      <a:cubicBezTo>
                        <a:pt x="7818" y="153"/>
                        <a:pt x="0" y="29232"/>
                        <a:pt x="0" y="65030"/>
                      </a:cubicBezTo>
                      <a:cubicBezTo>
                        <a:pt x="0" y="100829"/>
                        <a:pt x="24003" y="129907"/>
                        <a:pt x="53492" y="129907"/>
                      </a:cubicBezTo>
                      <a:cubicBezTo>
                        <a:pt x="69101" y="129577"/>
                        <a:pt x="83640" y="121897"/>
                        <a:pt x="92720" y="109196"/>
                      </a:cubicBezTo>
                      <a:cubicBezTo>
                        <a:pt x="111676" y="80351"/>
                        <a:pt x="111676" y="42989"/>
                        <a:pt x="92720" y="14144"/>
                      </a:cubicBezTo>
                      <a:close/>
                    </a:path>
                  </a:pathLst>
                </a:custGeom>
                <a:grpFill/>
                <a:ln w="13716" cap="flat">
                  <a:noFill/>
                  <a:prstDash val="solid"/>
                  <a:miter/>
                </a:ln>
              </p:spPr>
              <p:txBody>
                <a:bodyPr rtlCol="0" anchor="ctr"/>
                <a:lstStyle/>
                <a:p>
                  <a:endParaRPr lang="en-US">
                    <a:latin typeface="Lora" pitchFamily="2" charset="0"/>
                  </a:endParaRPr>
                </a:p>
              </p:txBody>
            </p:sp>
            <p:sp>
              <p:nvSpPr>
                <p:cNvPr id="103" name="Freeform: Shape 102">
                  <a:extLst>
                    <a:ext uri="{FF2B5EF4-FFF2-40B4-BE49-F238E27FC236}">
                      <a16:creationId xmlns:a16="http://schemas.microsoft.com/office/drawing/2014/main" id="{34FCA5C1-72D4-D4C4-9014-BAA0179E00F8}"/>
                    </a:ext>
                  </a:extLst>
                </p:cNvPr>
                <p:cNvSpPr/>
                <p:nvPr/>
              </p:nvSpPr>
              <p:spPr>
                <a:xfrm>
                  <a:off x="8111705" y="5800359"/>
                  <a:ext cx="192024" cy="123444"/>
                </a:xfrm>
                <a:custGeom>
                  <a:avLst/>
                  <a:gdLst>
                    <a:gd name="connsiteX0" fmla="*/ 201488 w 192024"/>
                    <a:gd name="connsiteY0" fmla="*/ 91485 h 123444"/>
                    <a:gd name="connsiteX1" fmla="*/ 140040 w 192024"/>
                    <a:gd name="connsiteY1" fmla="*/ 2057 h 123444"/>
                    <a:gd name="connsiteX2" fmla="*/ 130028 w 192024"/>
                    <a:gd name="connsiteY2" fmla="*/ 0 h 123444"/>
                    <a:gd name="connsiteX3" fmla="*/ 71460 w 192024"/>
                    <a:gd name="connsiteY3" fmla="*/ 0 h 123444"/>
                    <a:gd name="connsiteX4" fmla="*/ 0 w 192024"/>
                    <a:gd name="connsiteY4" fmla="*/ 89428 h 123444"/>
                    <a:gd name="connsiteX5" fmla="*/ 0 w 192024"/>
                    <a:gd name="connsiteY5" fmla="*/ 94092 h 123444"/>
                    <a:gd name="connsiteX6" fmla="*/ 0 w 192024"/>
                    <a:gd name="connsiteY6" fmla="*/ 100675 h 123444"/>
                    <a:gd name="connsiteX7" fmla="*/ 100950 w 192024"/>
                    <a:gd name="connsiteY7" fmla="*/ 130576 h 123444"/>
                    <a:gd name="connsiteX8" fmla="*/ 140178 w 192024"/>
                    <a:gd name="connsiteY8" fmla="*/ 128107 h 123444"/>
                    <a:gd name="connsiteX9" fmla="*/ 201762 w 192024"/>
                    <a:gd name="connsiteY9" fmla="*/ 100675 h 123444"/>
                    <a:gd name="connsiteX10" fmla="*/ 201762 w 192024"/>
                    <a:gd name="connsiteY10" fmla="*/ 95737 h 123444"/>
                    <a:gd name="connsiteX11" fmla="*/ 201488 w 192024"/>
                    <a:gd name="connsiteY11" fmla="*/ 91485 h 12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2024" h="123444">
                      <a:moveTo>
                        <a:pt x="201488" y="91485"/>
                      </a:moveTo>
                      <a:cubicBezTo>
                        <a:pt x="200528" y="32507"/>
                        <a:pt x="193258" y="13441"/>
                        <a:pt x="140040" y="2057"/>
                      </a:cubicBezTo>
                      <a:lnTo>
                        <a:pt x="130028" y="0"/>
                      </a:lnTo>
                      <a:cubicBezTo>
                        <a:pt x="113390" y="14991"/>
                        <a:pt x="88098" y="14991"/>
                        <a:pt x="71460" y="0"/>
                      </a:cubicBezTo>
                      <a:cubicBezTo>
                        <a:pt x="9876" y="11110"/>
                        <a:pt x="1234" y="28666"/>
                        <a:pt x="0" y="89428"/>
                      </a:cubicBezTo>
                      <a:cubicBezTo>
                        <a:pt x="0" y="94366"/>
                        <a:pt x="0" y="94640"/>
                        <a:pt x="0" y="94092"/>
                      </a:cubicBezTo>
                      <a:lnTo>
                        <a:pt x="0" y="100675"/>
                      </a:lnTo>
                      <a:cubicBezTo>
                        <a:pt x="0" y="100675"/>
                        <a:pt x="14814" y="130576"/>
                        <a:pt x="100950" y="130576"/>
                      </a:cubicBezTo>
                      <a:cubicBezTo>
                        <a:pt x="114062" y="130645"/>
                        <a:pt x="127175" y="129808"/>
                        <a:pt x="140178" y="128107"/>
                      </a:cubicBezTo>
                      <a:cubicBezTo>
                        <a:pt x="191613" y="120838"/>
                        <a:pt x="201762" y="100675"/>
                        <a:pt x="201762" y="100675"/>
                      </a:cubicBezTo>
                      <a:lnTo>
                        <a:pt x="201762" y="95737"/>
                      </a:lnTo>
                      <a:cubicBezTo>
                        <a:pt x="201762" y="95737"/>
                        <a:pt x="201625" y="95463"/>
                        <a:pt x="201488" y="91485"/>
                      </a:cubicBezTo>
                      <a:close/>
                    </a:path>
                  </a:pathLst>
                </a:custGeom>
                <a:solidFill>
                  <a:srgbClr val="FF40FF"/>
                </a:solidFill>
                <a:ln w="13716" cap="flat">
                  <a:noFill/>
                  <a:prstDash val="solid"/>
                  <a:miter/>
                </a:ln>
              </p:spPr>
              <p:txBody>
                <a:bodyPr rtlCol="0" anchor="ctr"/>
                <a:lstStyle/>
                <a:p>
                  <a:endParaRPr lang="en-US">
                    <a:latin typeface="Lora" pitchFamily="2" charset="0"/>
                  </a:endParaRPr>
                </a:p>
              </p:txBody>
            </p:sp>
            <p:sp>
              <p:nvSpPr>
                <p:cNvPr id="104" name="Freeform: Shape 103">
                  <a:extLst>
                    <a:ext uri="{FF2B5EF4-FFF2-40B4-BE49-F238E27FC236}">
                      <a16:creationId xmlns:a16="http://schemas.microsoft.com/office/drawing/2014/main" id="{5A6A8468-B01A-0DEA-0936-ED3FF4F62C59}"/>
                    </a:ext>
                  </a:extLst>
                </p:cNvPr>
                <p:cNvSpPr/>
                <p:nvPr/>
              </p:nvSpPr>
              <p:spPr>
                <a:xfrm>
                  <a:off x="8068089" y="5697871"/>
                  <a:ext cx="82296" cy="109728"/>
                </a:xfrm>
                <a:custGeom>
                  <a:avLst/>
                  <a:gdLst>
                    <a:gd name="connsiteX0" fmla="*/ 69814 w 82296"/>
                    <a:gd name="connsiteY0" fmla="*/ 32674 h 109728"/>
                    <a:gd name="connsiteX1" fmla="*/ 72146 w 82296"/>
                    <a:gd name="connsiteY1" fmla="*/ 5242 h 109728"/>
                    <a:gd name="connsiteX2" fmla="*/ 46908 w 82296"/>
                    <a:gd name="connsiteY2" fmla="*/ 30 h 109728"/>
                    <a:gd name="connsiteX3" fmla="*/ 0 w 82296"/>
                    <a:gd name="connsiteY3" fmla="*/ 56951 h 109728"/>
                    <a:gd name="connsiteX4" fmla="*/ 46908 w 82296"/>
                    <a:gd name="connsiteY4" fmla="*/ 114010 h 109728"/>
                    <a:gd name="connsiteX5" fmla="*/ 81473 w 82296"/>
                    <a:gd name="connsiteY5" fmla="*/ 95356 h 109728"/>
                    <a:gd name="connsiteX6" fmla="*/ 87782 w 82296"/>
                    <a:gd name="connsiteY6" fmla="*/ 84520 h 109728"/>
                    <a:gd name="connsiteX7" fmla="*/ 69814 w 82296"/>
                    <a:gd name="connsiteY7" fmla="*/ 32674 h 10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6" h="109728">
                      <a:moveTo>
                        <a:pt x="69814" y="32674"/>
                      </a:moveTo>
                      <a:cubicBezTo>
                        <a:pt x="69705" y="23471"/>
                        <a:pt x="70487" y="14294"/>
                        <a:pt x="72146" y="5242"/>
                      </a:cubicBezTo>
                      <a:cubicBezTo>
                        <a:pt x="64273" y="1525"/>
                        <a:pt x="55618" y="-258"/>
                        <a:pt x="46908" y="30"/>
                      </a:cubicBezTo>
                      <a:cubicBezTo>
                        <a:pt x="6858" y="30"/>
                        <a:pt x="0" y="25542"/>
                        <a:pt x="0" y="56951"/>
                      </a:cubicBezTo>
                      <a:cubicBezTo>
                        <a:pt x="0" y="88361"/>
                        <a:pt x="20985" y="114010"/>
                        <a:pt x="46908" y="114010"/>
                      </a:cubicBezTo>
                      <a:cubicBezTo>
                        <a:pt x="60735" y="113599"/>
                        <a:pt x="73545" y="106686"/>
                        <a:pt x="81473" y="95356"/>
                      </a:cubicBezTo>
                      <a:cubicBezTo>
                        <a:pt x="83997" y="92010"/>
                        <a:pt x="86123" y="88375"/>
                        <a:pt x="87782" y="84520"/>
                      </a:cubicBezTo>
                      <a:cubicBezTo>
                        <a:pt x="75918" y="69872"/>
                        <a:pt x="69554" y="51520"/>
                        <a:pt x="69814" y="32674"/>
                      </a:cubicBezTo>
                      <a:close/>
                    </a:path>
                  </a:pathLst>
                </a:custGeom>
                <a:grpFill/>
                <a:ln w="13716" cap="flat">
                  <a:noFill/>
                  <a:prstDash val="solid"/>
                  <a:miter/>
                </a:ln>
              </p:spPr>
              <p:txBody>
                <a:bodyPr rtlCol="0" anchor="ctr"/>
                <a:lstStyle/>
                <a:p>
                  <a:endParaRPr lang="en-US">
                    <a:latin typeface="Lora" pitchFamily="2" charset="0"/>
                  </a:endParaRPr>
                </a:p>
              </p:txBody>
            </p:sp>
          </p:grpSp>
          <p:sp>
            <p:nvSpPr>
              <p:cNvPr id="79" name="Freeform: Shape 78">
                <a:extLst>
                  <a:ext uri="{FF2B5EF4-FFF2-40B4-BE49-F238E27FC236}">
                    <a16:creationId xmlns:a16="http://schemas.microsoft.com/office/drawing/2014/main" id="{35FBF26E-6A53-179D-5A67-80340BD16844}"/>
                  </a:ext>
                </a:extLst>
              </p:cNvPr>
              <p:cNvSpPr/>
              <p:nvPr/>
            </p:nvSpPr>
            <p:spPr>
              <a:xfrm>
                <a:off x="10134847" y="3180329"/>
                <a:ext cx="27432" cy="54864"/>
              </a:xfrm>
              <a:custGeom>
                <a:avLst/>
                <a:gdLst>
                  <a:gd name="connsiteX0" fmla="*/ 13716 w 27432"/>
                  <a:gd name="connsiteY0" fmla="*/ 54864 h 54864"/>
                  <a:gd name="connsiteX1" fmla="*/ 0 w 27432"/>
                  <a:gd name="connsiteY1" fmla="*/ 41148 h 54864"/>
                  <a:gd name="connsiteX2" fmla="*/ 0 w 27432"/>
                  <a:gd name="connsiteY2" fmla="*/ 13716 h 54864"/>
                  <a:gd name="connsiteX3" fmla="*/ 13716 w 27432"/>
                  <a:gd name="connsiteY3" fmla="*/ 0 h 54864"/>
                  <a:gd name="connsiteX4" fmla="*/ 27432 w 27432"/>
                  <a:gd name="connsiteY4" fmla="*/ 13716 h 54864"/>
                  <a:gd name="connsiteX5" fmla="*/ 27432 w 27432"/>
                  <a:gd name="connsiteY5" fmla="*/ 41148 h 54864"/>
                  <a:gd name="connsiteX6" fmla="*/ 13716 w 27432"/>
                  <a:gd name="connsiteY6" fmla="*/ 54864 h 54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32" h="54864">
                    <a:moveTo>
                      <a:pt x="13716" y="54864"/>
                    </a:moveTo>
                    <a:cubicBezTo>
                      <a:pt x="6145" y="54864"/>
                      <a:pt x="0" y="48719"/>
                      <a:pt x="0" y="41148"/>
                    </a:cubicBezTo>
                    <a:lnTo>
                      <a:pt x="0" y="13716"/>
                    </a:lnTo>
                    <a:cubicBezTo>
                      <a:pt x="0" y="6145"/>
                      <a:pt x="6145" y="0"/>
                      <a:pt x="13716" y="0"/>
                    </a:cubicBezTo>
                    <a:cubicBezTo>
                      <a:pt x="21287" y="0"/>
                      <a:pt x="27432" y="6145"/>
                      <a:pt x="27432" y="13716"/>
                    </a:cubicBezTo>
                    <a:lnTo>
                      <a:pt x="27432" y="41148"/>
                    </a:lnTo>
                    <a:cubicBezTo>
                      <a:pt x="27432" y="48719"/>
                      <a:pt x="21287" y="54864"/>
                      <a:pt x="13716" y="54864"/>
                    </a:cubicBezTo>
                    <a:close/>
                  </a:path>
                </a:pathLst>
              </a:custGeom>
              <a:solidFill>
                <a:srgbClr val="98C243"/>
              </a:solidFill>
              <a:ln w="13716" cap="flat">
                <a:noFill/>
                <a:prstDash val="solid"/>
                <a:miter/>
              </a:ln>
            </p:spPr>
            <p:txBody>
              <a:bodyPr rtlCol="0" anchor="ctr"/>
              <a:lstStyle/>
              <a:p>
                <a:endParaRPr lang="en-US">
                  <a:latin typeface="Lora" pitchFamily="2" charset="0"/>
                </a:endParaRPr>
              </a:p>
            </p:txBody>
          </p:sp>
          <p:sp>
            <p:nvSpPr>
              <p:cNvPr id="80" name="Freeform: Shape 79">
                <a:extLst>
                  <a:ext uri="{FF2B5EF4-FFF2-40B4-BE49-F238E27FC236}">
                    <a16:creationId xmlns:a16="http://schemas.microsoft.com/office/drawing/2014/main" id="{FB632177-59AC-C336-CB6C-063316134FF1}"/>
                  </a:ext>
                </a:extLst>
              </p:cNvPr>
              <p:cNvSpPr/>
              <p:nvPr/>
            </p:nvSpPr>
            <p:spPr>
              <a:xfrm>
                <a:off x="10134847" y="2334600"/>
                <a:ext cx="27432" cy="809244"/>
              </a:xfrm>
              <a:custGeom>
                <a:avLst/>
                <a:gdLst>
                  <a:gd name="connsiteX0" fmla="*/ 13716 w 27432"/>
                  <a:gd name="connsiteY0" fmla="*/ 821040 h 809244"/>
                  <a:gd name="connsiteX1" fmla="*/ 0 w 27432"/>
                  <a:gd name="connsiteY1" fmla="*/ 807324 h 809244"/>
                  <a:gd name="connsiteX2" fmla="*/ 0 w 27432"/>
                  <a:gd name="connsiteY2" fmla="*/ 754380 h 809244"/>
                  <a:gd name="connsiteX3" fmla="*/ 13716 w 27432"/>
                  <a:gd name="connsiteY3" fmla="*/ 740664 h 809244"/>
                  <a:gd name="connsiteX4" fmla="*/ 27432 w 27432"/>
                  <a:gd name="connsiteY4" fmla="*/ 754380 h 809244"/>
                  <a:gd name="connsiteX5" fmla="*/ 27432 w 27432"/>
                  <a:gd name="connsiteY5" fmla="*/ 807324 h 809244"/>
                  <a:gd name="connsiteX6" fmla="*/ 13716 w 27432"/>
                  <a:gd name="connsiteY6" fmla="*/ 821040 h 809244"/>
                  <a:gd name="connsiteX7" fmla="*/ 13716 w 27432"/>
                  <a:gd name="connsiteY7" fmla="*/ 715289 h 809244"/>
                  <a:gd name="connsiteX8" fmla="*/ 0 w 27432"/>
                  <a:gd name="connsiteY8" fmla="*/ 701573 h 809244"/>
                  <a:gd name="connsiteX9" fmla="*/ 0 w 27432"/>
                  <a:gd name="connsiteY9" fmla="*/ 648767 h 809244"/>
                  <a:gd name="connsiteX10" fmla="*/ 13716 w 27432"/>
                  <a:gd name="connsiteY10" fmla="*/ 635051 h 809244"/>
                  <a:gd name="connsiteX11" fmla="*/ 27432 w 27432"/>
                  <a:gd name="connsiteY11" fmla="*/ 648767 h 809244"/>
                  <a:gd name="connsiteX12" fmla="*/ 27432 w 27432"/>
                  <a:gd name="connsiteY12" fmla="*/ 701573 h 809244"/>
                  <a:gd name="connsiteX13" fmla="*/ 13716 w 27432"/>
                  <a:gd name="connsiteY13" fmla="*/ 715289 h 809244"/>
                  <a:gd name="connsiteX14" fmla="*/ 13716 w 27432"/>
                  <a:gd name="connsiteY14" fmla="*/ 609402 h 809244"/>
                  <a:gd name="connsiteX15" fmla="*/ 0 w 27432"/>
                  <a:gd name="connsiteY15" fmla="*/ 595686 h 809244"/>
                  <a:gd name="connsiteX16" fmla="*/ 0 w 27432"/>
                  <a:gd name="connsiteY16" fmla="*/ 542742 h 809244"/>
                  <a:gd name="connsiteX17" fmla="*/ 13716 w 27432"/>
                  <a:gd name="connsiteY17" fmla="*/ 529026 h 809244"/>
                  <a:gd name="connsiteX18" fmla="*/ 27432 w 27432"/>
                  <a:gd name="connsiteY18" fmla="*/ 542742 h 809244"/>
                  <a:gd name="connsiteX19" fmla="*/ 27432 w 27432"/>
                  <a:gd name="connsiteY19" fmla="*/ 595686 h 809244"/>
                  <a:gd name="connsiteX20" fmla="*/ 13716 w 27432"/>
                  <a:gd name="connsiteY20" fmla="*/ 609402 h 809244"/>
                  <a:gd name="connsiteX21" fmla="*/ 13716 w 27432"/>
                  <a:gd name="connsiteY21" fmla="*/ 503651 h 809244"/>
                  <a:gd name="connsiteX22" fmla="*/ 0 w 27432"/>
                  <a:gd name="connsiteY22" fmla="*/ 489935 h 809244"/>
                  <a:gd name="connsiteX23" fmla="*/ 0 w 27432"/>
                  <a:gd name="connsiteY23" fmla="*/ 437403 h 809244"/>
                  <a:gd name="connsiteX24" fmla="*/ 13716 w 27432"/>
                  <a:gd name="connsiteY24" fmla="*/ 423687 h 809244"/>
                  <a:gd name="connsiteX25" fmla="*/ 27432 w 27432"/>
                  <a:gd name="connsiteY25" fmla="*/ 437403 h 809244"/>
                  <a:gd name="connsiteX26" fmla="*/ 27432 w 27432"/>
                  <a:gd name="connsiteY26" fmla="*/ 490896 h 809244"/>
                  <a:gd name="connsiteX27" fmla="*/ 13716 w 27432"/>
                  <a:gd name="connsiteY27" fmla="*/ 503651 h 809244"/>
                  <a:gd name="connsiteX28" fmla="*/ 13716 w 27432"/>
                  <a:gd name="connsiteY28" fmla="*/ 397901 h 809244"/>
                  <a:gd name="connsiteX29" fmla="*/ 0 w 27432"/>
                  <a:gd name="connsiteY29" fmla="*/ 384185 h 809244"/>
                  <a:gd name="connsiteX30" fmla="*/ 0 w 27432"/>
                  <a:gd name="connsiteY30" fmla="*/ 331378 h 809244"/>
                  <a:gd name="connsiteX31" fmla="*/ 13716 w 27432"/>
                  <a:gd name="connsiteY31" fmla="*/ 317662 h 809244"/>
                  <a:gd name="connsiteX32" fmla="*/ 27432 w 27432"/>
                  <a:gd name="connsiteY32" fmla="*/ 331378 h 809244"/>
                  <a:gd name="connsiteX33" fmla="*/ 27432 w 27432"/>
                  <a:gd name="connsiteY33" fmla="*/ 384185 h 809244"/>
                  <a:gd name="connsiteX34" fmla="*/ 13716 w 27432"/>
                  <a:gd name="connsiteY34" fmla="*/ 397901 h 809244"/>
                  <a:gd name="connsiteX35" fmla="*/ 13716 w 27432"/>
                  <a:gd name="connsiteY35" fmla="*/ 292014 h 809244"/>
                  <a:gd name="connsiteX36" fmla="*/ 0 w 27432"/>
                  <a:gd name="connsiteY36" fmla="*/ 278298 h 809244"/>
                  <a:gd name="connsiteX37" fmla="*/ 0 w 27432"/>
                  <a:gd name="connsiteY37" fmla="*/ 225354 h 809244"/>
                  <a:gd name="connsiteX38" fmla="*/ 13716 w 27432"/>
                  <a:gd name="connsiteY38" fmla="*/ 211638 h 809244"/>
                  <a:gd name="connsiteX39" fmla="*/ 27432 w 27432"/>
                  <a:gd name="connsiteY39" fmla="*/ 225354 h 809244"/>
                  <a:gd name="connsiteX40" fmla="*/ 27432 w 27432"/>
                  <a:gd name="connsiteY40" fmla="*/ 278298 h 809244"/>
                  <a:gd name="connsiteX41" fmla="*/ 13716 w 27432"/>
                  <a:gd name="connsiteY41" fmla="*/ 292014 h 809244"/>
                  <a:gd name="connsiteX42" fmla="*/ 13716 w 27432"/>
                  <a:gd name="connsiteY42" fmla="*/ 186263 h 809244"/>
                  <a:gd name="connsiteX43" fmla="*/ 0 w 27432"/>
                  <a:gd name="connsiteY43" fmla="*/ 172547 h 809244"/>
                  <a:gd name="connsiteX44" fmla="*/ 0 w 27432"/>
                  <a:gd name="connsiteY44" fmla="*/ 120564 h 809244"/>
                  <a:gd name="connsiteX45" fmla="*/ 13716 w 27432"/>
                  <a:gd name="connsiteY45" fmla="*/ 106848 h 809244"/>
                  <a:gd name="connsiteX46" fmla="*/ 27432 w 27432"/>
                  <a:gd name="connsiteY46" fmla="*/ 120564 h 809244"/>
                  <a:gd name="connsiteX47" fmla="*/ 27432 w 27432"/>
                  <a:gd name="connsiteY47" fmla="*/ 173507 h 809244"/>
                  <a:gd name="connsiteX48" fmla="*/ 13716 w 27432"/>
                  <a:gd name="connsiteY48" fmla="*/ 186263 h 809244"/>
                  <a:gd name="connsiteX49" fmla="*/ 13716 w 27432"/>
                  <a:gd name="connsiteY49" fmla="*/ 80376 h 809244"/>
                  <a:gd name="connsiteX50" fmla="*/ 0 w 27432"/>
                  <a:gd name="connsiteY50" fmla="*/ 66660 h 809244"/>
                  <a:gd name="connsiteX51" fmla="*/ 0 w 27432"/>
                  <a:gd name="connsiteY51" fmla="*/ 13716 h 809244"/>
                  <a:gd name="connsiteX52" fmla="*/ 13716 w 27432"/>
                  <a:gd name="connsiteY52" fmla="*/ 0 h 809244"/>
                  <a:gd name="connsiteX53" fmla="*/ 27432 w 27432"/>
                  <a:gd name="connsiteY53" fmla="*/ 13716 h 809244"/>
                  <a:gd name="connsiteX54" fmla="*/ 27432 w 27432"/>
                  <a:gd name="connsiteY54" fmla="*/ 66660 h 809244"/>
                  <a:gd name="connsiteX55" fmla="*/ 13716 w 27432"/>
                  <a:gd name="connsiteY55" fmla="*/ 80376 h 80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7432" h="809244">
                    <a:moveTo>
                      <a:pt x="13716" y="821040"/>
                    </a:moveTo>
                    <a:cubicBezTo>
                      <a:pt x="6145" y="821040"/>
                      <a:pt x="0" y="814895"/>
                      <a:pt x="0" y="807324"/>
                    </a:cubicBezTo>
                    <a:lnTo>
                      <a:pt x="0" y="754380"/>
                    </a:lnTo>
                    <a:cubicBezTo>
                      <a:pt x="0" y="746809"/>
                      <a:pt x="6145" y="740664"/>
                      <a:pt x="13716" y="740664"/>
                    </a:cubicBezTo>
                    <a:cubicBezTo>
                      <a:pt x="21287" y="740664"/>
                      <a:pt x="27432" y="746809"/>
                      <a:pt x="27432" y="754380"/>
                    </a:cubicBezTo>
                    <a:lnTo>
                      <a:pt x="27432" y="807324"/>
                    </a:lnTo>
                    <a:cubicBezTo>
                      <a:pt x="27432" y="814895"/>
                      <a:pt x="21287" y="821040"/>
                      <a:pt x="13716" y="821040"/>
                    </a:cubicBezTo>
                    <a:close/>
                    <a:moveTo>
                      <a:pt x="13716" y="715289"/>
                    </a:moveTo>
                    <a:cubicBezTo>
                      <a:pt x="6145" y="715289"/>
                      <a:pt x="0" y="709145"/>
                      <a:pt x="0" y="701573"/>
                    </a:cubicBezTo>
                    <a:lnTo>
                      <a:pt x="0" y="648767"/>
                    </a:lnTo>
                    <a:cubicBezTo>
                      <a:pt x="0" y="641195"/>
                      <a:pt x="6145" y="635051"/>
                      <a:pt x="13716" y="635051"/>
                    </a:cubicBezTo>
                    <a:cubicBezTo>
                      <a:pt x="21287" y="635051"/>
                      <a:pt x="27432" y="641195"/>
                      <a:pt x="27432" y="648767"/>
                    </a:cubicBezTo>
                    <a:lnTo>
                      <a:pt x="27432" y="701573"/>
                    </a:lnTo>
                    <a:cubicBezTo>
                      <a:pt x="27432" y="709145"/>
                      <a:pt x="21287" y="715289"/>
                      <a:pt x="13716" y="715289"/>
                    </a:cubicBezTo>
                    <a:close/>
                    <a:moveTo>
                      <a:pt x="13716" y="609402"/>
                    </a:moveTo>
                    <a:cubicBezTo>
                      <a:pt x="6145" y="609402"/>
                      <a:pt x="0" y="603257"/>
                      <a:pt x="0" y="595686"/>
                    </a:cubicBezTo>
                    <a:lnTo>
                      <a:pt x="0" y="542742"/>
                    </a:lnTo>
                    <a:cubicBezTo>
                      <a:pt x="0" y="535171"/>
                      <a:pt x="6145" y="529026"/>
                      <a:pt x="13716" y="529026"/>
                    </a:cubicBezTo>
                    <a:cubicBezTo>
                      <a:pt x="21287" y="529026"/>
                      <a:pt x="27432" y="535171"/>
                      <a:pt x="27432" y="542742"/>
                    </a:cubicBezTo>
                    <a:lnTo>
                      <a:pt x="27432" y="595686"/>
                    </a:lnTo>
                    <a:cubicBezTo>
                      <a:pt x="27432" y="603257"/>
                      <a:pt x="21287" y="609402"/>
                      <a:pt x="13716" y="609402"/>
                    </a:cubicBezTo>
                    <a:close/>
                    <a:moveTo>
                      <a:pt x="13716" y="503651"/>
                    </a:moveTo>
                    <a:cubicBezTo>
                      <a:pt x="6145" y="503651"/>
                      <a:pt x="0" y="497507"/>
                      <a:pt x="0" y="489935"/>
                    </a:cubicBezTo>
                    <a:lnTo>
                      <a:pt x="0" y="437403"/>
                    </a:lnTo>
                    <a:cubicBezTo>
                      <a:pt x="0" y="429832"/>
                      <a:pt x="6145" y="423687"/>
                      <a:pt x="13716" y="423687"/>
                    </a:cubicBezTo>
                    <a:cubicBezTo>
                      <a:pt x="21287" y="423687"/>
                      <a:pt x="27432" y="429832"/>
                      <a:pt x="27432" y="437403"/>
                    </a:cubicBezTo>
                    <a:lnTo>
                      <a:pt x="27432" y="490896"/>
                    </a:lnTo>
                    <a:cubicBezTo>
                      <a:pt x="26925" y="498096"/>
                      <a:pt x="20931" y="503665"/>
                      <a:pt x="13716" y="503651"/>
                    </a:cubicBezTo>
                    <a:close/>
                    <a:moveTo>
                      <a:pt x="13716" y="397901"/>
                    </a:moveTo>
                    <a:cubicBezTo>
                      <a:pt x="6145" y="397901"/>
                      <a:pt x="0" y="391756"/>
                      <a:pt x="0" y="384185"/>
                    </a:cubicBezTo>
                    <a:lnTo>
                      <a:pt x="0" y="331378"/>
                    </a:lnTo>
                    <a:cubicBezTo>
                      <a:pt x="0" y="323807"/>
                      <a:pt x="6145" y="317662"/>
                      <a:pt x="13716" y="317662"/>
                    </a:cubicBezTo>
                    <a:cubicBezTo>
                      <a:pt x="21287" y="317662"/>
                      <a:pt x="27432" y="323807"/>
                      <a:pt x="27432" y="331378"/>
                    </a:cubicBezTo>
                    <a:lnTo>
                      <a:pt x="27432" y="384185"/>
                    </a:lnTo>
                    <a:cubicBezTo>
                      <a:pt x="27432" y="391756"/>
                      <a:pt x="21287" y="397901"/>
                      <a:pt x="13716" y="397901"/>
                    </a:cubicBezTo>
                    <a:close/>
                    <a:moveTo>
                      <a:pt x="13716" y="292014"/>
                    </a:moveTo>
                    <a:cubicBezTo>
                      <a:pt x="6145" y="292014"/>
                      <a:pt x="0" y="285869"/>
                      <a:pt x="0" y="278298"/>
                    </a:cubicBezTo>
                    <a:lnTo>
                      <a:pt x="0" y="225354"/>
                    </a:lnTo>
                    <a:cubicBezTo>
                      <a:pt x="0" y="217783"/>
                      <a:pt x="6145" y="211638"/>
                      <a:pt x="13716" y="211638"/>
                    </a:cubicBezTo>
                    <a:cubicBezTo>
                      <a:pt x="21287" y="211638"/>
                      <a:pt x="27432" y="217783"/>
                      <a:pt x="27432" y="225354"/>
                    </a:cubicBezTo>
                    <a:lnTo>
                      <a:pt x="27432" y="278298"/>
                    </a:lnTo>
                    <a:cubicBezTo>
                      <a:pt x="27432" y="285869"/>
                      <a:pt x="21287" y="292014"/>
                      <a:pt x="13716" y="292014"/>
                    </a:cubicBezTo>
                    <a:close/>
                    <a:moveTo>
                      <a:pt x="13716" y="186263"/>
                    </a:moveTo>
                    <a:cubicBezTo>
                      <a:pt x="6145" y="186263"/>
                      <a:pt x="0" y="180118"/>
                      <a:pt x="0" y="172547"/>
                    </a:cubicBezTo>
                    <a:lnTo>
                      <a:pt x="0" y="120564"/>
                    </a:lnTo>
                    <a:cubicBezTo>
                      <a:pt x="0" y="112992"/>
                      <a:pt x="6145" y="106848"/>
                      <a:pt x="13716" y="106848"/>
                    </a:cubicBezTo>
                    <a:cubicBezTo>
                      <a:pt x="21287" y="106848"/>
                      <a:pt x="27432" y="112992"/>
                      <a:pt x="27432" y="120564"/>
                    </a:cubicBezTo>
                    <a:lnTo>
                      <a:pt x="27432" y="173507"/>
                    </a:lnTo>
                    <a:cubicBezTo>
                      <a:pt x="26925" y="180708"/>
                      <a:pt x="20931" y="186277"/>
                      <a:pt x="13716" y="186263"/>
                    </a:cubicBezTo>
                    <a:close/>
                    <a:moveTo>
                      <a:pt x="13716" y="80376"/>
                    </a:moveTo>
                    <a:cubicBezTo>
                      <a:pt x="6145" y="80376"/>
                      <a:pt x="0" y="74231"/>
                      <a:pt x="0" y="66660"/>
                    </a:cubicBezTo>
                    <a:lnTo>
                      <a:pt x="0" y="13716"/>
                    </a:lnTo>
                    <a:cubicBezTo>
                      <a:pt x="0" y="6145"/>
                      <a:pt x="6145" y="0"/>
                      <a:pt x="13716" y="0"/>
                    </a:cubicBezTo>
                    <a:cubicBezTo>
                      <a:pt x="21287" y="0"/>
                      <a:pt x="27432" y="6145"/>
                      <a:pt x="27432" y="13716"/>
                    </a:cubicBezTo>
                    <a:lnTo>
                      <a:pt x="27432" y="66660"/>
                    </a:lnTo>
                    <a:cubicBezTo>
                      <a:pt x="27432" y="74231"/>
                      <a:pt x="21287" y="80376"/>
                      <a:pt x="13716" y="80376"/>
                    </a:cubicBezTo>
                    <a:close/>
                  </a:path>
                </a:pathLst>
              </a:custGeom>
              <a:solidFill>
                <a:schemeClr val="tx1"/>
              </a:solidFill>
              <a:ln w="13716" cap="flat">
                <a:noFill/>
                <a:prstDash val="solid"/>
                <a:miter/>
              </a:ln>
            </p:spPr>
            <p:txBody>
              <a:bodyPr rtlCol="0" anchor="ctr"/>
              <a:lstStyle/>
              <a:p>
                <a:endParaRPr lang="en-US">
                  <a:latin typeface="Lora" pitchFamily="2" charset="0"/>
                </a:endParaRPr>
              </a:p>
            </p:txBody>
          </p:sp>
          <p:sp>
            <p:nvSpPr>
              <p:cNvPr id="81" name="Freeform: Shape 80">
                <a:extLst>
                  <a:ext uri="{FF2B5EF4-FFF2-40B4-BE49-F238E27FC236}">
                    <a16:creationId xmlns:a16="http://schemas.microsoft.com/office/drawing/2014/main" id="{06883822-1027-5790-E97A-51119F0A7DD1}"/>
                  </a:ext>
                </a:extLst>
              </p:cNvPr>
              <p:cNvSpPr/>
              <p:nvPr/>
            </p:nvSpPr>
            <p:spPr>
              <a:xfrm>
                <a:off x="10083961" y="3197474"/>
                <a:ext cx="123444" cy="123444"/>
              </a:xfrm>
              <a:custGeom>
                <a:avLst/>
                <a:gdLst>
                  <a:gd name="connsiteX0" fmla="*/ 129205 w 123444"/>
                  <a:gd name="connsiteY0" fmla="*/ 64465 h 123444"/>
                  <a:gd name="connsiteX1" fmla="*/ 64739 w 123444"/>
                  <a:gd name="connsiteY1" fmla="*/ 129205 h 123444"/>
                  <a:gd name="connsiteX2" fmla="*/ 0 w 123444"/>
                  <a:gd name="connsiteY2" fmla="*/ 64740 h 123444"/>
                  <a:gd name="connsiteX3" fmla="*/ 64465 w 123444"/>
                  <a:gd name="connsiteY3" fmla="*/ 0 h 123444"/>
                  <a:gd name="connsiteX4" fmla="*/ 64602 w 123444"/>
                  <a:gd name="connsiteY4" fmla="*/ 0 h 123444"/>
                  <a:gd name="connsiteX5" fmla="*/ 129205 w 123444"/>
                  <a:gd name="connsiteY5" fmla="*/ 64465 h 12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444" h="123444">
                    <a:moveTo>
                      <a:pt x="129205" y="64465"/>
                    </a:moveTo>
                    <a:cubicBezTo>
                      <a:pt x="129273" y="100141"/>
                      <a:pt x="100415" y="129122"/>
                      <a:pt x="64739" y="129205"/>
                    </a:cubicBezTo>
                    <a:cubicBezTo>
                      <a:pt x="29064" y="129287"/>
                      <a:pt x="82" y="100415"/>
                      <a:pt x="0" y="64740"/>
                    </a:cubicBezTo>
                    <a:cubicBezTo>
                      <a:pt x="-69" y="29064"/>
                      <a:pt x="28790" y="82"/>
                      <a:pt x="64465" y="0"/>
                    </a:cubicBezTo>
                    <a:cubicBezTo>
                      <a:pt x="64507" y="0"/>
                      <a:pt x="64561" y="0"/>
                      <a:pt x="64602" y="0"/>
                    </a:cubicBezTo>
                    <a:cubicBezTo>
                      <a:pt x="100223" y="0"/>
                      <a:pt x="129136" y="28845"/>
                      <a:pt x="129205" y="64465"/>
                    </a:cubicBezTo>
                    <a:close/>
                  </a:path>
                </a:pathLst>
              </a:custGeom>
              <a:solidFill>
                <a:schemeClr val="tx1"/>
              </a:solidFill>
              <a:ln w="13716" cap="flat">
                <a:noFill/>
                <a:prstDash val="solid"/>
                <a:miter/>
              </a:ln>
            </p:spPr>
            <p:txBody>
              <a:bodyPr rtlCol="0" anchor="ctr"/>
              <a:lstStyle/>
              <a:p>
                <a:endParaRPr lang="en-US">
                  <a:latin typeface="Lora" pitchFamily="2" charset="0"/>
                </a:endParaRPr>
              </a:p>
            </p:txBody>
          </p:sp>
          <p:pic>
            <p:nvPicPr>
              <p:cNvPr id="82" name="Picture 81">
                <a:extLst>
                  <a:ext uri="{FF2B5EF4-FFF2-40B4-BE49-F238E27FC236}">
                    <a16:creationId xmlns:a16="http://schemas.microsoft.com/office/drawing/2014/main" id="{565C2D71-8E8C-9FCA-86BB-A65F11354C00}"/>
                  </a:ext>
                </a:extLst>
              </p:cNvPr>
              <p:cNvPicPr>
                <a:picLocks noChangeAspect="1"/>
              </p:cNvPicPr>
              <p:nvPr/>
            </p:nvPicPr>
            <p:blipFill>
              <a:blip r:embed="rId7"/>
              <a:stretch>
                <a:fillRect/>
              </a:stretch>
            </p:blipFill>
            <p:spPr>
              <a:xfrm>
                <a:off x="9526406" y="1033363"/>
                <a:ext cx="1303020" cy="1412748"/>
              </a:xfrm>
              <a:custGeom>
                <a:avLst/>
                <a:gdLst>
                  <a:gd name="connsiteX0" fmla="*/ 0 w 1303020"/>
                  <a:gd name="connsiteY0" fmla="*/ 0 h 1412748"/>
                  <a:gd name="connsiteX1" fmla="*/ 1310152 w 1303020"/>
                  <a:gd name="connsiteY1" fmla="*/ 0 h 1412748"/>
                  <a:gd name="connsiteX2" fmla="*/ 1310152 w 1303020"/>
                  <a:gd name="connsiteY2" fmla="*/ 1418783 h 1412748"/>
                  <a:gd name="connsiteX3" fmla="*/ 0 w 1303020"/>
                  <a:gd name="connsiteY3" fmla="*/ 1418783 h 1412748"/>
                </a:gdLst>
                <a:ahLst/>
                <a:cxnLst>
                  <a:cxn ang="0">
                    <a:pos x="connsiteX0" y="connsiteY0"/>
                  </a:cxn>
                  <a:cxn ang="0">
                    <a:pos x="connsiteX1" y="connsiteY1"/>
                  </a:cxn>
                  <a:cxn ang="0">
                    <a:pos x="connsiteX2" y="connsiteY2"/>
                  </a:cxn>
                  <a:cxn ang="0">
                    <a:pos x="connsiteX3" y="connsiteY3"/>
                  </a:cxn>
                </a:cxnLst>
                <a:rect l="l" t="t" r="r" b="b"/>
                <a:pathLst>
                  <a:path w="1303020" h="1412748">
                    <a:moveTo>
                      <a:pt x="0" y="0"/>
                    </a:moveTo>
                    <a:lnTo>
                      <a:pt x="1310152" y="0"/>
                    </a:lnTo>
                    <a:lnTo>
                      <a:pt x="1310152" y="1418783"/>
                    </a:lnTo>
                    <a:lnTo>
                      <a:pt x="0" y="1418783"/>
                    </a:lnTo>
                    <a:close/>
                  </a:path>
                </a:pathLst>
              </a:custGeom>
              <a:ln/>
            </p:spPr>
          </p:pic>
          <p:sp>
            <p:nvSpPr>
              <p:cNvPr id="83" name="Freeform: Shape 82">
                <a:extLst>
                  <a:ext uri="{FF2B5EF4-FFF2-40B4-BE49-F238E27FC236}">
                    <a16:creationId xmlns:a16="http://schemas.microsoft.com/office/drawing/2014/main" id="{1E4CB143-2F2E-A9E2-7570-6DD9BAD119B7}"/>
                  </a:ext>
                </a:extLst>
              </p:cNvPr>
              <p:cNvSpPr/>
              <p:nvPr/>
            </p:nvSpPr>
            <p:spPr>
              <a:xfrm>
                <a:off x="9704714" y="1200833"/>
                <a:ext cx="877824" cy="987552"/>
              </a:xfrm>
              <a:custGeom>
                <a:avLst/>
                <a:gdLst>
                  <a:gd name="connsiteX0" fmla="*/ 848746 w 877824"/>
                  <a:gd name="connsiteY0" fmla="*/ 222202 h 987552"/>
                  <a:gd name="connsiteX1" fmla="*/ 482255 w 877824"/>
                  <a:gd name="connsiteY1" fmla="*/ 10290 h 987552"/>
                  <a:gd name="connsiteX2" fmla="*/ 405445 w 877824"/>
                  <a:gd name="connsiteY2" fmla="*/ 10290 h 987552"/>
                  <a:gd name="connsiteX3" fmla="*/ 38542 w 877824"/>
                  <a:gd name="connsiteY3" fmla="*/ 222202 h 987552"/>
                  <a:gd name="connsiteX4" fmla="*/ 0 w 877824"/>
                  <a:gd name="connsiteY4" fmla="*/ 288725 h 987552"/>
                  <a:gd name="connsiteX5" fmla="*/ 0 w 877824"/>
                  <a:gd name="connsiteY5" fmla="*/ 712412 h 987552"/>
                  <a:gd name="connsiteX6" fmla="*/ 38542 w 877824"/>
                  <a:gd name="connsiteY6" fmla="*/ 779072 h 987552"/>
                  <a:gd name="connsiteX7" fmla="*/ 405445 w 877824"/>
                  <a:gd name="connsiteY7" fmla="*/ 990847 h 987552"/>
                  <a:gd name="connsiteX8" fmla="*/ 482255 w 877824"/>
                  <a:gd name="connsiteY8" fmla="*/ 990847 h 987552"/>
                  <a:gd name="connsiteX9" fmla="*/ 848746 w 877824"/>
                  <a:gd name="connsiteY9" fmla="*/ 779072 h 987552"/>
                  <a:gd name="connsiteX10" fmla="*/ 887151 w 877824"/>
                  <a:gd name="connsiteY10" fmla="*/ 712412 h 987552"/>
                  <a:gd name="connsiteX11" fmla="*/ 887151 w 877824"/>
                  <a:gd name="connsiteY11" fmla="*/ 288725 h 987552"/>
                  <a:gd name="connsiteX12" fmla="*/ 848746 w 877824"/>
                  <a:gd name="connsiteY12" fmla="*/ 222202 h 987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7824" h="987552">
                    <a:moveTo>
                      <a:pt x="848746" y="222202"/>
                    </a:moveTo>
                    <a:lnTo>
                      <a:pt x="482255" y="10290"/>
                    </a:lnTo>
                    <a:cubicBezTo>
                      <a:pt x="458485" y="-3430"/>
                      <a:pt x="429215" y="-3430"/>
                      <a:pt x="405445" y="10290"/>
                    </a:cubicBezTo>
                    <a:lnTo>
                      <a:pt x="38542" y="222202"/>
                    </a:lnTo>
                    <a:cubicBezTo>
                      <a:pt x="14704" y="235863"/>
                      <a:pt x="0" y="261252"/>
                      <a:pt x="0" y="288725"/>
                    </a:cubicBezTo>
                    <a:lnTo>
                      <a:pt x="0" y="712412"/>
                    </a:lnTo>
                    <a:cubicBezTo>
                      <a:pt x="28" y="739913"/>
                      <a:pt x="14717" y="765315"/>
                      <a:pt x="38542" y="779072"/>
                    </a:cubicBezTo>
                    <a:lnTo>
                      <a:pt x="405445" y="990847"/>
                    </a:lnTo>
                    <a:cubicBezTo>
                      <a:pt x="429215" y="1004563"/>
                      <a:pt x="458485" y="1004563"/>
                      <a:pt x="482255" y="990847"/>
                    </a:cubicBezTo>
                    <a:lnTo>
                      <a:pt x="848746" y="779072"/>
                    </a:lnTo>
                    <a:cubicBezTo>
                      <a:pt x="872489" y="765260"/>
                      <a:pt x="887110" y="739885"/>
                      <a:pt x="887151" y="712412"/>
                    </a:cubicBezTo>
                    <a:lnTo>
                      <a:pt x="887151" y="288725"/>
                    </a:lnTo>
                    <a:cubicBezTo>
                      <a:pt x="887123" y="261293"/>
                      <a:pt x="872489" y="235946"/>
                      <a:pt x="848746" y="222202"/>
                    </a:cubicBezTo>
                    <a:close/>
                  </a:path>
                </a:pathLst>
              </a:custGeom>
              <a:solidFill>
                <a:schemeClr val="tx1"/>
              </a:solidFill>
              <a:ln w="13716" cap="flat">
                <a:noFill/>
                <a:prstDash val="solid"/>
                <a:miter/>
              </a:ln>
            </p:spPr>
            <p:txBody>
              <a:bodyPr rtlCol="0" anchor="ctr"/>
              <a:lstStyle/>
              <a:p>
                <a:endParaRPr lang="en-US">
                  <a:latin typeface="Lora" pitchFamily="2" charset="0"/>
                </a:endParaRPr>
              </a:p>
            </p:txBody>
          </p:sp>
          <p:sp>
            <p:nvSpPr>
              <p:cNvPr id="84" name="Freeform: Shape 83">
                <a:extLst>
                  <a:ext uri="{FF2B5EF4-FFF2-40B4-BE49-F238E27FC236}">
                    <a16:creationId xmlns:a16="http://schemas.microsoft.com/office/drawing/2014/main" id="{D08962DA-261C-9F89-FB65-A4E53C841B5D}"/>
                  </a:ext>
                </a:extLst>
              </p:cNvPr>
              <p:cNvSpPr/>
              <p:nvPr/>
            </p:nvSpPr>
            <p:spPr>
              <a:xfrm>
                <a:off x="9796473" y="1304595"/>
                <a:ext cx="699516" cy="781812"/>
              </a:xfrm>
              <a:custGeom>
                <a:avLst/>
                <a:gdLst>
                  <a:gd name="connsiteX0" fmla="*/ 704181 w 699516"/>
                  <a:gd name="connsiteY0" fmla="*/ 563798 h 781812"/>
                  <a:gd name="connsiteX1" fmla="*/ 704181 w 699516"/>
                  <a:gd name="connsiteY1" fmla="*/ 229814 h 781812"/>
                  <a:gd name="connsiteX2" fmla="*/ 672770 w 699516"/>
                  <a:gd name="connsiteY2" fmla="*/ 174950 h 781812"/>
                  <a:gd name="connsiteX3" fmla="*/ 383500 w 699516"/>
                  <a:gd name="connsiteY3" fmla="*/ 8437 h 781812"/>
                  <a:gd name="connsiteX4" fmla="*/ 320681 w 699516"/>
                  <a:gd name="connsiteY4" fmla="*/ 8437 h 781812"/>
                  <a:gd name="connsiteX5" fmla="*/ 31410 w 699516"/>
                  <a:gd name="connsiteY5" fmla="*/ 175361 h 781812"/>
                  <a:gd name="connsiteX6" fmla="*/ 1 w 699516"/>
                  <a:gd name="connsiteY6" fmla="*/ 230225 h 781812"/>
                  <a:gd name="connsiteX7" fmla="*/ 1 w 699516"/>
                  <a:gd name="connsiteY7" fmla="*/ 564210 h 781812"/>
                  <a:gd name="connsiteX8" fmla="*/ 31410 w 699516"/>
                  <a:gd name="connsiteY8" fmla="*/ 619074 h 781812"/>
                  <a:gd name="connsiteX9" fmla="*/ 320681 w 699516"/>
                  <a:gd name="connsiteY9" fmla="*/ 785997 h 781812"/>
                  <a:gd name="connsiteX10" fmla="*/ 383500 w 699516"/>
                  <a:gd name="connsiteY10" fmla="*/ 785997 h 781812"/>
                  <a:gd name="connsiteX11" fmla="*/ 672770 w 699516"/>
                  <a:gd name="connsiteY11" fmla="*/ 619074 h 781812"/>
                  <a:gd name="connsiteX12" fmla="*/ 704181 w 699516"/>
                  <a:gd name="connsiteY12" fmla="*/ 563798 h 781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99516" h="781812">
                    <a:moveTo>
                      <a:pt x="704181" y="563798"/>
                    </a:moveTo>
                    <a:lnTo>
                      <a:pt x="704181" y="229814"/>
                    </a:lnTo>
                    <a:cubicBezTo>
                      <a:pt x="704345" y="207210"/>
                      <a:pt x="692357" y="186252"/>
                      <a:pt x="672770" y="174950"/>
                    </a:cubicBezTo>
                    <a:lnTo>
                      <a:pt x="383500" y="8437"/>
                    </a:lnTo>
                    <a:cubicBezTo>
                      <a:pt x="364078" y="-2812"/>
                      <a:pt x="340116" y="-2812"/>
                      <a:pt x="320681" y="8437"/>
                    </a:cubicBezTo>
                    <a:lnTo>
                      <a:pt x="31410" y="175361"/>
                    </a:lnTo>
                    <a:cubicBezTo>
                      <a:pt x="11879" y="186704"/>
                      <a:pt x="-109" y="207635"/>
                      <a:pt x="1" y="230225"/>
                    </a:cubicBezTo>
                    <a:lnTo>
                      <a:pt x="1" y="564210"/>
                    </a:lnTo>
                    <a:cubicBezTo>
                      <a:pt x="-109" y="586800"/>
                      <a:pt x="11879" y="607731"/>
                      <a:pt x="31410" y="619074"/>
                    </a:cubicBezTo>
                    <a:lnTo>
                      <a:pt x="320681" y="785997"/>
                    </a:lnTo>
                    <a:cubicBezTo>
                      <a:pt x="340116" y="797245"/>
                      <a:pt x="364078" y="797245"/>
                      <a:pt x="383500" y="785997"/>
                    </a:cubicBezTo>
                    <a:lnTo>
                      <a:pt x="672770" y="619074"/>
                    </a:lnTo>
                    <a:cubicBezTo>
                      <a:pt x="692480" y="607703"/>
                      <a:pt x="704495" y="586553"/>
                      <a:pt x="704181" y="563798"/>
                    </a:cubicBezTo>
                    <a:close/>
                  </a:path>
                </a:pathLst>
              </a:custGeom>
              <a:solidFill>
                <a:srgbClr val="FFFFFF"/>
              </a:solidFill>
              <a:ln w="13716" cap="flat">
                <a:noFill/>
                <a:prstDash val="solid"/>
                <a:miter/>
              </a:ln>
            </p:spPr>
            <p:txBody>
              <a:bodyPr rtlCol="0" anchor="ctr"/>
              <a:lstStyle/>
              <a:p>
                <a:endParaRPr lang="en-US">
                  <a:latin typeface="Lora" pitchFamily="2" charset="0"/>
                </a:endParaRPr>
              </a:p>
            </p:txBody>
          </p:sp>
          <p:sp>
            <p:nvSpPr>
              <p:cNvPr id="86" name="Freeform: Shape 85">
                <a:extLst>
                  <a:ext uri="{FF2B5EF4-FFF2-40B4-BE49-F238E27FC236}">
                    <a16:creationId xmlns:a16="http://schemas.microsoft.com/office/drawing/2014/main" id="{CAF95EA4-514C-8B66-5592-1125D19F0573}"/>
                  </a:ext>
                </a:extLst>
              </p:cNvPr>
              <p:cNvSpPr/>
              <p:nvPr/>
            </p:nvSpPr>
            <p:spPr>
              <a:xfrm>
                <a:off x="1966391" y="2337931"/>
                <a:ext cx="27432" cy="809244"/>
              </a:xfrm>
              <a:custGeom>
                <a:avLst/>
                <a:gdLst>
                  <a:gd name="connsiteX0" fmla="*/ 14130 w 27432"/>
                  <a:gd name="connsiteY0" fmla="*/ 817709 h 809244"/>
                  <a:gd name="connsiteX1" fmla="*/ 414 w 27432"/>
                  <a:gd name="connsiteY1" fmla="*/ 803993 h 809244"/>
                  <a:gd name="connsiteX2" fmla="*/ 414 w 27432"/>
                  <a:gd name="connsiteY2" fmla="*/ 751049 h 809244"/>
                  <a:gd name="connsiteX3" fmla="*/ 17051 w 27432"/>
                  <a:gd name="connsiteY3" fmla="*/ 741078 h 809244"/>
                  <a:gd name="connsiteX4" fmla="*/ 27022 w 27432"/>
                  <a:gd name="connsiteY4" fmla="*/ 751049 h 809244"/>
                  <a:gd name="connsiteX5" fmla="*/ 27022 w 27432"/>
                  <a:gd name="connsiteY5" fmla="*/ 803993 h 809244"/>
                  <a:gd name="connsiteX6" fmla="*/ 14130 w 27432"/>
                  <a:gd name="connsiteY6" fmla="*/ 817709 h 809244"/>
                  <a:gd name="connsiteX7" fmla="*/ 14130 w 27432"/>
                  <a:gd name="connsiteY7" fmla="*/ 711959 h 809244"/>
                  <a:gd name="connsiteX8" fmla="*/ 414 w 27432"/>
                  <a:gd name="connsiteY8" fmla="*/ 698243 h 809244"/>
                  <a:gd name="connsiteX9" fmla="*/ 414 w 27432"/>
                  <a:gd name="connsiteY9" fmla="*/ 645436 h 809244"/>
                  <a:gd name="connsiteX10" fmla="*/ 10385 w 27432"/>
                  <a:gd name="connsiteY10" fmla="*/ 628798 h 809244"/>
                  <a:gd name="connsiteX11" fmla="*/ 27022 w 27432"/>
                  <a:gd name="connsiteY11" fmla="*/ 638770 h 809244"/>
                  <a:gd name="connsiteX12" fmla="*/ 27022 w 27432"/>
                  <a:gd name="connsiteY12" fmla="*/ 645436 h 809244"/>
                  <a:gd name="connsiteX13" fmla="*/ 27022 w 27432"/>
                  <a:gd name="connsiteY13" fmla="*/ 698243 h 809244"/>
                  <a:gd name="connsiteX14" fmla="*/ 14130 w 27432"/>
                  <a:gd name="connsiteY14" fmla="*/ 711959 h 809244"/>
                  <a:gd name="connsiteX15" fmla="*/ 14130 w 27432"/>
                  <a:gd name="connsiteY15" fmla="*/ 606071 h 809244"/>
                  <a:gd name="connsiteX16" fmla="*/ 414 w 27432"/>
                  <a:gd name="connsiteY16" fmla="*/ 592355 h 809244"/>
                  <a:gd name="connsiteX17" fmla="*/ 414 w 27432"/>
                  <a:gd name="connsiteY17" fmla="*/ 539411 h 809244"/>
                  <a:gd name="connsiteX18" fmla="*/ 17051 w 27432"/>
                  <a:gd name="connsiteY18" fmla="*/ 529440 h 809244"/>
                  <a:gd name="connsiteX19" fmla="*/ 27022 w 27432"/>
                  <a:gd name="connsiteY19" fmla="*/ 539411 h 809244"/>
                  <a:gd name="connsiteX20" fmla="*/ 27022 w 27432"/>
                  <a:gd name="connsiteY20" fmla="*/ 592355 h 809244"/>
                  <a:gd name="connsiteX21" fmla="*/ 14130 w 27432"/>
                  <a:gd name="connsiteY21" fmla="*/ 606071 h 809244"/>
                  <a:gd name="connsiteX22" fmla="*/ 14130 w 27432"/>
                  <a:gd name="connsiteY22" fmla="*/ 500321 h 809244"/>
                  <a:gd name="connsiteX23" fmla="*/ 414 w 27432"/>
                  <a:gd name="connsiteY23" fmla="*/ 486605 h 809244"/>
                  <a:gd name="connsiteX24" fmla="*/ 414 w 27432"/>
                  <a:gd name="connsiteY24" fmla="*/ 434073 h 809244"/>
                  <a:gd name="connsiteX25" fmla="*/ 17051 w 27432"/>
                  <a:gd name="connsiteY25" fmla="*/ 424101 h 809244"/>
                  <a:gd name="connsiteX26" fmla="*/ 27022 w 27432"/>
                  <a:gd name="connsiteY26" fmla="*/ 434073 h 809244"/>
                  <a:gd name="connsiteX27" fmla="*/ 27022 w 27432"/>
                  <a:gd name="connsiteY27" fmla="*/ 487565 h 809244"/>
                  <a:gd name="connsiteX28" fmla="*/ 14130 w 27432"/>
                  <a:gd name="connsiteY28" fmla="*/ 500321 h 809244"/>
                  <a:gd name="connsiteX29" fmla="*/ 14130 w 27432"/>
                  <a:gd name="connsiteY29" fmla="*/ 394570 h 809244"/>
                  <a:gd name="connsiteX30" fmla="*/ 414 w 27432"/>
                  <a:gd name="connsiteY30" fmla="*/ 380854 h 809244"/>
                  <a:gd name="connsiteX31" fmla="*/ 414 w 27432"/>
                  <a:gd name="connsiteY31" fmla="*/ 328048 h 809244"/>
                  <a:gd name="connsiteX32" fmla="*/ 10385 w 27432"/>
                  <a:gd name="connsiteY32" fmla="*/ 311410 h 809244"/>
                  <a:gd name="connsiteX33" fmla="*/ 27022 w 27432"/>
                  <a:gd name="connsiteY33" fmla="*/ 321382 h 809244"/>
                  <a:gd name="connsiteX34" fmla="*/ 27022 w 27432"/>
                  <a:gd name="connsiteY34" fmla="*/ 328048 h 809244"/>
                  <a:gd name="connsiteX35" fmla="*/ 27022 w 27432"/>
                  <a:gd name="connsiteY35" fmla="*/ 380854 h 809244"/>
                  <a:gd name="connsiteX36" fmla="*/ 14130 w 27432"/>
                  <a:gd name="connsiteY36" fmla="*/ 394570 h 809244"/>
                  <a:gd name="connsiteX37" fmla="*/ 14130 w 27432"/>
                  <a:gd name="connsiteY37" fmla="*/ 288683 h 809244"/>
                  <a:gd name="connsiteX38" fmla="*/ 414 w 27432"/>
                  <a:gd name="connsiteY38" fmla="*/ 274967 h 809244"/>
                  <a:gd name="connsiteX39" fmla="*/ 414 w 27432"/>
                  <a:gd name="connsiteY39" fmla="*/ 222023 h 809244"/>
                  <a:gd name="connsiteX40" fmla="*/ 17051 w 27432"/>
                  <a:gd name="connsiteY40" fmla="*/ 212051 h 809244"/>
                  <a:gd name="connsiteX41" fmla="*/ 27022 w 27432"/>
                  <a:gd name="connsiteY41" fmla="*/ 222023 h 809244"/>
                  <a:gd name="connsiteX42" fmla="*/ 27022 w 27432"/>
                  <a:gd name="connsiteY42" fmla="*/ 274967 h 809244"/>
                  <a:gd name="connsiteX43" fmla="*/ 14130 w 27432"/>
                  <a:gd name="connsiteY43" fmla="*/ 288683 h 809244"/>
                  <a:gd name="connsiteX44" fmla="*/ 14130 w 27432"/>
                  <a:gd name="connsiteY44" fmla="*/ 182932 h 809244"/>
                  <a:gd name="connsiteX45" fmla="*/ 414 w 27432"/>
                  <a:gd name="connsiteY45" fmla="*/ 169216 h 809244"/>
                  <a:gd name="connsiteX46" fmla="*/ 414 w 27432"/>
                  <a:gd name="connsiteY46" fmla="*/ 117233 h 809244"/>
                  <a:gd name="connsiteX47" fmla="*/ 10385 w 27432"/>
                  <a:gd name="connsiteY47" fmla="*/ 100595 h 809244"/>
                  <a:gd name="connsiteX48" fmla="*/ 27022 w 27432"/>
                  <a:gd name="connsiteY48" fmla="*/ 110567 h 809244"/>
                  <a:gd name="connsiteX49" fmla="*/ 27022 w 27432"/>
                  <a:gd name="connsiteY49" fmla="*/ 117233 h 809244"/>
                  <a:gd name="connsiteX50" fmla="*/ 27022 w 27432"/>
                  <a:gd name="connsiteY50" fmla="*/ 170177 h 809244"/>
                  <a:gd name="connsiteX51" fmla="*/ 14130 w 27432"/>
                  <a:gd name="connsiteY51" fmla="*/ 182932 h 809244"/>
                  <a:gd name="connsiteX52" fmla="*/ 14130 w 27432"/>
                  <a:gd name="connsiteY52" fmla="*/ 77045 h 809244"/>
                  <a:gd name="connsiteX53" fmla="*/ 414 w 27432"/>
                  <a:gd name="connsiteY53" fmla="*/ 63329 h 809244"/>
                  <a:gd name="connsiteX54" fmla="*/ 414 w 27432"/>
                  <a:gd name="connsiteY54" fmla="*/ 10385 h 809244"/>
                  <a:gd name="connsiteX55" fmla="*/ 17051 w 27432"/>
                  <a:gd name="connsiteY55" fmla="*/ 414 h 809244"/>
                  <a:gd name="connsiteX56" fmla="*/ 27022 w 27432"/>
                  <a:gd name="connsiteY56" fmla="*/ 10385 h 809244"/>
                  <a:gd name="connsiteX57" fmla="*/ 27022 w 27432"/>
                  <a:gd name="connsiteY57" fmla="*/ 63329 h 809244"/>
                  <a:gd name="connsiteX58" fmla="*/ 14130 w 27432"/>
                  <a:gd name="connsiteY58" fmla="*/ 77045 h 80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7432" h="809244">
                    <a:moveTo>
                      <a:pt x="14130" y="817709"/>
                    </a:moveTo>
                    <a:cubicBezTo>
                      <a:pt x="6558" y="817709"/>
                      <a:pt x="414" y="811564"/>
                      <a:pt x="414" y="803993"/>
                    </a:cubicBezTo>
                    <a:lnTo>
                      <a:pt x="414" y="751049"/>
                    </a:lnTo>
                    <a:cubicBezTo>
                      <a:pt x="2251" y="743697"/>
                      <a:pt x="9699" y="739240"/>
                      <a:pt x="17051" y="741078"/>
                    </a:cubicBezTo>
                    <a:cubicBezTo>
                      <a:pt x="21961" y="742312"/>
                      <a:pt x="25788" y="746139"/>
                      <a:pt x="27022" y="751049"/>
                    </a:cubicBezTo>
                    <a:lnTo>
                      <a:pt x="27022" y="803993"/>
                    </a:lnTo>
                    <a:cubicBezTo>
                      <a:pt x="27036" y="811263"/>
                      <a:pt x="21385" y="817270"/>
                      <a:pt x="14130" y="817709"/>
                    </a:cubicBezTo>
                    <a:close/>
                    <a:moveTo>
                      <a:pt x="14130" y="711959"/>
                    </a:moveTo>
                    <a:cubicBezTo>
                      <a:pt x="6558" y="711959"/>
                      <a:pt x="414" y="705814"/>
                      <a:pt x="414" y="698243"/>
                    </a:cubicBezTo>
                    <a:lnTo>
                      <a:pt x="414" y="645436"/>
                    </a:lnTo>
                    <a:cubicBezTo>
                      <a:pt x="-1424" y="638084"/>
                      <a:pt x="3033" y="630636"/>
                      <a:pt x="10385" y="628798"/>
                    </a:cubicBezTo>
                    <a:cubicBezTo>
                      <a:pt x="17737" y="626961"/>
                      <a:pt x="25185" y="631418"/>
                      <a:pt x="27022" y="638770"/>
                    </a:cubicBezTo>
                    <a:cubicBezTo>
                      <a:pt x="27571" y="640951"/>
                      <a:pt x="27571" y="643242"/>
                      <a:pt x="27022" y="645436"/>
                    </a:cubicBezTo>
                    <a:lnTo>
                      <a:pt x="27022" y="698243"/>
                    </a:lnTo>
                    <a:cubicBezTo>
                      <a:pt x="27036" y="705512"/>
                      <a:pt x="21385" y="711520"/>
                      <a:pt x="14130" y="711959"/>
                    </a:cubicBezTo>
                    <a:close/>
                    <a:moveTo>
                      <a:pt x="14130" y="606071"/>
                    </a:moveTo>
                    <a:cubicBezTo>
                      <a:pt x="6558" y="606071"/>
                      <a:pt x="414" y="599926"/>
                      <a:pt x="414" y="592355"/>
                    </a:cubicBezTo>
                    <a:lnTo>
                      <a:pt x="414" y="539411"/>
                    </a:lnTo>
                    <a:cubicBezTo>
                      <a:pt x="2251" y="532060"/>
                      <a:pt x="9699" y="527602"/>
                      <a:pt x="17051" y="529440"/>
                    </a:cubicBezTo>
                    <a:cubicBezTo>
                      <a:pt x="21961" y="530674"/>
                      <a:pt x="25788" y="534501"/>
                      <a:pt x="27022" y="539411"/>
                    </a:cubicBezTo>
                    <a:lnTo>
                      <a:pt x="27022" y="592355"/>
                    </a:lnTo>
                    <a:cubicBezTo>
                      <a:pt x="27036" y="599625"/>
                      <a:pt x="21385" y="605632"/>
                      <a:pt x="14130" y="606071"/>
                    </a:cubicBezTo>
                    <a:close/>
                    <a:moveTo>
                      <a:pt x="14130" y="500321"/>
                    </a:moveTo>
                    <a:cubicBezTo>
                      <a:pt x="6558" y="500321"/>
                      <a:pt x="414" y="494176"/>
                      <a:pt x="414" y="486605"/>
                    </a:cubicBezTo>
                    <a:lnTo>
                      <a:pt x="414" y="434073"/>
                    </a:lnTo>
                    <a:cubicBezTo>
                      <a:pt x="2251" y="426721"/>
                      <a:pt x="9699" y="422263"/>
                      <a:pt x="17051" y="424101"/>
                    </a:cubicBezTo>
                    <a:cubicBezTo>
                      <a:pt x="21961" y="425335"/>
                      <a:pt x="25788" y="429162"/>
                      <a:pt x="27022" y="434073"/>
                    </a:cubicBezTo>
                    <a:lnTo>
                      <a:pt x="27022" y="487565"/>
                    </a:lnTo>
                    <a:cubicBezTo>
                      <a:pt x="26556" y="494450"/>
                      <a:pt x="21029" y="499923"/>
                      <a:pt x="14130" y="500321"/>
                    </a:cubicBezTo>
                    <a:close/>
                    <a:moveTo>
                      <a:pt x="14130" y="394570"/>
                    </a:moveTo>
                    <a:cubicBezTo>
                      <a:pt x="6558" y="394570"/>
                      <a:pt x="414" y="388426"/>
                      <a:pt x="414" y="380854"/>
                    </a:cubicBezTo>
                    <a:lnTo>
                      <a:pt x="414" y="328048"/>
                    </a:lnTo>
                    <a:cubicBezTo>
                      <a:pt x="-1424" y="320696"/>
                      <a:pt x="3033" y="313248"/>
                      <a:pt x="10385" y="311410"/>
                    </a:cubicBezTo>
                    <a:cubicBezTo>
                      <a:pt x="17737" y="309572"/>
                      <a:pt x="25185" y="314030"/>
                      <a:pt x="27022" y="321382"/>
                    </a:cubicBezTo>
                    <a:cubicBezTo>
                      <a:pt x="27571" y="323563"/>
                      <a:pt x="27571" y="325853"/>
                      <a:pt x="27022" y="328048"/>
                    </a:cubicBezTo>
                    <a:lnTo>
                      <a:pt x="27022" y="380854"/>
                    </a:lnTo>
                    <a:cubicBezTo>
                      <a:pt x="27036" y="388124"/>
                      <a:pt x="21385" y="394132"/>
                      <a:pt x="14130" y="394570"/>
                    </a:cubicBezTo>
                    <a:close/>
                    <a:moveTo>
                      <a:pt x="14130" y="288683"/>
                    </a:moveTo>
                    <a:cubicBezTo>
                      <a:pt x="6558" y="288683"/>
                      <a:pt x="414" y="282538"/>
                      <a:pt x="414" y="274967"/>
                    </a:cubicBezTo>
                    <a:lnTo>
                      <a:pt x="414" y="222023"/>
                    </a:lnTo>
                    <a:cubicBezTo>
                      <a:pt x="2251" y="214671"/>
                      <a:pt x="9699" y="210214"/>
                      <a:pt x="17051" y="212051"/>
                    </a:cubicBezTo>
                    <a:cubicBezTo>
                      <a:pt x="21961" y="213286"/>
                      <a:pt x="25788" y="217113"/>
                      <a:pt x="27022" y="222023"/>
                    </a:cubicBezTo>
                    <a:lnTo>
                      <a:pt x="27022" y="274967"/>
                    </a:lnTo>
                    <a:cubicBezTo>
                      <a:pt x="27036" y="282236"/>
                      <a:pt x="21385" y="288244"/>
                      <a:pt x="14130" y="288683"/>
                    </a:cubicBezTo>
                    <a:close/>
                    <a:moveTo>
                      <a:pt x="14130" y="182932"/>
                    </a:moveTo>
                    <a:cubicBezTo>
                      <a:pt x="6558" y="182932"/>
                      <a:pt x="414" y="176788"/>
                      <a:pt x="414" y="169216"/>
                    </a:cubicBezTo>
                    <a:lnTo>
                      <a:pt x="414" y="117233"/>
                    </a:lnTo>
                    <a:cubicBezTo>
                      <a:pt x="-1424" y="109881"/>
                      <a:pt x="3033" y="102433"/>
                      <a:pt x="10385" y="100595"/>
                    </a:cubicBezTo>
                    <a:cubicBezTo>
                      <a:pt x="17737" y="98757"/>
                      <a:pt x="25185" y="103215"/>
                      <a:pt x="27022" y="110567"/>
                    </a:cubicBezTo>
                    <a:cubicBezTo>
                      <a:pt x="27571" y="112748"/>
                      <a:pt x="27571" y="115038"/>
                      <a:pt x="27022" y="117233"/>
                    </a:cubicBezTo>
                    <a:lnTo>
                      <a:pt x="27022" y="170177"/>
                    </a:lnTo>
                    <a:cubicBezTo>
                      <a:pt x="26556" y="177062"/>
                      <a:pt x="21029" y="182535"/>
                      <a:pt x="14130" y="182932"/>
                    </a:cubicBezTo>
                    <a:close/>
                    <a:moveTo>
                      <a:pt x="14130" y="77045"/>
                    </a:moveTo>
                    <a:cubicBezTo>
                      <a:pt x="6558" y="77045"/>
                      <a:pt x="414" y="70900"/>
                      <a:pt x="414" y="63329"/>
                    </a:cubicBezTo>
                    <a:lnTo>
                      <a:pt x="414" y="10385"/>
                    </a:lnTo>
                    <a:cubicBezTo>
                      <a:pt x="2251" y="3033"/>
                      <a:pt x="9699" y="-1424"/>
                      <a:pt x="17051" y="414"/>
                    </a:cubicBezTo>
                    <a:cubicBezTo>
                      <a:pt x="21961" y="1648"/>
                      <a:pt x="25788" y="5475"/>
                      <a:pt x="27022" y="10385"/>
                    </a:cubicBezTo>
                    <a:lnTo>
                      <a:pt x="27022" y="63329"/>
                    </a:lnTo>
                    <a:cubicBezTo>
                      <a:pt x="27036" y="70599"/>
                      <a:pt x="21385" y="76606"/>
                      <a:pt x="14130" y="77045"/>
                    </a:cubicBezTo>
                    <a:close/>
                  </a:path>
                </a:pathLst>
              </a:custGeom>
              <a:solidFill>
                <a:srgbClr val="0070C0"/>
              </a:solidFill>
              <a:ln w="13716" cap="flat">
                <a:solidFill>
                  <a:schemeClr val="accent1"/>
                </a:solidFill>
                <a:prstDash val="solid"/>
                <a:miter/>
              </a:ln>
            </p:spPr>
            <p:txBody>
              <a:bodyPr rtlCol="0" anchor="ctr"/>
              <a:lstStyle/>
              <a:p>
                <a:endParaRPr lang="en-US">
                  <a:latin typeface="Lora" pitchFamily="2" charset="0"/>
                </a:endParaRPr>
              </a:p>
            </p:txBody>
          </p:sp>
          <p:sp>
            <p:nvSpPr>
              <p:cNvPr id="88" name="TextBox 87">
                <a:extLst>
                  <a:ext uri="{FF2B5EF4-FFF2-40B4-BE49-F238E27FC236}">
                    <a16:creationId xmlns:a16="http://schemas.microsoft.com/office/drawing/2014/main" id="{115527AB-1D88-EE4B-E0E1-69194684A036}"/>
                  </a:ext>
                </a:extLst>
              </p:cNvPr>
              <p:cNvSpPr txBox="1"/>
              <p:nvPr/>
            </p:nvSpPr>
            <p:spPr>
              <a:xfrm>
                <a:off x="1208848" y="3506481"/>
                <a:ext cx="1442327" cy="400110"/>
              </a:xfrm>
              <a:prstGeom prst="rect">
                <a:avLst/>
              </a:prstGeom>
              <a:noFill/>
            </p:spPr>
            <p:txBody>
              <a:bodyPr wrap="square" rtlCol="0">
                <a:spAutoFit/>
              </a:bodyPr>
              <a:lstStyle/>
              <a:p>
                <a:pPr algn="ctr"/>
                <a:r>
                  <a:rPr lang="en-US" sz="2000" b="1" dirty="0">
                    <a:solidFill>
                      <a:schemeClr val="bg1"/>
                    </a:solidFill>
                    <a:effectLst>
                      <a:outerShdw blurRad="38100" dist="38100" dir="2700000" algn="tl">
                        <a:srgbClr val="000000">
                          <a:alpha val="43137"/>
                        </a:srgbClr>
                      </a:outerShdw>
                    </a:effectLst>
                    <a:latin typeface="Lora" pitchFamily="2" charset="0"/>
                  </a:rPr>
                  <a:t>2017</a:t>
                </a:r>
              </a:p>
            </p:txBody>
          </p:sp>
          <p:sp>
            <p:nvSpPr>
              <p:cNvPr id="89" name="TextBox 88">
                <a:extLst>
                  <a:ext uri="{FF2B5EF4-FFF2-40B4-BE49-F238E27FC236}">
                    <a16:creationId xmlns:a16="http://schemas.microsoft.com/office/drawing/2014/main" id="{309D14EB-D61B-7CF2-87DC-3450A27022B5}"/>
                  </a:ext>
                </a:extLst>
              </p:cNvPr>
              <p:cNvSpPr txBox="1"/>
              <p:nvPr/>
            </p:nvSpPr>
            <p:spPr>
              <a:xfrm>
                <a:off x="3291603" y="3506481"/>
                <a:ext cx="1442327" cy="400110"/>
              </a:xfrm>
              <a:prstGeom prst="rect">
                <a:avLst/>
              </a:prstGeom>
              <a:noFill/>
            </p:spPr>
            <p:txBody>
              <a:bodyPr wrap="square" rtlCol="0">
                <a:spAutoFit/>
              </a:bodyPr>
              <a:lstStyle/>
              <a:p>
                <a:pPr algn="ctr">
                  <a:defRPr/>
                </a:pPr>
                <a:r>
                  <a:rPr lang="en-US" altLang="ko-KR" sz="2000" b="1" dirty="0">
                    <a:solidFill>
                      <a:schemeClr val="bg1"/>
                    </a:solidFill>
                    <a:latin typeface="Lora" pitchFamily="2" charset="0"/>
                    <a:cs typeface="Arial" pitchFamily="34" charset="0"/>
                  </a:rPr>
                  <a:t>External</a:t>
                </a:r>
              </a:p>
            </p:txBody>
          </p:sp>
          <p:sp>
            <p:nvSpPr>
              <p:cNvPr id="90" name="TextBox 89">
                <a:extLst>
                  <a:ext uri="{FF2B5EF4-FFF2-40B4-BE49-F238E27FC236}">
                    <a16:creationId xmlns:a16="http://schemas.microsoft.com/office/drawing/2014/main" id="{9603B2F1-E9E1-F95D-8169-B6E75A7D49AA}"/>
                  </a:ext>
                </a:extLst>
              </p:cNvPr>
              <p:cNvSpPr txBox="1"/>
              <p:nvPr/>
            </p:nvSpPr>
            <p:spPr>
              <a:xfrm>
                <a:off x="5298588" y="3506481"/>
                <a:ext cx="1442327" cy="400110"/>
              </a:xfrm>
              <a:prstGeom prst="rect">
                <a:avLst/>
              </a:prstGeom>
              <a:noFill/>
            </p:spPr>
            <p:txBody>
              <a:bodyPr wrap="square" rtlCol="0">
                <a:spAutoFit/>
              </a:bodyPr>
              <a:lstStyle/>
              <a:p>
                <a:pPr algn="ctr"/>
                <a:r>
                  <a:rPr lang="en-US" altLang="ko-KR" sz="2000" b="1" dirty="0">
                    <a:solidFill>
                      <a:schemeClr val="bg1"/>
                    </a:solidFill>
                    <a:latin typeface="Lora" pitchFamily="2" charset="0"/>
                    <a:cs typeface="Arial" pitchFamily="34" charset="0"/>
                  </a:rPr>
                  <a:t>Analyze</a:t>
                </a:r>
              </a:p>
            </p:txBody>
          </p:sp>
          <p:sp>
            <p:nvSpPr>
              <p:cNvPr id="91" name="TextBox 90">
                <a:extLst>
                  <a:ext uri="{FF2B5EF4-FFF2-40B4-BE49-F238E27FC236}">
                    <a16:creationId xmlns:a16="http://schemas.microsoft.com/office/drawing/2014/main" id="{138FE486-5BB9-5891-EEB5-82CE1A786BAB}"/>
                  </a:ext>
                </a:extLst>
              </p:cNvPr>
              <p:cNvSpPr txBox="1"/>
              <p:nvPr/>
            </p:nvSpPr>
            <p:spPr>
              <a:xfrm>
                <a:off x="7154848" y="3506481"/>
                <a:ext cx="1918205" cy="435184"/>
              </a:xfrm>
              <a:prstGeom prst="rect">
                <a:avLst/>
              </a:prstGeom>
              <a:solidFill>
                <a:srgbClr val="FF40FF"/>
              </a:solidFill>
            </p:spPr>
            <p:txBody>
              <a:bodyPr wrap="square" rtlCol="0">
                <a:spAutoFit/>
              </a:bodyPr>
              <a:lstStyle/>
              <a:p>
                <a:pPr algn="ctr"/>
                <a:r>
                  <a:rPr lang="en-US" altLang="ko-KR" sz="2000" b="1" dirty="0">
                    <a:solidFill>
                      <a:schemeClr val="bg2">
                        <a:lumMod val="10000"/>
                      </a:schemeClr>
                    </a:solidFill>
                    <a:latin typeface="Lora" pitchFamily="2" charset="0"/>
                    <a:cs typeface="Arial" pitchFamily="34" charset="0"/>
                  </a:rPr>
                  <a:t>Improve</a:t>
                </a:r>
              </a:p>
            </p:txBody>
          </p:sp>
          <p:sp>
            <p:nvSpPr>
              <p:cNvPr id="92" name="TextBox 91">
                <a:extLst>
                  <a:ext uri="{FF2B5EF4-FFF2-40B4-BE49-F238E27FC236}">
                    <a16:creationId xmlns:a16="http://schemas.microsoft.com/office/drawing/2014/main" id="{AA143954-F7E4-190A-DF2F-A651B169FC93}"/>
                  </a:ext>
                </a:extLst>
              </p:cNvPr>
              <p:cNvSpPr txBox="1"/>
              <p:nvPr/>
            </p:nvSpPr>
            <p:spPr>
              <a:xfrm>
                <a:off x="9456752" y="3506481"/>
                <a:ext cx="1442327" cy="400110"/>
              </a:xfrm>
              <a:prstGeom prst="rect">
                <a:avLst/>
              </a:prstGeom>
              <a:noFill/>
            </p:spPr>
            <p:txBody>
              <a:bodyPr wrap="square" rtlCol="0">
                <a:spAutoFit/>
              </a:bodyPr>
              <a:lstStyle/>
              <a:p>
                <a:pPr algn="ctr"/>
                <a:r>
                  <a:rPr lang="en-US" altLang="ko-KR" sz="2000" b="1" dirty="0">
                    <a:solidFill>
                      <a:schemeClr val="bg1"/>
                    </a:solidFill>
                    <a:latin typeface="Lora" pitchFamily="2" charset="0"/>
                    <a:cs typeface="Arial" pitchFamily="34" charset="0"/>
                  </a:rPr>
                  <a:t>Repeat</a:t>
                </a:r>
              </a:p>
            </p:txBody>
          </p:sp>
          <p:sp>
            <p:nvSpPr>
              <p:cNvPr id="97" name="Freeform: Shape 96">
                <a:extLst>
                  <a:ext uri="{FF2B5EF4-FFF2-40B4-BE49-F238E27FC236}">
                    <a16:creationId xmlns:a16="http://schemas.microsoft.com/office/drawing/2014/main" id="{F176B1BA-AF03-C30C-0E63-B6FD3F91CBF5}"/>
                  </a:ext>
                </a:extLst>
              </p:cNvPr>
              <p:cNvSpPr/>
              <p:nvPr/>
            </p:nvSpPr>
            <p:spPr>
              <a:xfrm>
                <a:off x="909222" y="3451494"/>
                <a:ext cx="2128102" cy="517916"/>
              </a:xfrm>
              <a:custGeom>
                <a:avLst/>
                <a:gdLst>
                  <a:gd name="connsiteX0" fmla="*/ 76493 w 2128102"/>
                  <a:gd name="connsiteY0" fmla="*/ 0 h 517916"/>
                  <a:gd name="connsiteX1" fmla="*/ 1980228 w 2128102"/>
                  <a:gd name="connsiteY1" fmla="*/ 0 h 517916"/>
                  <a:gd name="connsiteX2" fmla="*/ 2056904 w 2128102"/>
                  <a:gd name="connsiteY2" fmla="*/ 57607 h 517916"/>
                  <a:gd name="connsiteX3" fmla="*/ 2056904 w 2128102"/>
                  <a:gd name="connsiteY3" fmla="*/ 205466 h 517916"/>
                  <a:gd name="connsiteX4" fmla="*/ 2128102 w 2128102"/>
                  <a:gd name="connsiteY4" fmla="*/ 258958 h 517916"/>
                  <a:gd name="connsiteX5" fmla="*/ 2056904 w 2128102"/>
                  <a:gd name="connsiteY5" fmla="*/ 312451 h 517916"/>
                  <a:gd name="connsiteX6" fmla="*/ 2056904 w 2128102"/>
                  <a:gd name="connsiteY6" fmla="*/ 460309 h 517916"/>
                  <a:gd name="connsiteX7" fmla="*/ 1980228 w 2128102"/>
                  <a:gd name="connsiteY7" fmla="*/ 517916 h 517916"/>
                  <a:gd name="connsiteX8" fmla="*/ 76493 w 2128102"/>
                  <a:gd name="connsiteY8" fmla="*/ 517916 h 517916"/>
                  <a:gd name="connsiteX9" fmla="*/ 0 w 2128102"/>
                  <a:gd name="connsiteY9" fmla="*/ 460309 h 517916"/>
                  <a:gd name="connsiteX10" fmla="*/ 0 w 2128102"/>
                  <a:gd name="connsiteY10" fmla="*/ 371206 h 517916"/>
                  <a:gd name="connsiteX11" fmla="*/ 0 w 2128102"/>
                  <a:gd name="connsiteY11" fmla="*/ 312451 h 517916"/>
                  <a:gd name="connsiteX12" fmla="*/ 0 w 2128102"/>
                  <a:gd name="connsiteY12" fmla="*/ 205466 h 517916"/>
                  <a:gd name="connsiteX13" fmla="*/ 0 w 2128102"/>
                  <a:gd name="connsiteY13" fmla="*/ 104506 h 517916"/>
                  <a:gd name="connsiteX14" fmla="*/ 0 w 2128102"/>
                  <a:gd name="connsiteY14" fmla="*/ 57607 h 517916"/>
                  <a:gd name="connsiteX15" fmla="*/ 76493 w 2128102"/>
                  <a:gd name="connsiteY15" fmla="*/ 0 h 51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28102" h="517916">
                    <a:moveTo>
                      <a:pt x="76493" y="0"/>
                    </a:moveTo>
                    <a:lnTo>
                      <a:pt x="1980228" y="0"/>
                    </a:lnTo>
                    <a:cubicBezTo>
                      <a:pt x="2022583" y="0"/>
                      <a:pt x="2056904" y="25786"/>
                      <a:pt x="2056904" y="57607"/>
                    </a:cubicBezTo>
                    <a:lnTo>
                      <a:pt x="2056904" y="205466"/>
                    </a:lnTo>
                    <a:lnTo>
                      <a:pt x="2128102" y="258958"/>
                    </a:lnTo>
                    <a:lnTo>
                      <a:pt x="2056904" y="312451"/>
                    </a:lnTo>
                    <a:lnTo>
                      <a:pt x="2056904" y="460309"/>
                    </a:lnTo>
                    <a:cubicBezTo>
                      <a:pt x="2056904" y="492130"/>
                      <a:pt x="2022583" y="517916"/>
                      <a:pt x="1980228" y="517916"/>
                    </a:cubicBezTo>
                    <a:lnTo>
                      <a:pt x="76493" y="517916"/>
                    </a:lnTo>
                    <a:cubicBezTo>
                      <a:pt x="34217" y="517847"/>
                      <a:pt x="0" y="492075"/>
                      <a:pt x="0" y="460309"/>
                    </a:cubicBezTo>
                    <a:lnTo>
                      <a:pt x="0" y="371206"/>
                    </a:lnTo>
                    <a:lnTo>
                      <a:pt x="0" y="312451"/>
                    </a:lnTo>
                    <a:lnTo>
                      <a:pt x="0" y="205466"/>
                    </a:lnTo>
                    <a:lnTo>
                      <a:pt x="0" y="104506"/>
                    </a:lnTo>
                    <a:lnTo>
                      <a:pt x="0" y="57607"/>
                    </a:lnTo>
                    <a:cubicBezTo>
                      <a:pt x="0" y="25841"/>
                      <a:pt x="34217" y="82"/>
                      <a:pt x="76493" y="0"/>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ora" pitchFamily="2" charset="0"/>
                </a:endParaRPr>
              </a:p>
            </p:txBody>
          </p:sp>
          <p:sp>
            <p:nvSpPr>
              <p:cNvPr id="98" name="TextBox 97">
                <a:extLst>
                  <a:ext uri="{FF2B5EF4-FFF2-40B4-BE49-F238E27FC236}">
                    <a16:creationId xmlns:a16="http://schemas.microsoft.com/office/drawing/2014/main" id="{06E05F8B-CD7C-84EC-E31B-A2F132FC3EDB}"/>
                  </a:ext>
                </a:extLst>
              </p:cNvPr>
              <p:cNvSpPr txBox="1"/>
              <p:nvPr/>
            </p:nvSpPr>
            <p:spPr>
              <a:xfrm>
                <a:off x="1208848" y="3506481"/>
                <a:ext cx="1442327" cy="400110"/>
              </a:xfrm>
              <a:prstGeom prst="rect">
                <a:avLst/>
              </a:prstGeom>
              <a:noFill/>
            </p:spPr>
            <p:txBody>
              <a:bodyPr wrap="square" rtlCol="0">
                <a:spAutoFit/>
              </a:bodyPr>
              <a:lstStyle/>
              <a:p>
                <a:pPr algn="ctr"/>
                <a:r>
                  <a:rPr lang="en-US" altLang="ko-KR" sz="2000" b="1" dirty="0">
                    <a:solidFill>
                      <a:schemeClr val="bg1"/>
                    </a:solidFill>
                    <a:latin typeface="Lora" pitchFamily="2" charset="0"/>
                    <a:cs typeface="Arial" pitchFamily="34" charset="0"/>
                  </a:rPr>
                  <a:t>Internal</a:t>
                </a:r>
              </a:p>
            </p:txBody>
          </p:sp>
        </p:grpSp>
        <p:sp>
          <p:nvSpPr>
            <p:cNvPr id="115" name="TextBox 114">
              <a:extLst>
                <a:ext uri="{FF2B5EF4-FFF2-40B4-BE49-F238E27FC236}">
                  <a16:creationId xmlns:a16="http://schemas.microsoft.com/office/drawing/2014/main" id="{C4D0181D-6282-3C37-859A-65EA0BCCFE6D}"/>
                </a:ext>
              </a:extLst>
            </p:cNvPr>
            <p:cNvSpPr txBox="1"/>
            <p:nvPr/>
          </p:nvSpPr>
          <p:spPr>
            <a:xfrm>
              <a:off x="5149981" y="4057699"/>
              <a:ext cx="1846482" cy="1660006"/>
            </a:xfrm>
            <a:prstGeom prst="rect">
              <a:avLst/>
            </a:prstGeom>
            <a:noFill/>
          </p:spPr>
          <p:txBody>
            <a:bodyPr wrap="square">
              <a:spAutoFit/>
            </a:bodyPr>
            <a:lstStyle/>
            <a:p>
              <a:pPr algn="ctr">
                <a:lnSpc>
                  <a:spcPct val="107000"/>
                </a:lnSpc>
                <a:spcBef>
                  <a:spcPts val="1200"/>
                </a:spcBef>
                <a:spcAft>
                  <a:spcPts val="1200"/>
                </a:spcAft>
              </a:pPr>
              <a:r>
                <a:rPr lang="en-US" sz="1600" dirty="0">
                  <a:solidFill>
                    <a:schemeClr val="tx1">
                      <a:lumMod val="75000"/>
                      <a:lumOff val="25000"/>
                    </a:schemeClr>
                  </a:solidFill>
                  <a:latin typeface="Lora" pitchFamily="2" charset="0"/>
                  <a:cs typeface="Times New Roman" panose="02020603050405020304" pitchFamily="18" charset="0"/>
                </a:rPr>
                <a:t>Create a list of potential improvements with impact level (high, moderate, low)</a:t>
              </a:r>
            </a:p>
          </p:txBody>
        </p:sp>
        <p:sp>
          <p:nvSpPr>
            <p:cNvPr id="116" name="TextBox 115">
              <a:extLst>
                <a:ext uri="{FF2B5EF4-FFF2-40B4-BE49-F238E27FC236}">
                  <a16:creationId xmlns:a16="http://schemas.microsoft.com/office/drawing/2014/main" id="{9515ED5E-DE12-327B-74DD-51B8E275E429}"/>
                </a:ext>
              </a:extLst>
            </p:cNvPr>
            <p:cNvSpPr txBox="1"/>
            <p:nvPr/>
          </p:nvSpPr>
          <p:spPr>
            <a:xfrm>
              <a:off x="782799" y="4057699"/>
              <a:ext cx="2128101" cy="2036327"/>
            </a:xfrm>
            <a:prstGeom prst="rect">
              <a:avLst/>
            </a:prstGeom>
            <a:noFill/>
          </p:spPr>
          <p:txBody>
            <a:bodyPr wrap="square">
              <a:spAutoFit/>
            </a:bodyPr>
            <a:lstStyle/>
            <a:p>
              <a:pPr marL="171450" indent="-171450" algn="ctr">
                <a:buFont typeface="Arial" panose="020B0604020202020204" pitchFamily="34" charset="0"/>
                <a:buChar char="•"/>
              </a:pPr>
              <a:r>
                <a:rPr lang="en-US" sz="1600" dirty="0">
                  <a:solidFill>
                    <a:schemeClr val="tx1">
                      <a:lumMod val="65000"/>
                      <a:lumOff val="35000"/>
                    </a:schemeClr>
                  </a:solidFill>
                  <a:latin typeface="Lora" pitchFamily="2" charset="0"/>
                  <a:ea typeface="Times New Roman" panose="02020603050405020304" pitchFamily="18" charset="0"/>
                  <a:cs typeface="Times New Roman" panose="02020603050405020304" pitchFamily="18" charset="0"/>
                </a:rPr>
                <a:t>Feedback form</a:t>
              </a:r>
            </a:p>
            <a:p>
              <a:pPr marL="171450" indent="-171450" algn="ctr">
                <a:buFont typeface="Arial" panose="020B0604020202020204" pitchFamily="34" charset="0"/>
                <a:buChar char="•"/>
              </a:pPr>
              <a:r>
                <a:rPr lang="en-US" sz="1600" dirty="0">
                  <a:solidFill>
                    <a:schemeClr val="tx1">
                      <a:lumMod val="65000"/>
                      <a:lumOff val="35000"/>
                    </a:schemeClr>
                  </a:solidFill>
                  <a:latin typeface="Lora" pitchFamily="2" charset="0"/>
                  <a:ea typeface="Times New Roman" panose="02020603050405020304" pitchFamily="18" charset="0"/>
                  <a:cs typeface="Times New Roman" panose="02020603050405020304" pitchFamily="18" charset="0"/>
                </a:rPr>
                <a:t>QA recommendations</a:t>
              </a:r>
            </a:p>
            <a:p>
              <a:pPr marL="171450" indent="-171450" algn="ctr">
                <a:buFont typeface="Arial" panose="020B0604020202020204" pitchFamily="34" charset="0"/>
                <a:buChar char="•"/>
              </a:pPr>
              <a:r>
                <a:rPr lang="en-US" sz="1600" dirty="0">
                  <a:solidFill>
                    <a:schemeClr val="tx1">
                      <a:lumMod val="65000"/>
                      <a:lumOff val="35000"/>
                    </a:schemeClr>
                  </a:solidFill>
                  <a:latin typeface="Lora" pitchFamily="2" charset="0"/>
                  <a:ea typeface="Times New Roman" panose="02020603050405020304" pitchFamily="18" charset="0"/>
                  <a:cs typeface="Times New Roman" panose="02020603050405020304" pitchFamily="18" charset="0"/>
                </a:rPr>
                <a:t>Self-reflection after training</a:t>
              </a:r>
            </a:p>
            <a:p>
              <a:pPr marL="171450" indent="-171450" algn="ctr">
                <a:buFont typeface="Arial" panose="020B0604020202020204" pitchFamily="34" charset="0"/>
                <a:buChar char="•"/>
              </a:pPr>
              <a:endParaRPr lang="en-US" sz="1600" dirty="0">
                <a:solidFill>
                  <a:schemeClr val="tx1">
                    <a:lumMod val="65000"/>
                    <a:lumOff val="35000"/>
                  </a:schemeClr>
                </a:solidFill>
                <a:latin typeface="Lora" pitchFamily="2" charset="0"/>
                <a:ea typeface="Times New Roman" panose="02020603050405020304" pitchFamily="18" charset="0"/>
                <a:cs typeface="Times New Roman" panose="02020603050405020304" pitchFamily="18" charset="0"/>
              </a:endParaRPr>
            </a:p>
          </p:txBody>
        </p:sp>
        <p:sp>
          <p:nvSpPr>
            <p:cNvPr id="117" name="TextBox 116">
              <a:extLst>
                <a:ext uri="{FF2B5EF4-FFF2-40B4-BE49-F238E27FC236}">
                  <a16:creationId xmlns:a16="http://schemas.microsoft.com/office/drawing/2014/main" id="{FE98BF47-B9F2-B8B2-ADD6-965327FA7465}"/>
                </a:ext>
              </a:extLst>
            </p:cNvPr>
            <p:cNvSpPr txBox="1"/>
            <p:nvPr/>
          </p:nvSpPr>
          <p:spPr>
            <a:xfrm>
              <a:off x="3000619" y="1465411"/>
              <a:ext cx="2036533" cy="2395912"/>
            </a:xfrm>
            <a:prstGeom prst="rect">
              <a:avLst/>
            </a:prstGeom>
            <a:noFill/>
          </p:spPr>
          <p:txBody>
            <a:bodyPr wrap="square">
              <a:spAutoFit/>
            </a:bodyPr>
            <a:lstStyle/>
            <a:p>
              <a:pPr marL="171450" indent="-171450" algn="ctr">
                <a:buFont typeface="Arial" panose="020B0604020202020204" pitchFamily="34" charset="0"/>
                <a:buChar char="•"/>
              </a:pPr>
              <a:r>
                <a:rPr lang="en-US" sz="1600" dirty="0">
                  <a:solidFill>
                    <a:schemeClr val="tx1">
                      <a:lumMod val="65000"/>
                      <a:lumOff val="35000"/>
                    </a:schemeClr>
                  </a:solidFill>
                  <a:latin typeface="Lora" pitchFamily="2" charset="0"/>
                  <a:ea typeface="Times New Roman" panose="02020603050405020304" pitchFamily="18" charset="0"/>
                </a:rPr>
                <a:t>Reported issues</a:t>
              </a:r>
            </a:p>
            <a:p>
              <a:pPr marL="171450" indent="-171450" algn="ctr">
                <a:buFont typeface="Arial" panose="020B0604020202020204" pitchFamily="34" charset="0"/>
                <a:buChar char="•"/>
              </a:pPr>
              <a:r>
                <a:rPr lang="en-US" sz="1600" dirty="0">
                  <a:solidFill>
                    <a:schemeClr val="tx1">
                      <a:lumMod val="65000"/>
                      <a:lumOff val="35000"/>
                    </a:schemeClr>
                  </a:solidFill>
                  <a:latin typeface="Lora" pitchFamily="2" charset="0"/>
                  <a:ea typeface="Times New Roman" panose="02020603050405020304" pitchFamily="18" charset="0"/>
                </a:rPr>
                <a:t>Discussion forum</a:t>
              </a:r>
            </a:p>
            <a:p>
              <a:pPr marL="171450" indent="-171450" algn="ctr">
                <a:buFont typeface="Arial" panose="020B0604020202020204" pitchFamily="34" charset="0"/>
                <a:buChar char="•"/>
              </a:pPr>
              <a:r>
                <a:rPr lang="en-US" sz="1600" dirty="0">
                  <a:solidFill>
                    <a:schemeClr val="tx1">
                      <a:lumMod val="65000"/>
                      <a:lumOff val="35000"/>
                    </a:schemeClr>
                  </a:solidFill>
                  <a:latin typeface="Lora" pitchFamily="2" charset="0"/>
                  <a:ea typeface="Times New Roman" panose="02020603050405020304" pitchFamily="18" charset="0"/>
                </a:rPr>
                <a:t>Direct mail contact</a:t>
              </a:r>
            </a:p>
            <a:p>
              <a:pPr marL="171450" indent="-171450" algn="ctr">
                <a:buFont typeface="Arial" panose="020B0604020202020204" pitchFamily="34" charset="0"/>
                <a:buChar char="•"/>
              </a:pPr>
              <a:r>
                <a:rPr lang="en-US" sz="1600" dirty="0">
                  <a:solidFill>
                    <a:schemeClr val="tx1">
                      <a:lumMod val="65000"/>
                      <a:lumOff val="35000"/>
                    </a:schemeClr>
                  </a:solidFill>
                  <a:latin typeface="Lora" pitchFamily="2" charset="0"/>
                  <a:ea typeface="Times New Roman" panose="02020603050405020304" pitchFamily="18" charset="0"/>
                </a:rPr>
                <a:t>Other means of communication</a:t>
              </a:r>
            </a:p>
            <a:p>
              <a:pPr marL="171450" indent="-171450" algn="ctr">
                <a:buFont typeface="Arial" panose="020B0604020202020204" pitchFamily="34" charset="0"/>
                <a:buChar char="•"/>
              </a:pPr>
              <a:endParaRPr lang="en-US" sz="1600" dirty="0">
                <a:solidFill>
                  <a:schemeClr val="tx1">
                    <a:lumMod val="65000"/>
                    <a:lumOff val="35000"/>
                  </a:schemeClr>
                </a:solidFill>
                <a:latin typeface="Lora" pitchFamily="2" charset="0"/>
                <a:ea typeface="Times New Roman" panose="02020603050405020304" pitchFamily="18" charset="0"/>
              </a:endParaRPr>
            </a:p>
          </p:txBody>
        </p:sp>
        <p:sp>
          <p:nvSpPr>
            <p:cNvPr id="118" name="TextBox 117">
              <a:extLst>
                <a:ext uri="{FF2B5EF4-FFF2-40B4-BE49-F238E27FC236}">
                  <a16:creationId xmlns:a16="http://schemas.microsoft.com/office/drawing/2014/main" id="{C3CCE943-6D45-344B-015C-224C726CDCCD}"/>
                </a:ext>
              </a:extLst>
            </p:cNvPr>
            <p:cNvSpPr txBox="1"/>
            <p:nvPr/>
          </p:nvSpPr>
          <p:spPr>
            <a:xfrm>
              <a:off x="9254674" y="4057699"/>
              <a:ext cx="1846482" cy="1133067"/>
            </a:xfrm>
            <a:prstGeom prst="rect">
              <a:avLst/>
            </a:prstGeom>
            <a:noFill/>
          </p:spPr>
          <p:txBody>
            <a:bodyPr wrap="square">
              <a:spAutoFit/>
            </a:bodyPr>
            <a:lstStyle/>
            <a:p>
              <a:pPr marL="0" marR="0" algn="ctr">
                <a:lnSpc>
                  <a:spcPct val="107000"/>
                </a:lnSpc>
                <a:spcBef>
                  <a:spcPts val="1200"/>
                </a:spcBef>
                <a:spcAft>
                  <a:spcPts val="1200"/>
                </a:spcAft>
              </a:pPr>
              <a:r>
                <a:rPr lang="en-US" sz="1600" dirty="0">
                  <a:solidFill>
                    <a:schemeClr val="tx1">
                      <a:lumMod val="75000"/>
                      <a:lumOff val="25000"/>
                    </a:schemeClr>
                  </a:solidFill>
                  <a:latin typeface="Lora" pitchFamily="2" charset="0"/>
                  <a:cs typeface="Times New Roman" panose="02020603050405020304" pitchFamily="18" charset="0"/>
                </a:rPr>
                <a:t>Start a new cycle of the FAIR-by-Design methodology</a:t>
              </a:r>
            </a:p>
          </p:txBody>
        </p:sp>
        <p:sp>
          <p:nvSpPr>
            <p:cNvPr id="119" name="TextBox 118">
              <a:extLst>
                <a:ext uri="{FF2B5EF4-FFF2-40B4-BE49-F238E27FC236}">
                  <a16:creationId xmlns:a16="http://schemas.microsoft.com/office/drawing/2014/main" id="{650A3A8D-2B58-B276-8D05-4B29CF313E28}"/>
                </a:ext>
              </a:extLst>
            </p:cNvPr>
            <p:cNvSpPr txBox="1"/>
            <p:nvPr/>
          </p:nvSpPr>
          <p:spPr>
            <a:xfrm>
              <a:off x="7128632" y="2185491"/>
              <a:ext cx="1998537" cy="1253035"/>
            </a:xfrm>
            <a:prstGeom prst="rect">
              <a:avLst/>
            </a:prstGeom>
            <a:noFill/>
          </p:spPr>
          <p:txBody>
            <a:bodyPr wrap="square">
              <a:spAutoFit/>
            </a:bodyPr>
            <a:lstStyle/>
            <a:p>
              <a:pPr algn="ctr"/>
              <a:r>
                <a:rPr lang="en-US" sz="1600" dirty="0">
                  <a:solidFill>
                    <a:schemeClr val="tx1">
                      <a:lumMod val="75000"/>
                      <a:lumOff val="25000"/>
                    </a:schemeClr>
                  </a:solidFill>
                  <a:latin typeface="Lora" pitchFamily="2" charset="0"/>
                </a:rPr>
                <a:t>Select items from the list that will be part of a new version</a:t>
              </a:r>
            </a:p>
          </p:txBody>
        </p:sp>
      </p:grpSp>
      <p:sp>
        <p:nvSpPr>
          <p:cNvPr id="93" name="Freeform: Shape 84">
            <a:extLst>
              <a:ext uri="{FF2B5EF4-FFF2-40B4-BE49-F238E27FC236}">
                <a16:creationId xmlns:a16="http://schemas.microsoft.com/office/drawing/2014/main" id="{870E60A6-83B7-2544-98F3-66B3D4430DB6}"/>
              </a:ext>
              <a:ext uri="{C183D7F6-B498-43B3-948B-1728B52AA6E4}">
                <adec:decorative xmlns:adec="http://schemas.microsoft.com/office/drawing/2017/decorative" val="1"/>
              </a:ext>
            </a:extLst>
          </p:cNvPr>
          <p:cNvSpPr/>
          <p:nvPr/>
        </p:nvSpPr>
        <p:spPr>
          <a:xfrm>
            <a:off x="3855033" y="5517232"/>
            <a:ext cx="288036" cy="274320"/>
          </a:xfrm>
          <a:custGeom>
            <a:avLst/>
            <a:gdLst>
              <a:gd name="connsiteX0" fmla="*/ 254432 w 288036"/>
              <a:gd name="connsiteY0" fmla="*/ 0 h 274320"/>
              <a:gd name="connsiteX1" fmla="*/ 46497 w 288036"/>
              <a:gd name="connsiteY1" fmla="*/ 0 h 274320"/>
              <a:gd name="connsiteX2" fmla="*/ 0 w 288036"/>
              <a:gd name="connsiteY2" fmla="*/ 46497 h 274320"/>
              <a:gd name="connsiteX3" fmla="*/ 0 w 288036"/>
              <a:gd name="connsiteY3" fmla="*/ 174742 h 274320"/>
              <a:gd name="connsiteX4" fmla="*/ 46497 w 288036"/>
              <a:gd name="connsiteY4" fmla="*/ 221376 h 274320"/>
              <a:gd name="connsiteX5" fmla="*/ 46497 w 288036"/>
              <a:gd name="connsiteY5" fmla="*/ 281589 h 274320"/>
              <a:gd name="connsiteX6" fmla="*/ 120152 w 288036"/>
              <a:gd name="connsiteY6" fmla="*/ 221376 h 274320"/>
              <a:gd name="connsiteX7" fmla="*/ 254432 w 288036"/>
              <a:gd name="connsiteY7" fmla="*/ 221376 h 274320"/>
              <a:gd name="connsiteX8" fmla="*/ 301066 w 288036"/>
              <a:gd name="connsiteY8" fmla="*/ 174742 h 274320"/>
              <a:gd name="connsiteX9" fmla="*/ 301066 w 288036"/>
              <a:gd name="connsiteY9" fmla="*/ 46497 h 274320"/>
              <a:gd name="connsiteX10" fmla="*/ 254432 w 288036"/>
              <a:gd name="connsiteY10" fmla="*/ 0 h 274320"/>
              <a:gd name="connsiteX11" fmla="*/ 64053 w 288036"/>
              <a:gd name="connsiteY11" fmla="*/ 141000 h 274320"/>
              <a:gd name="connsiteX12" fmla="*/ 35113 w 288036"/>
              <a:gd name="connsiteY12" fmla="*/ 112060 h 274320"/>
              <a:gd name="connsiteX13" fmla="*/ 64053 w 288036"/>
              <a:gd name="connsiteY13" fmla="*/ 83119 h 274320"/>
              <a:gd name="connsiteX14" fmla="*/ 92994 w 288036"/>
              <a:gd name="connsiteY14" fmla="*/ 112060 h 274320"/>
              <a:gd name="connsiteX15" fmla="*/ 64328 w 288036"/>
              <a:gd name="connsiteY15" fmla="*/ 141000 h 274320"/>
              <a:gd name="connsiteX16" fmla="*/ 64053 w 288036"/>
              <a:gd name="connsiteY16" fmla="*/ 141000 h 274320"/>
              <a:gd name="connsiteX17" fmla="*/ 150464 w 288036"/>
              <a:gd name="connsiteY17" fmla="*/ 141000 h 274320"/>
              <a:gd name="connsiteX18" fmla="*/ 121524 w 288036"/>
              <a:gd name="connsiteY18" fmla="*/ 112060 h 274320"/>
              <a:gd name="connsiteX19" fmla="*/ 150464 w 288036"/>
              <a:gd name="connsiteY19" fmla="*/ 83119 h 274320"/>
              <a:gd name="connsiteX20" fmla="*/ 179406 w 288036"/>
              <a:gd name="connsiteY20" fmla="*/ 112060 h 274320"/>
              <a:gd name="connsiteX21" fmla="*/ 150464 w 288036"/>
              <a:gd name="connsiteY21" fmla="*/ 141000 h 274320"/>
              <a:gd name="connsiteX22" fmla="*/ 236464 w 288036"/>
              <a:gd name="connsiteY22" fmla="*/ 141000 h 274320"/>
              <a:gd name="connsiteX23" fmla="*/ 207523 w 288036"/>
              <a:gd name="connsiteY23" fmla="*/ 112060 h 274320"/>
              <a:gd name="connsiteX24" fmla="*/ 236464 w 288036"/>
              <a:gd name="connsiteY24" fmla="*/ 83119 h 274320"/>
              <a:gd name="connsiteX25" fmla="*/ 265404 w 288036"/>
              <a:gd name="connsiteY25" fmla="*/ 112060 h 274320"/>
              <a:gd name="connsiteX26" fmla="*/ 236738 w 288036"/>
              <a:gd name="connsiteY26" fmla="*/ 141000 h 274320"/>
              <a:gd name="connsiteX27" fmla="*/ 236464 w 288036"/>
              <a:gd name="connsiteY27" fmla="*/ 141000 h 27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88036" h="274320">
                <a:moveTo>
                  <a:pt x="254432" y="0"/>
                </a:moveTo>
                <a:lnTo>
                  <a:pt x="46497" y="0"/>
                </a:lnTo>
                <a:cubicBezTo>
                  <a:pt x="20821" y="0"/>
                  <a:pt x="0" y="20821"/>
                  <a:pt x="0" y="46497"/>
                </a:cubicBezTo>
                <a:lnTo>
                  <a:pt x="0" y="174742"/>
                </a:lnTo>
                <a:cubicBezTo>
                  <a:pt x="0" y="200446"/>
                  <a:pt x="20793" y="221294"/>
                  <a:pt x="46497" y="221376"/>
                </a:cubicBezTo>
                <a:lnTo>
                  <a:pt x="46497" y="281589"/>
                </a:lnTo>
                <a:lnTo>
                  <a:pt x="120152" y="221376"/>
                </a:lnTo>
                <a:lnTo>
                  <a:pt x="254432" y="221376"/>
                </a:lnTo>
                <a:cubicBezTo>
                  <a:pt x="280149" y="221308"/>
                  <a:pt x="300998" y="200459"/>
                  <a:pt x="301066" y="174742"/>
                </a:cubicBezTo>
                <a:lnTo>
                  <a:pt x="301066" y="46497"/>
                </a:lnTo>
                <a:cubicBezTo>
                  <a:pt x="300998" y="20793"/>
                  <a:pt x="280136" y="0"/>
                  <a:pt x="254432" y="0"/>
                </a:cubicBezTo>
                <a:close/>
                <a:moveTo>
                  <a:pt x="64053" y="141000"/>
                </a:moveTo>
                <a:cubicBezTo>
                  <a:pt x="48075" y="141000"/>
                  <a:pt x="35113" y="128039"/>
                  <a:pt x="35113" y="112060"/>
                </a:cubicBezTo>
                <a:cubicBezTo>
                  <a:pt x="35113" y="96081"/>
                  <a:pt x="48075" y="83119"/>
                  <a:pt x="64053" y="83119"/>
                </a:cubicBezTo>
                <a:cubicBezTo>
                  <a:pt x="80032" y="83119"/>
                  <a:pt x="92994" y="96081"/>
                  <a:pt x="92994" y="112060"/>
                </a:cubicBezTo>
                <a:cubicBezTo>
                  <a:pt x="93077" y="127970"/>
                  <a:pt x="80238" y="140918"/>
                  <a:pt x="64328" y="141000"/>
                </a:cubicBezTo>
                <a:cubicBezTo>
                  <a:pt x="64232" y="141000"/>
                  <a:pt x="64150" y="141000"/>
                  <a:pt x="64053" y="141000"/>
                </a:cubicBezTo>
                <a:close/>
                <a:moveTo>
                  <a:pt x="150464" y="141000"/>
                </a:moveTo>
                <a:cubicBezTo>
                  <a:pt x="134485" y="141000"/>
                  <a:pt x="121524" y="128039"/>
                  <a:pt x="121524" y="112060"/>
                </a:cubicBezTo>
                <a:cubicBezTo>
                  <a:pt x="121524" y="96081"/>
                  <a:pt x="134485" y="83119"/>
                  <a:pt x="150464" y="83119"/>
                </a:cubicBezTo>
                <a:cubicBezTo>
                  <a:pt x="166444" y="83119"/>
                  <a:pt x="179406" y="96081"/>
                  <a:pt x="179406" y="112060"/>
                </a:cubicBezTo>
                <a:cubicBezTo>
                  <a:pt x="179406" y="128039"/>
                  <a:pt x="166444" y="141000"/>
                  <a:pt x="150464" y="141000"/>
                </a:cubicBezTo>
                <a:close/>
                <a:moveTo>
                  <a:pt x="236464" y="141000"/>
                </a:moveTo>
                <a:cubicBezTo>
                  <a:pt x="220485" y="141000"/>
                  <a:pt x="207523" y="128039"/>
                  <a:pt x="207523" y="112060"/>
                </a:cubicBezTo>
                <a:cubicBezTo>
                  <a:pt x="207523" y="96081"/>
                  <a:pt x="220485" y="83119"/>
                  <a:pt x="236464" y="83119"/>
                </a:cubicBezTo>
                <a:cubicBezTo>
                  <a:pt x="252443" y="83119"/>
                  <a:pt x="265404" y="96081"/>
                  <a:pt x="265404" y="112060"/>
                </a:cubicBezTo>
                <a:cubicBezTo>
                  <a:pt x="265487" y="127970"/>
                  <a:pt x="252648" y="140918"/>
                  <a:pt x="236738" y="141000"/>
                </a:cubicBezTo>
                <a:cubicBezTo>
                  <a:pt x="236642" y="141000"/>
                  <a:pt x="236560" y="141000"/>
                  <a:pt x="236464" y="141000"/>
                </a:cubicBezTo>
                <a:close/>
              </a:path>
            </a:pathLst>
          </a:custGeom>
          <a:solidFill>
            <a:srgbClr val="FF9300"/>
          </a:solidFill>
          <a:ln w="13716" cap="flat">
            <a:noFill/>
            <a:prstDash val="solid"/>
            <a:miter/>
          </a:ln>
        </p:spPr>
        <p:txBody>
          <a:bodyPr rtlCol="0" anchor="ctr"/>
          <a:lstStyle/>
          <a:p>
            <a:endParaRPr lang="en-US">
              <a:latin typeface="Lora" pitchFamily="2" charset="0"/>
            </a:endParaRPr>
          </a:p>
        </p:txBody>
      </p:sp>
      <p:sp>
        <p:nvSpPr>
          <p:cNvPr id="94" name="Google Shape;12454;p89">
            <a:extLst>
              <a:ext uri="{FF2B5EF4-FFF2-40B4-BE49-F238E27FC236}">
                <a16:creationId xmlns:a16="http://schemas.microsoft.com/office/drawing/2014/main" id="{D8E624A8-84DF-5947-98B2-22CD7CAD9E86}"/>
              </a:ext>
              <a:ext uri="{C183D7F6-B498-43B3-948B-1728B52AA6E4}">
                <adec:decorative xmlns:adec="http://schemas.microsoft.com/office/drawing/2017/decorative" val="1"/>
              </a:ext>
            </a:extLst>
          </p:cNvPr>
          <p:cNvSpPr>
            <a:spLocks noChangeAspect="1"/>
          </p:cNvSpPr>
          <p:nvPr/>
        </p:nvSpPr>
        <p:spPr>
          <a:xfrm>
            <a:off x="9912424" y="1340768"/>
            <a:ext cx="468000" cy="468202"/>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tx1"/>
          </a:solid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dirty="0">
              <a:ln>
                <a:noFill/>
              </a:ln>
              <a:solidFill>
                <a:srgbClr val="000000"/>
              </a:solidFill>
              <a:effectLst/>
              <a:uLnTx/>
              <a:uFillTx/>
              <a:latin typeface="Calibri"/>
              <a:ea typeface="+mn-ea"/>
              <a:cs typeface="+mn-cs"/>
            </a:endParaRPr>
          </a:p>
        </p:txBody>
      </p:sp>
      <p:sp>
        <p:nvSpPr>
          <p:cNvPr id="2" name="Title 1">
            <a:extLst>
              <a:ext uri="{FF2B5EF4-FFF2-40B4-BE49-F238E27FC236}">
                <a16:creationId xmlns:a16="http://schemas.microsoft.com/office/drawing/2014/main" id="{2F2DE8F3-7269-884F-9774-32BC1CBB9A38}"/>
              </a:ext>
            </a:extLst>
          </p:cNvPr>
          <p:cNvSpPr>
            <a:spLocks noGrp="1"/>
          </p:cNvSpPr>
          <p:nvPr>
            <p:ph type="title" idx="4294967295"/>
          </p:nvPr>
        </p:nvSpPr>
        <p:spPr>
          <a:xfrm>
            <a:off x="-19611" y="292774"/>
            <a:ext cx="10515600" cy="1325563"/>
          </a:xfrm>
        </p:spPr>
        <p:txBody>
          <a:bodyPr>
            <a:normAutofit/>
          </a:bodyPr>
          <a:lstStyle/>
          <a:p>
            <a:r>
              <a:rPr lang="en-GB" sz="4800" dirty="0">
                <a:solidFill>
                  <a:schemeClr val="tx1"/>
                </a:solidFill>
              </a:rPr>
              <a:t>Continuous Improvement</a:t>
            </a:r>
          </a:p>
        </p:txBody>
      </p:sp>
    </p:spTree>
    <p:extLst>
      <p:ext uri="{BB962C8B-B14F-4D97-AF65-F5344CB8AC3E}">
        <p14:creationId xmlns:p14="http://schemas.microsoft.com/office/powerpoint/2010/main" val="998064680"/>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B327FE5-3903-B0F5-F8B6-A293B6178774}"/>
              </a:ext>
            </a:extLst>
          </p:cNvPr>
          <p:cNvSpPr>
            <a:spLocks noGrp="1"/>
          </p:cNvSpPr>
          <p:nvPr>
            <p:ph type="title"/>
          </p:nvPr>
        </p:nvSpPr>
        <p:spPr>
          <a:xfrm>
            <a:off x="0" y="404664"/>
            <a:ext cx="11588750" cy="1008112"/>
          </a:xfrm>
        </p:spPr>
        <p:txBody>
          <a:bodyPr>
            <a:noAutofit/>
          </a:bodyPr>
          <a:lstStyle/>
          <a:p>
            <a:pPr rtl="0"/>
            <a:r>
              <a:rPr lang="en-GB" sz="3600" b="0" i="0" u="none" strike="noStrike" dirty="0">
                <a:solidFill>
                  <a:schemeClr val="tx2"/>
                </a:solidFill>
                <a:effectLst/>
                <a:latin typeface="Times New Roman" panose="02020603050405020304" pitchFamily="18" charset="0"/>
              </a:rPr>
              <a:t>Q: You receive feedback that some researchers found the module too technical. Which action would be MOST appropriate for continuous improvement? </a:t>
            </a:r>
            <a:endParaRPr lang="en-MK" sz="3600" dirty="0"/>
          </a:p>
        </p:txBody>
      </p:sp>
      <p:graphicFrame>
        <p:nvGraphicFramePr>
          <p:cNvPr id="5" name="Content Placeholder 4" descr="•Revise the module to simplify the language, provide more examples, and add a glossary of terms. &#10;">
            <a:extLst>
              <a:ext uri="{FF2B5EF4-FFF2-40B4-BE49-F238E27FC236}">
                <a16:creationId xmlns:a16="http://schemas.microsoft.com/office/drawing/2014/main" id="{45446B21-1097-FD70-D677-91FF106994E2}"/>
              </a:ext>
            </a:extLst>
          </p:cNvPr>
          <p:cNvGraphicFramePr>
            <a:graphicFrameLocks noGrp="1"/>
          </p:cNvGraphicFramePr>
          <p:nvPr>
            <p:ph idx="1"/>
            <p:extLst>
              <p:ext uri="{D42A27DB-BD31-4B8C-83A1-F6EECF244321}">
                <p14:modId xmlns:p14="http://schemas.microsoft.com/office/powerpoint/2010/main" val="220574510"/>
              </p:ext>
            </p:extLst>
          </p:nvPr>
        </p:nvGraphicFramePr>
        <p:xfrm>
          <a:off x="603250" y="2124252"/>
          <a:ext cx="10985500" cy="41280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ounded Rectangle 5">
            <a:extLst>
              <a:ext uri="{FF2B5EF4-FFF2-40B4-BE49-F238E27FC236}">
                <a16:creationId xmlns:a16="http://schemas.microsoft.com/office/drawing/2014/main" id="{27AA3B8E-C42C-50EF-1989-C39BD53543BF}"/>
              </a:ext>
              <a:ext uri="{C183D7F6-B498-43B3-948B-1728B52AA6E4}">
                <adec:decorative xmlns:adec="http://schemas.microsoft.com/office/drawing/2017/decorative" val="1"/>
              </a:ext>
            </a:extLst>
          </p:cNvPr>
          <p:cNvSpPr/>
          <p:nvPr/>
        </p:nvSpPr>
        <p:spPr bwMode="auto">
          <a:xfrm>
            <a:off x="582966" y="2132856"/>
            <a:ext cx="10985500" cy="1008112"/>
          </a:xfrm>
          <a:prstGeom prst="roundRect">
            <a:avLst/>
          </a:prstGeom>
          <a:noFill/>
          <a:ln w="57150" cap="flat">
            <a:solidFill>
              <a:srgbClr val="FF40FF"/>
            </a:solid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Tree>
    <p:extLst>
      <p:ext uri="{BB962C8B-B14F-4D97-AF65-F5344CB8AC3E}">
        <p14:creationId xmlns:p14="http://schemas.microsoft.com/office/powerpoint/2010/main" val="2057930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C1247-2510-A6DE-FCD2-FFD884326131}"/>
              </a:ext>
            </a:extLst>
          </p:cNvPr>
          <p:cNvSpPr>
            <a:spLocks noGrp="1"/>
          </p:cNvSpPr>
          <p:nvPr>
            <p:ph type="title"/>
          </p:nvPr>
        </p:nvSpPr>
        <p:spPr>
          <a:xfrm>
            <a:off x="1487" y="332656"/>
            <a:ext cx="10985500" cy="860598"/>
          </a:xfrm>
        </p:spPr>
        <p:txBody>
          <a:bodyPr>
            <a:normAutofit/>
          </a:bodyPr>
          <a:lstStyle/>
          <a:p>
            <a:r>
              <a:rPr lang="en-MK" sz="4800" dirty="0"/>
              <a:t>Always Improve</a:t>
            </a:r>
          </a:p>
        </p:txBody>
      </p:sp>
      <p:graphicFrame>
        <p:nvGraphicFramePr>
          <p:cNvPr id="5" name="Content Placeholder 2" descr="Simplifying language and adding examples makes the module more accessible to a wider audience without sacrificing essential content.&#13;&#10;Continuous improvement allows learning modules to stay relevant, effective, and engaging over time.&#13;&#10;It helps you respond to learner needs, incorporate new technologies, and ensure quality and consistency.&#13;&#10;It enhances learning outcomes, keeps content innovative, and makes materials more adaptive to changing educational contexts.&#13;&#10;">
            <a:extLst>
              <a:ext uri="{FF2B5EF4-FFF2-40B4-BE49-F238E27FC236}">
                <a16:creationId xmlns:a16="http://schemas.microsoft.com/office/drawing/2014/main" id="{5D2F70D1-D2AD-39F0-5768-5DB8775F8292}"/>
              </a:ext>
            </a:extLst>
          </p:cNvPr>
          <p:cNvGraphicFramePr>
            <a:graphicFrameLocks noGrp="1"/>
          </p:cNvGraphicFramePr>
          <p:nvPr>
            <p:ph idx="1"/>
            <p:extLst>
              <p:ext uri="{D42A27DB-BD31-4B8C-83A1-F6EECF244321}">
                <p14:modId xmlns:p14="http://schemas.microsoft.com/office/powerpoint/2010/main" val="1835743195"/>
              </p:ext>
            </p:extLst>
          </p:nvPr>
        </p:nvGraphicFramePr>
        <p:xfrm>
          <a:off x="407368" y="1193254"/>
          <a:ext cx="11305256" cy="49837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56248694"/>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85AFF-B0FA-51F8-3CC2-5162B862E28B}"/>
              </a:ext>
            </a:extLst>
          </p:cNvPr>
          <p:cNvSpPr>
            <a:spLocks noGrp="1"/>
          </p:cNvSpPr>
          <p:nvPr>
            <p:ph type="title"/>
          </p:nvPr>
        </p:nvSpPr>
        <p:spPr>
          <a:xfrm>
            <a:off x="0" y="404664"/>
            <a:ext cx="11588750" cy="851668"/>
          </a:xfrm>
        </p:spPr>
        <p:txBody>
          <a:bodyPr>
            <a:noAutofit/>
          </a:bodyPr>
          <a:lstStyle/>
          <a:p>
            <a:r>
              <a:rPr lang="en-MK" sz="4400" dirty="0"/>
              <a:t>Q: </a:t>
            </a:r>
            <a:r>
              <a:rPr lang="en-GB" sz="4400" b="0" i="0" u="none" strike="noStrike" dirty="0">
                <a:solidFill>
                  <a:schemeClr val="tx2"/>
                </a:solidFill>
                <a:effectLst/>
                <a:latin typeface="Times New Roman" panose="02020603050405020304" pitchFamily="18" charset="0"/>
              </a:rPr>
              <a:t>Continuous improvement is a one-time activity we do after the initial test launch of the module. </a:t>
            </a:r>
            <a:endParaRPr lang="en-MK" sz="4400" dirty="0"/>
          </a:p>
        </p:txBody>
      </p:sp>
      <p:graphicFrame>
        <p:nvGraphicFramePr>
          <p:cNvPr id="5" name="Content Placeholder 4" descr="False">
            <a:extLst>
              <a:ext uri="{FF2B5EF4-FFF2-40B4-BE49-F238E27FC236}">
                <a16:creationId xmlns:a16="http://schemas.microsoft.com/office/drawing/2014/main" id="{00560B3F-BCB3-6613-1063-6BF08D97FCE5}"/>
              </a:ext>
            </a:extLst>
          </p:cNvPr>
          <p:cNvGraphicFramePr>
            <a:graphicFrameLocks noGrp="1"/>
          </p:cNvGraphicFramePr>
          <p:nvPr>
            <p:ph idx="1"/>
            <p:extLst>
              <p:ext uri="{D42A27DB-BD31-4B8C-83A1-F6EECF244321}">
                <p14:modId xmlns:p14="http://schemas.microsoft.com/office/powerpoint/2010/main" val="1007831467"/>
              </p:ext>
            </p:extLst>
          </p:nvPr>
        </p:nvGraphicFramePr>
        <p:xfrm>
          <a:off x="603250" y="2124252"/>
          <a:ext cx="10985500" cy="41280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ounded Rectangle 5">
            <a:extLst>
              <a:ext uri="{FF2B5EF4-FFF2-40B4-BE49-F238E27FC236}">
                <a16:creationId xmlns:a16="http://schemas.microsoft.com/office/drawing/2014/main" id="{E717A6F0-B2FB-10AD-3369-1EC08A4EEEF1}"/>
              </a:ext>
              <a:ext uri="{C183D7F6-B498-43B3-948B-1728B52AA6E4}">
                <adec:decorative xmlns:adec="http://schemas.microsoft.com/office/drawing/2017/decorative" val="1"/>
              </a:ext>
            </a:extLst>
          </p:cNvPr>
          <p:cNvSpPr/>
          <p:nvPr/>
        </p:nvSpPr>
        <p:spPr bwMode="auto">
          <a:xfrm>
            <a:off x="6343606" y="2539325"/>
            <a:ext cx="5225002" cy="3265939"/>
          </a:xfrm>
          <a:prstGeom prst="roundRect">
            <a:avLst/>
          </a:prstGeom>
          <a:noFill/>
          <a:ln w="57150" cap="flat">
            <a:solidFill>
              <a:srgbClr val="FF40FF"/>
            </a:solid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Tree>
    <p:extLst>
      <p:ext uri="{BB962C8B-B14F-4D97-AF65-F5344CB8AC3E}">
        <p14:creationId xmlns:p14="http://schemas.microsoft.com/office/powerpoint/2010/main" val="983899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5A3BE-E476-7671-C610-56A805CD0F83}"/>
              </a:ext>
            </a:extLst>
          </p:cNvPr>
          <p:cNvSpPr>
            <a:spLocks noGrp="1"/>
          </p:cNvSpPr>
          <p:nvPr>
            <p:ph type="title"/>
          </p:nvPr>
        </p:nvSpPr>
        <p:spPr>
          <a:xfrm>
            <a:off x="0" y="332656"/>
            <a:ext cx="11588750" cy="923676"/>
          </a:xfrm>
        </p:spPr>
        <p:txBody>
          <a:bodyPr>
            <a:normAutofit/>
          </a:bodyPr>
          <a:lstStyle/>
          <a:p>
            <a:r>
              <a:rPr lang="en-US" sz="4800" dirty="0"/>
              <a:t>Iterative process</a:t>
            </a:r>
            <a:endParaRPr lang="en-MK" sz="4800" dirty="0"/>
          </a:p>
        </p:txBody>
      </p:sp>
      <p:graphicFrame>
        <p:nvGraphicFramePr>
          <p:cNvPr id="5" name="Content Placeholder 2" descr="•Continuous improvement is an iterative process. Feedback should be collected and the module should be revised regularly to ensure it remains effective and relevant.&#10;•Ensures Relevance: By continually adapting based on feedback, you ensure that the module stays up-to-date and reflects the latest research and educational trends.&#10;•Improves Learner Engagement: Iteration helps keep the material engaging, as adjustments are made to meet the evolving needs of learners and the educational environment.&#10;•Enhances Learning Outcomes: The focus on regular improvements means that the module can be tailored to achieve the best learning results over time, aligning with learners’ changing needs and feedback.&#10;">
            <a:extLst>
              <a:ext uri="{FF2B5EF4-FFF2-40B4-BE49-F238E27FC236}">
                <a16:creationId xmlns:a16="http://schemas.microsoft.com/office/drawing/2014/main" id="{8CC3C382-01DD-900C-866F-B841A276A90F}"/>
              </a:ext>
            </a:extLst>
          </p:cNvPr>
          <p:cNvGraphicFramePr>
            <a:graphicFrameLocks noGrp="1"/>
          </p:cNvGraphicFramePr>
          <p:nvPr>
            <p:ph idx="1"/>
            <p:extLst>
              <p:ext uri="{D42A27DB-BD31-4B8C-83A1-F6EECF244321}">
                <p14:modId xmlns:p14="http://schemas.microsoft.com/office/powerpoint/2010/main" val="3982867231"/>
              </p:ext>
            </p:extLst>
          </p:nvPr>
        </p:nvGraphicFramePr>
        <p:xfrm>
          <a:off x="407368" y="1412776"/>
          <a:ext cx="11305256" cy="47641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92932994"/>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399BB-628B-0B89-1301-72F667078F98}"/>
              </a:ext>
            </a:extLst>
          </p:cNvPr>
          <p:cNvSpPr>
            <a:spLocks noGrp="1"/>
          </p:cNvSpPr>
          <p:nvPr>
            <p:ph type="title"/>
          </p:nvPr>
        </p:nvSpPr>
        <p:spPr>
          <a:xfrm>
            <a:off x="35361" y="404664"/>
            <a:ext cx="10985500" cy="851668"/>
          </a:xfrm>
        </p:spPr>
        <p:txBody>
          <a:bodyPr>
            <a:normAutofit/>
          </a:bodyPr>
          <a:lstStyle/>
          <a:p>
            <a:r>
              <a:rPr lang="en-GB" sz="4800" dirty="0"/>
              <a:t>Why versioning?</a:t>
            </a:r>
          </a:p>
        </p:txBody>
      </p:sp>
      <p:sp>
        <p:nvSpPr>
          <p:cNvPr id="3" name="Content Placeholder 2">
            <a:extLst>
              <a:ext uri="{FF2B5EF4-FFF2-40B4-BE49-F238E27FC236}">
                <a16:creationId xmlns:a16="http://schemas.microsoft.com/office/drawing/2014/main" id="{D7DCBB90-ADBE-7A8F-F713-8FA4485D4B53}"/>
              </a:ext>
            </a:extLst>
          </p:cNvPr>
          <p:cNvSpPr>
            <a:spLocks noGrp="1"/>
          </p:cNvSpPr>
          <p:nvPr>
            <p:ph idx="1"/>
          </p:nvPr>
        </p:nvSpPr>
        <p:spPr>
          <a:xfrm>
            <a:off x="603250" y="1844824"/>
            <a:ext cx="10985500" cy="4128006"/>
          </a:xfrm>
        </p:spPr>
        <p:txBody>
          <a:bodyPr>
            <a:normAutofit/>
          </a:bodyPr>
          <a:lstStyle/>
          <a:p>
            <a:pPr algn="l"/>
            <a:r>
              <a:rPr lang="en-GB" sz="4000" dirty="0">
                <a:latin typeface="+mn-lt"/>
              </a:rPr>
              <a:t>Address the challenges of </a:t>
            </a:r>
            <a:r>
              <a:rPr lang="en-GB" sz="4000" dirty="0">
                <a:solidFill>
                  <a:srgbClr val="92D050"/>
                </a:solidFill>
                <a:latin typeface="+mn-lt"/>
              </a:rPr>
              <a:t>constant changes </a:t>
            </a:r>
            <a:r>
              <a:rPr lang="en-GB" sz="4000" dirty="0">
                <a:latin typeface="+mn-lt"/>
              </a:rPr>
              <a:t>to improve learning materials</a:t>
            </a:r>
          </a:p>
          <a:p>
            <a:pPr algn="l"/>
            <a:r>
              <a:rPr lang="en-GB" sz="4000" b="0" i="0" u="none" strike="noStrike" dirty="0">
                <a:effectLst/>
                <a:latin typeface="+mn-lt"/>
              </a:rPr>
              <a:t>Git as a </a:t>
            </a:r>
            <a:r>
              <a:rPr lang="en-GB" sz="4000" b="0" i="0" u="none" strike="noStrike" dirty="0">
                <a:solidFill>
                  <a:srgbClr val="FF9300"/>
                </a:solidFill>
                <a:effectLst/>
                <a:latin typeface="+mn-lt"/>
              </a:rPr>
              <a:t>versioning system </a:t>
            </a:r>
            <a:r>
              <a:rPr lang="en-GB" sz="4000" b="0" i="0" u="none" strike="noStrike" dirty="0">
                <a:effectLst/>
                <a:latin typeface="+mn-lt"/>
              </a:rPr>
              <a:t>provides industry standard version management</a:t>
            </a:r>
          </a:p>
          <a:p>
            <a:pPr algn="l"/>
            <a:r>
              <a:rPr lang="en-GB" sz="4000" dirty="0">
                <a:solidFill>
                  <a:srgbClr val="FF40FF"/>
                </a:solidFill>
                <a:latin typeface="+mn-lt"/>
              </a:rPr>
              <a:t>Consistency</a:t>
            </a:r>
            <a:r>
              <a:rPr lang="en-GB" sz="4000" dirty="0">
                <a:latin typeface="+mn-lt"/>
              </a:rPr>
              <a:t> in the numbering is crucial</a:t>
            </a:r>
          </a:p>
        </p:txBody>
      </p:sp>
    </p:spTree>
    <p:extLst>
      <p:ext uri="{BB962C8B-B14F-4D97-AF65-F5344CB8AC3E}">
        <p14:creationId xmlns:p14="http://schemas.microsoft.com/office/powerpoint/2010/main" val="2235736255"/>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3AA0B-6A37-9102-665B-216A4B60590B}"/>
              </a:ext>
            </a:extLst>
          </p:cNvPr>
          <p:cNvSpPr>
            <a:spLocks noGrp="1"/>
          </p:cNvSpPr>
          <p:nvPr>
            <p:ph type="title"/>
          </p:nvPr>
        </p:nvSpPr>
        <p:spPr>
          <a:xfrm>
            <a:off x="0" y="459336"/>
            <a:ext cx="10985500" cy="851668"/>
          </a:xfrm>
        </p:spPr>
        <p:txBody>
          <a:bodyPr>
            <a:normAutofit/>
          </a:bodyPr>
          <a:lstStyle/>
          <a:p>
            <a:r>
              <a:rPr lang="en-GB" sz="4800" dirty="0"/>
              <a:t>New iteration</a:t>
            </a:r>
          </a:p>
        </p:txBody>
      </p:sp>
      <p:sp>
        <p:nvSpPr>
          <p:cNvPr id="3" name="Content Placeholder 2">
            <a:extLst>
              <a:ext uri="{FF2B5EF4-FFF2-40B4-BE49-F238E27FC236}">
                <a16:creationId xmlns:a16="http://schemas.microsoft.com/office/drawing/2014/main" id="{15D137FE-4567-425E-BF47-3B8DEF5E9760}"/>
              </a:ext>
            </a:extLst>
          </p:cNvPr>
          <p:cNvSpPr>
            <a:spLocks noGrp="1"/>
          </p:cNvSpPr>
          <p:nvPr>
            <p:ph idx="1"/>
          </p:nvPr>
        </p:nvSpPr>
        <p:spPr>
          <a:xfrm>
            <a:off x="119336" y="1916832"/>
            <a:ext cx="7488832" cy="4128006"/>
          </a:xfrm>
        </p:spPr>
        <p:txBody>
          <a:bodyPr>
            <a:normAutofit fontScale="92500" lnSpcReduction="10000"/>
          </a:bodyPr>
          <a:lstStyle/>
          <a:p>
            <a:pPr algn="l"/>
            <a:r>
              <a:rPr lang="en-GB" sz="2800" b="0" i="0" u="none" strike="noStrike" dirty="0">
                <a:effectLst/>
                <a:latin typeface="Roboto" panose="02000000000000000000" pitchFamily="2" charset="0"/>
              </a:rPr>
              <a:t>New </a:t>
            </a:r>
            <a:r>
              <a:rPr lang="en-GB" sz="2800" b="1" i="0" u="none" strike="noStrike" dirty="0">
                <a:effectLst/>
                <a:latin typeface="Roboto" panose="02000000000000000000" pitchFamily="2" charset="0"/>
              </a:rPr>
              <a:t>version number</a:t>
            </a:r>
            <a:r>
              <a:rPr lang="en-GB" sz="2800" b="0" i="0" u="none" strike="noStrike" dirty="0">
                <a:effectLst/>
                <a:latin typeface="Roboto" panose="02000000000000000000" pitchFamily="2" charset="0"/>
              </a:rPr>
              <a:t> for a new release</a:t>
            </a:r>
          </a:p>
          <a:p>
            <a:pPr lvl="1"/>
            <a:r>
              <a:rPr lang="en-GB" sz="2800" i="0" u="none" strike="noStrike" dirty="0">
                <a:effectLst/>
                <a:latin typeface="Roboto" panose="02000000000000000000" pitchFamily="2" charset="0"/>
              </a:rPr>
              <a:t>Increment the </a:t>
            </a:r>
            <a:r>
              <a:rPr lang="en-GB" sz="2800" b="1" i="0" u="none" strike="noStrike" dirty="0">
                <a:solidFill>
                  <a:srgbClr val="FF9300"/>
                </a:solidFill>
                <a:effectLst/>
                <a:latin typeface="Roboto" panose="02000000000000000000" pitchFamily="2" charset="0"/>
              </a:rPr>
              <a:t>Patch</a:t>
            </a:r>
            <a:r>
              <a:rPr lang="en-GB" sz="2800" i="0" u="none" strike="noStrike" dirty="0">
                <a:effectLst/>
                <a:latin typeface="Roboto" panose="02000000000000000000" pitchFamily="2" charset="0"/>
              </a:rPr>
              <a:t> number </a:t>
            </a:r>
            <a:r>
              <a:rPr lang="en-GB" sz="2800" b="0" i="0" u="none" strike="noStrike" dirty="0">
                <a:effectLst/>
                <a:latin typeface="Roboto" panose="02000000000000000000" pitchFamily="2" charset="0"/>
              </a:rPr>
              <a:t>in case of only </a:t>
            </a:r>
            <a:r>
              <a:rPr lang="en-GB" sz="2800" b="0" i="0" u="none" strike="noStrike" dirty="0">
                <a:solidFill>
                  <a:srgbClr val="FF9300"/>
                </a:solidFill>
                <a:effectLst/>
                <a:latin typeface="Roboto" panose="02000000000000000000" pitchFamily="2" charset="0"/>
              </a:rPr>
              <a:t>technical fixes</a:t>
            </a:r>
            <a:endParaRPr lang="en-GB" sz="2800" b="0" i="0" u="none" strike="noStrike" dirty="0">
              <a:effectLst/>
              <a:latin typeface="Roboto" panose="02000000000000000000" pitchFamily="2" charset="0"/>
            </a:endParaRPr>
          </a:p>
          <a:p>
            <a:pPr lvl="1"/>
            <a:r>
              <a:rPr lang="en-GB" sz="2800" b="0" i="0" u="none" strike="noStrike" dirty="0">
                <a:effectLst/>
                <a:latin typeface="Roboto" panose="02000000000000000000" pitchFamily="2" charset="0"/>
              </a:rPr>
              <a:t>I</a:t>
            </a:r>
            <a:r>
              <a:rPr lang="en-GB" sz="2800" i="0" u="none" strike="noStrike" dirty="0">
                <a:effectLst/>
                <a:latin typeface="Roboto" panose="02000000000000000000" pitchFamily="2" charset="0"/>
              </a:rPr>
              <a:t>ncrement the</a:t>
            </a:r>
            <a:r>
              <a:rPr lang="en-GB" sz="2800" b="1" i="0" u="none" strike="noStrike" dirty="0">
                <a:effectLst/>
                <a:latin typeface="Roboto" panose="02000000000000000000" pitchFamily="2" charset="0"/>
              </a:rPr>
              <a:t> </a:t>
            </a:r>
            <a:r>
              <a:rPr lang="en-GB" sz="2800" b="1" i="0" u="none" strike="noStrike" dirty="0">
                <a:solidFill>
                  <a:srgbClr val="0070C0"/>
                </a:solidFill>
                <a:effectLst/>
                <a:latin typeface="Roboto" panose="02000000000000000000" pitchFamily="2" charset="0"/>
              </a:rPr>
              <a:t>Minor</a:t>
            </a:r>
            <a:r>
              <a:rPr lang="en-GB" sz="2800" b="1" i="0" u="none" strike="noStrike" dirty="0">
                <a:effectLst/>
                <a:latin typeface="Roboto" panose="02000000000000000000" pitchFamily="2" charset="0"/>
              </a:rPr>
              <a:t> </a:t>
            </a:r>
            <a:r>
              <a:rPr lang="en-GB" sz="2800" i="0" u="none" strike="noStrike" dirty="0">
                <a:effectLst/>
                <a:latin typeface="Roboto" panose="02000000000000000000" pitchFamily="2" charset="0"/>
              </a:rPr>
              <a:t>number</a:t>
            </a:r>
            <a:r>
              <a:rPr lang="en-GB" sz="2800" b="0" i="0" u="none" strike="noStrike" dirty="0">
                <a:effectLst/>
                <a:latin typeface="Roboto" panose="02000000000000000000" pitchFamily="2" charset="0"/>
              </a:rPr>
              <a:t> if the </a:t>
            </a:r>
            <a:r>
              <a:rPr lang="en-GB" sz="2800" b="0" i="0" u="none" strike="noStrike" dirty="0">
                <a:solidFill>
                  <a:srgbClr val="0070C0"/>
                </a:solidFill>
                <a:effectLst/>
                <a:latin typeface="Roboto" panose="02000000000000000000" pitchFamily="2" charset="0"/>
              </a:rPr>
              <a:t>incremental improvement </a:t>
            </a:r>
            <a:r>
              <a:rPr lang="en-GB" sz="2800" b="0" i="0" u="none" strike="noStrike" dirty="0">
                <a:effectLst/>
                <a:latin typeface="Roboto" panose="02000000000000000000" pitchFamily="2" charset="0"/>
              </a:rPr>
              <a:t>does not change the overall structure of the learning materials.</a:t>
            </a:r>
          </a:p>
          <a:p>
            <a:pPr lvl="1">
              <a:buFont typeface="Arial" panose="020B0604020202020204" pitchFamily="34" charset="0"/>
              <a:buChar char="•"/>
            </a:pPr>
            <a:r>
              <a:rPr lang="en-GB" sz="2800" b="0" i="0" u="none" strike="noStrike" dirty="0">
                <a:effectLst/>
                <a:latin typeface="Roboto" panose="02000000000000000000" pitchFamily="2" charset="0"/>
              </a:rPr>
              <a:t>I</a:t>
            </a:r>
            <a:r>
              <a:rPr lang="en-GB" sz="2800" i="0" u="none" strike="noStrike" dirty="0">
                <a:effectLst/>
                <a:latin typeface="Roboto" panose="02000000000000000000" pitchFamily="2" charset="0"/>
              </a:rPr>
              <a:t>ncrement the </a:t>
            </a:r>
            <a:r>
              <a:rPr lang="en-GB" sz="2800" b="1" i="0" u="none" strike="noStrike" dirty="0">
                <a:solidFill>
                  <a:srgbClr val="00B050"/>
                </a:solidFill>
                <a:effectLst/>
                <a:latin typeface="Roboto" panose="02000000000000000000" pitchFamily="2" charset="0"/>
              </a:rPr>
              <a:t>Major</a:t>
            </a:r>
            <a:r>
              <a:rPr lang="en-GB" sz="2800" i="0" u="none" strike="noStrike" dirty="0">
                <a:effectLst/>
                <a:latin typeface="Roboto" panose="02000000000000000000" pitchFamily="2" charset="0"/>
              </a:rPr>
              <a:t> number </a:t>
            </a:r>
            <a:r>
              <a:rPr lang="en-GB" sz="2800" b="0" i="0" u="none" strike="noStrike" dirty="0">
                <a:effectLst/>
                <a:latin typeface="Roboto" panose="02000000000000000000" pitchFamily="2" charset="0"/>
              </a:rPr>
              <a:t>if the changes include </a:t>
            </a:r>
            <a:r>
              <a:rPr lang="en-GB" sz="2800" b="0" i="0" u="none" strike="noStrike" dirty="0">
                <a:solidFill>
                  <a:srgbClr val="00B050"/>
                </a:solidFill>
                <a:effectLst/>
                <a:latin typeface="Roboto" panose="02000000000000000000" pitchFamily="2" charset="0"/>
              </a:rPr>
              <a:t>change in the overall structure </a:t>
            </a:r>
            <a:r>
              <a:rPr lang="en-GB" sz="2800" b="0" i="0" u="none" strike="noStrike" dirty="0">
                <a:effectLst/>
                <a:latin typeface="Roboto" panose="02000000000000000000" pitchFamily="2" charset="0"/>
              </a:rPr>
              <a:t>of the learning materials.</a:t>
            </a:r>
          </a:p>
        </p:txBody>
      </p:sp>
      <p:pic>
        <p:nvPicPr>
          <p:cNvPr id="2050" name="Picture 2" descr="A simple diagram of Semantic Versioning">
            <a:extLst>
              <a:ext uri="{FF2B5EF4-FFF2-40B4-BE49-F238E27FC236}">
                <a16:creationId xmlns:a16="http://schemas.microsoft.com/office/drawing/2014/main" id="{5628A654-E1B6-3C61-AAE6-C7CDB7B2CA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40216" y="2540675"/>
            <a:ext cx="3652820" cy="2880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2887453"/>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2DA3A-AD21-5BFE-7302-83114533662B}"/>
              </a:ext>
            </a:extLst>
          </p:cNvPr>
          <p:cNvSpPr>
            <a:spLocks noGrp="1"/>
          </p:cNvSpPr>
          <p:nvPr>
            <p:ph type="title"/>
          </p:nvPr>
        </p:nvSpPr>
        <p:spPr>
          <a:xfrm>
            <a:off x="0" y="3297412"/>
            <a:ext cx="10985500" cy="851668"/>
          </a:xfrm>
        </p:spPr>
        <p:txBody>
          <a:bodyPr>
            <a:normAutofit/>
          </a:bodyPr>
          <a:lstStyle/>
          <a:p>
            <a:r>
              <a:rPr lang="en-GB" sz="4800" dirty="0"/>
              <a:t>Release notes</a:t>
            </a:r>
          </a:p>
        </p:txBody>
      </p:sp>
      <p:pic>
        <p:nvPicPr>
          <p:cNvPr id="1026" name="Picture 2" descr="Screenshot of the release notes for the FAIR-by-Design Training of Trainers">
            <a:extLst>
              <a:ext uri="{FF2B5EF4-FFF2-40B4-BE49-F238E27FC236}">
                <a16:creationId xmlns:a16="http://schemas.microsoft.com/office/drawing/2014/main" id="{B4BB20CB-1ECC-35A6-E796-591D10DEAED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3791744" y="577552"/>
            <a:ext cx="8136129" cy="57028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3042925"/>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58EC00-25C3-8441-964A-7F67D34B2F4E}"/>
              </a:ext>
            </a:extLst>
          </p:cNvPr>
          <p:cNvSpPr>
            <a:spLocks noGrp="1"/>
          </p:cNvSpPr>
          <p:nvPr>
            <p:ph type="title"/>
          </p:nvPr>
        </p:nvSpPr>
        <p:spPr>
          <a:xfrm>
            <a:off x="28171" y="404664"/>
            <a:ext cx="10985500" cy="851668"/>
          </a:xfrm>
        </p:spPr>
        <p:txBody>
          <a:bodyPr>
            <a:normAutofit fontScale="90000"/>
          </a:bodyPr>
          <a:lstStyle/>
          <a:p>
            <a:r>
              <a:rPr lang="en-GB" sz="4800" dirty="0"/>
              <a:t>FAIR-by-Design Methodology More Details….</a:t>
            </a:r>
          </a:p>
        </p:txBody>
      </p:sp>
      <p:graphicFrame>
        <p:nvGraphicFramePr>
          <p:cNvPr id="6" name="Content Placeholder 3" descr="Up-to-Date Methodology&#13;&#10;&#9;https://fair-by-design-methodology.github.io/FAIR-by-Design_Book/ &#13;&#10;ToT course on Skills4EOSC LMS&#13;&#10;&#9;https://learning.skills4eosc.eu/course/view.php?id=19 &#13;&#10;Training GitBook&#13;&#10;&#9;https://fair-by-design-methodology.github.io/FAIR-by-Design_ToT/latest/&#13;&#10;&#9;GitHub&#13;&#10;&#9;&#9;https://github.com/FAIR-by-Design-Methodology/FAIR-by-Design_ToT &#13;&#10;">
            <a:extLst>
              <a:ext uri="{FF2B5EF4-FFF2-40B4-BE49-F238E27FC236}">
                <a16:creationId xmlns:a16="http://schemas.microsoft.com/office/drawing/2014/main" id="{AD18AC23-386D-71EC-97DB-230B0FBCBE72}"/>
              </a:ext>
            </a:extLst>
          </p:cNvPr>
          <p:cNvGraphicFramePr>
            <a:graphicFrameLocks noGrp="1"/>
          </p:cNvGraphicFramePr>
          <p:nvPr>
            <p:ph idx="1"/>
            <p:extLst>
              <p:ext uri="{D42A27DB-BD31-4B8C-83A1-F6EECF244321}">
                <p14:modId xmlns:p14="http://schemas.microsoft.com/office/powerpoint/2010/main" val="3623549337"/>
              </p:ext>
            </p:extLst>
          </p:nvPr>
        </p:nvGraphicFramePr>
        <p:xfrm>
          <a:off x="603250" y="1256332"/>
          <a:ext cx="10985500" cy="49952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927358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descr="Learn FAIR&#10;Define FAIR learning objects&#10;Start Backward Instructional Design&#10;Ideate&#10;Formulate Learning Objectives">
            <a:extLst>
              <a:ext uri="{FF2B5EF4-FFF2-40B4-BE49-F238E27FC236}">
                <a16:creationId xmlns:a16="http://schemas.microsoft.com/office/drawing/2014/main" id="{B6555238-588E-7555-B09A-BA3392FAE700}"/>
              </a:ext>
            </a:extLst>
          </p:cNvPr>
          <p:cNvGrpSpPr/>
          <p:nvPr/>
        </p:nvGrpSpPr>
        <p:grpSpPr>
          <a:xfrm>
            <a:off x="838200" y="764704"/>
            <a:ext cx="10885611" cy="5389259"/>
            <a:chOff x="838200" y="964486"/>
            <a:chExt cx="10885611" cy="5389259"/>
          </a:xfrm>
        </p:grpSpPr>
        <p:grpSp>
          <p:nvGrpSpPr>
            <p:cNvPr id="91" name="Group 90">
              <a:extLst>
                <a:ext uri="{FF2B5EF4-FFF2-40B4-BE49-F238E27FC236}">
                  <a16:creationId xmlns:a16="http://schemas.microsoft.com/office/drawing/2014/main" id="{46ABE312-0B8C-485E-B973-FBC347F373CE}"/>
                </a:ext>
              </a:extLst>
            </p:cNvPr>
            <p:cNvGrpSpPr/>
            <p:nvPr/>
          </p:nvGrpSpPr>
          <p:grpSpPr>
            <a:xfrm>
              <a:off x="911479" y="1377538"/>
              <a:ext cx="10369042" cy="4832434"/>
              <a:chOff x="1215489" y="1269838"/>
              <a:chExt cx="9761022" cy="4549071"/>
            </a:xfrm>
          </p:grpSpPr>
          <p:sp>
            <p:nvSpPr>
              <p:cNvPr id="4" name="Google Shape;2386;p43">
                <a:extLst>
                  <a:ext uri="{FF2B5EF4-FFF2-40B4-BE49-F238E27FC236}">
                    <a16:creationId xmlns:a16="http://schemas.microsoft.com/office/drawing/2014/main" id="{13BF551E-003F-4103-96BC-C0BDBF922368}"/>
                  </a:ext>
                </a:extLst>
              </p:cNvPr>
              <p:cNvSpPr/>
              <p:nvPr/>
            </p:nvSpPr>
            <p:spPr>
              <a:xfrm>
                <a:off x="3329887" y="3558566"/>
                <a:ext cx="0" cy="38"/>
              </a:xfrm>
              <a:custGeom>
                <a:avLst/>
                <a:gdLst/>
                <a:ahLst/>
                <a:cxnLst/>
                <a:rect l="l" t="t" r="r" b="b"/>
                <a:pathLst>
                  <a:path h="1" extrusionOk="0">
                    <a:moveTo>
                      <a:pt x="0" y="0"/>
                    </a:moveTo>
                    <a:close/>
                  </a:path>
                </a:pathLst>
              </a:custGeom>
              <a:solidFill>
                <a:srgbClr val="FFFFFF"/>
              </a:solidFill>
              <a:ln w="12115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Lora" pitchFamily="2" charset="0"/>
                </a:endParaRPr>
              </a:p>
            </p:txBody>
          </p:sp>
          <p:sp>
            <p:nvSpPr>
              <p:cNvPr id="6" name="Google Shape;2388;p43">
                <a:extLst>
                  <a:ext uri="{FF2B5EF4-FFF2-40B4-BE49-F238E27FC236}">
                    <a16:creationId xmlns:a16="http://schemas.microsoft.com/office/drawing/2014/main" id="{191AC287-90B2-4306-B262-6ACE9CEABE94}"/>
                  </a:ext>
                </a:extLst>
              </p:cNvPr>
              <p:cNvSpPr/>
              <p:nvPr/>
            </p:nvSpPr>
            <p:spPr>
              <a:xfrm>
                <a:off x="1383804" y="3465866"/>
                <a:ext cx="2047823" cy="1107495"/>
              </a:xfrm>
              <a:custGeom>
                <a:avLst/>
                <a:gdLst/>
                <a:ahLst/>
                <a:cxnLst/>
                <a:rect l="l" t="t" r="r" b="b"/>
                <a:pathLst>
                  <a:path w="53460" h="28912" extrusionOk="0">
                    <a:moveTo>
                      <a:pt x="2663" y="0"/>
                    </a:moveTo>
                    <a:cubicBezTo>
                      <a:pt x="2042" y="0"/>
                      <a:pt x="1423" y="236"/>
                      <a:pt x="953" y="706"/>
                    </a:cubicBezTo>
                    <a:cubicBezTo>
                      <a:pt x="0" y="1658"/>
                      <a:pt x="0" y="3194"/>
                      <a:pt x="953" y="4135"/>
                    </a:cubicBezTo>
                    <a:lnTo>
                      <a:pt x="25015" y="28209"/>
                    </a:lnTo>
                    <a:cubicBezTo>
                      <a:pt x="25491" y="28674"/>
                      <a:pt x="26111" y="28912"/>
                      <a:pt x="26730" y="28912"/>
                    </a:cubicBezTo>
                    <a:cubicBezTo>
                      <a:pt x="27349" y="28912"/>
                      <a:pt x="27968" y="28674"/>
                      <a:pt x="28444" y="28209"/>
                    </a:cubicBezTo>
                    <a:lnTo>
                      <a:pt x="52519" y="4135"/>
                    </a:lnTo>
                    <a:cubicBezTo>
                      <a:pt x="53459" y="3194"/>
                      <a:pt x="53459" y="1658"/>
                      <a:pt x="52519" y="706"/>
                    </a:cubicBezTo>
                    <a:cubicBezTo>
                      <a:pt x="52042" y="236"/>
                      <a:pt x="51423" y="0"/>
                      <a:pt x="50804" y="0"/>
                    </a:cubicBezTo>
                    <a:cubicBezTo>
                      <a:pt x="50185" y="0"/>
                      <a:pt x="49566" y="236"/>
                      <a:pt x="49090" y="706"/>
                    </a:cubicBezTo>
                    <a:lnTo>
                      <a:pt x="26730" y="23066"/>
                    </a:lnTo>
                    <a:lnTo>
                      <a:pt x="4382" y="706"/>
                    </a:lnTo>
                    <a:cubicBezTo>
                      <a:pt x="3905" y="236"/>
                      <a:pt x="3283" y="0"/>
                      <a:pt x="2663" y="0"/>
                    </a:cubicBezTo>
                    <a:close/>
                  </a:path>
                </a:pathLst>
              </a:custGeom>
              <a:solidFill>
                <a:srgbClr val="0070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Lora" pitchFamily="2" charset="0"/>
                </a:endParaRPr>
              </a:p>
            </p:txBody>
          </p:sp>
          <p:sp>
            <p:nvSpPr>
              <p:cNvPr id="7" name="Google Shape;2389;p43">
                <a:extLst>
                  <a:ext uri="{FF2B5EF4-FFF2-40B4-BE49-F238E27FC236}">
                    <a16:creationId xmlns:a16="http://schemas.microsoft.com/office/drawing/2014/main" id="{31746829-7AA1-4B89-A68F-BC3297E3B72F}"/>
                  </a:ext>
                </a:extLst>
              </p:cNvPr>
              <p:cNvSpPr/>
              <p:nvPr/>
            </p:nvSpPr>
            <p:spPr>
              <a:xfrm>
                <a:off x="1215489" y="1650444"/>
                <a:ext cx="2384875" cy="2360934"/>
              </a:xfrm>
              <a:custGeom>
                <a:avLst/>
                <a:gdLst/>
                <a:ahLst/>
                <a:cxnLst/>
                <a:rect l="l" t="t" r="r" b="b"/>
                <a:pathLst>
                  <a:path w="62259" h="61634" extrusionOk="0">
                    <a:moveTo>
                      <a:pt x="31130" y="1"/>
                    </a:moveTo>
                    <a:cubicBezTo>
                      <a:pt x="30308" y="1"/>
                      <a:pt x="29487" y="313"/>
                      <a:pt x="28861" y="938"/>
                    </a:cubicBezTo>
                    <a:lnTo>
                      <a:pt x="1251" y="28549"/>
                    </a:lnTo>
                    <a:cubicBezTo>
                      <a:pt x="1" y="29799"/>
                      <a:pt x="1" y="31823"/>
                      <a:pt x="1251" y="33073"/>
                    </a:cubicBezTo>
                    <a:lnTo>
                      <a:pt x="28861" y="60696"/>
                    </a:lnTo>
                    <a:cubicBezTo>
                      <a:pt x="29487" y="61321"/>
                      <a:pt x="30308" y="61633"/>
                      <a:pt x="31130" y="61633"/>
                    </a:cubicBezTo>
                    <a:cubicBezTo>
                      <a:pt x="31951" y="61633"/>
                      <a:pt x="32773" y="61321"/>
                      <a:pt x="33398" y="60696"/>
                    </a:cubicBezTo>
                    <a:lnTo>
                      <a:pt x="61008" y="33073"/>
                    </a:lnTo>
                    <a:cubicBezTo>
                      <a:pt x="62258" y="31823"/>
                      <a:pt x="62258" y="29799"/>
                      <a:pt x="61008" y="28549"/>
                    </a:cubicBezTo>
                    <a:lnTo>
                      <a:pt x="33398" y="938"/>
                    </a:lnTo>
                    <a:cubicBezTo>
                      <a:pt x="32773" y="313"/>
                      <a:pt x="31951" y="1"/>
                      <a:pt x="31130" y="1"/>
                    </a:cubicBezTo>
                    <a:close/>
                  </a:path>
                </a:pathLst>
              </a:custGeom>
              <a:solidFill>
                <a:srgbClr val="E7E7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Lora" pitchFamily="2" charset="0"/>
                </a:endParaRPr>
              </a:p>
            </p:txBody>
          </p:sp>
          <p:sp>
            <p:nvSpPr>
              <p:cNvPr id="8" name="Google Shape;2390;p43">
                <a:extLst>
                  <a:ext uri="{FF2B5EF4-FFF2-40B4-BE49-F238E27FC236}">
                    <a16:creationId xmlns:a16="http://schemas.microsoft.com/office/drawing/2014/main" id="{9111E85F-83A9-465D-B137-4B419266F17A}"/>
                  </a:ext>
                </a:extLst>
              </p:cNvPr>
              <p:cNvSpPr/>
              <p:nvPr/>
            </p:nvSpPr>
            <p:spPr>
              <a:xfrm>
                <a:off x="1378327" y="1800832"/>
                <a:ext cx="2059200" cy="2058779"/>
              </a:xfrm>
              <a:custGeom>
                <a:avLst/>
                <a:gdLst/>
                <a:ahLst/>
                <a:cxnLst/>
                <a:rect l="l" t="t" r="r" b="b"/>
                <a:pathLst>
                  <a:path w="53757" h="53746" extrusionOk="0">
                    <a:moveTo>
                      <a:pt x="26885" y="1"/>
                    </a:moveTo>
                    <a:lnTo>
                      <a:pt x="0" y="26873"/>
                    </a:lnTo>
                    <a:lnTo>
                      <a:pt x="26885" y="53745"/>
                    </a:lnTo>
                    <a:lnTo>
                      <a:pt x="53757" y="26873"/>
                    </a:lnTo>
                    <a:lnTo>
                      <a:pt x="26885" y="1"/>
                    </a:lnTo>
                    <a:close/>
                  </a:path>
                </a:pathLst>
              </a:custGeom>
              <a:solidFill>
                <a:srgbClr val="FFFFFF"/>
              </a:solidFill>
              <a:ln>
                <a:noFill/>
              </a:ln>
            </p:spPr>
            <p:txBody>
              <a:bodyPr spcFirstLastPara="1" wrap="square" lIns="91425" tIns="91425" rIns="91425" bIns="91425" anchor="ctr" anchorCtr="0">
                <a:noAutofit/>
              </a:bodyPr>
              <a:lstStyle/>
              <a:p>
                <a:pPr algn="ctr">
                  <a:defRPr/>
                </a:pPr>
                <a:r>
                  <a:rPr lang="en-US" altLang="ko-KR" sz="2000" b="1" dirty="0">
                    <a:solidFill>
                      <a:schemeClr val="tx1">
                        <a:lumMod val="75000"/>
                        <a:lumOff val="25000"/>
                      </a:schemeClr>
                    </a:solidFill>
                    <a:latin typeface="Lora" pitchFamily="2" charset="0"/>
                    <a:cs typeface="Arial" pitchFamily="34" charset="0"/>
                  </a:rPr>
                  <a:t>Learn FAIR</a:t>
                </a:r>
              </a:p>
            </p:txBody>
          </p:sp>
          <p:sp>
            <p:nvSpPr>
              <p:cNvPr id="9" name="Google Shape;2391;p43">
                <a:extLst>
                  <a:ext uri="{FF2B5EF4-FFF2-40B4-BE49-F238E27FC236}">
                    <a16:creationId xmlns:a16="http://schemas.microsoft.com/office/drawing/2014/main" id="{2E1BFAA2-7617-4CAA-AD18-34F7C8FCCF41}"/>
                  </a:ext>
                </a:extLst>
              </p:cNvPr>
              <p:cNvSpPr/>
              <p:nvPr/>
            </p:nvSpPr>
            <p:spPr>
              <a:xfrm>
                <a:off x="1911465" y="1269838"/>
                <a:ext cx="992463" cy="980741"/>
              </a:xfrm>
              <a:custGeom>
                <a:avLst/>
                <a:gdLst/>
                <a:ahLst/>
                <a:cxnLst/>
                <a:rect l="l" t="t" r="r" b="b"/>
                <a:pathLst>
                  <a:path w="25909" h="25603" extrusionOk="0">
                    <a:moveTo>
                      <a:pt x="12961" y="1"/>
                    </a:moveTo>
                    <a:cubicBezTo>
                      <a:pt x="12559" y="1"/>
                      <a:pt x="12157" y="153"/>
                      <a:pt x="11847" y="456"/>
                    </a:cubicBezTo>
                    <a:lnTo>
                      <a:pt x="620" y="11696"/>
                    </a:lnTo>
                    <a:cubicBezTo>
                      <a:pt x="1" y="12303"/>
                      <a:pt x="1" y="13303"/>
                      <a:pt x="620" y="13910"/>
                    </a:cubicBezTo>
                    <a:lnTo>
                      <a:pt x="11847" y="25138"/>
                    </a:lnTo>
                    <a:cubicBezTo>
                      <a:pt x="12157" y="25448"/>
                      <a:pt x="12559" y="25602"/>
                      <a:pt x="12961" y="25602"/>
                    </a:cubicBezTo>
                    <a:cubicBezTo>
                      <a:pt x="13362" y="25602"/>
                      <a:pt x="13764" y="25448"/>
                      <a:pt x="14074" y="25138"/>
                    </a:cubicBezTo>
                    <a:lnTo>
                      <a:pt x="25301" y="13910"/>
                    </a:lnTo>
                    <a:cubicBezTo>
                      <a:pt x="25909" y="13303"/>
                      <a:pt x="25909" y="12303"/>
                      <a:pt x="25301" y="11696"/>
                    </a:cubicBezTo>
                    <a:lnTo>
                      <a:pt x="14074" y="456"/>
                    </a:lnTo>
                    <a:cubicBezTo>
                      <a:pt x="13764" y="153"/>
                      <a:pt x="13362" y="1"/>
                      <a:pt x="12961" y="1"/>
                    </a:cubicBezTo>
                    <a:close/>
                  </a:path>
                </a:pathLst>
              </a:custGeom>
              <a:solidFill>
                <a:srgbClr val="0070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Lora" pitchFamily="2" charset="0"/>
                </a:endParaRPr>
              </a:p>
            </p:txBody>
          </p:sp>
          <p:sp>
            <p:nvSpPr>
              <p:cNvPr id="14" name="Google Shape;2396;p43">
                <a:extLst>
                  <a:ext uri="{FF2B5EF4-FFF2-40B4-BE49-F238E27FC236}">
                    <a16:creationId xmlns:a16="http://schemas.microsoft.com/office/drawing/2014/main" id="{7D89E391-3B23-47BC-AEEF-16CF2A1EE03F}"/>
                  </a:ext>
                </a:extLst>
              </p:cNvPr>
              <p:cNvSpPr/>
              <p:nvPr/>
            </p:nvSpPr>
            <p:spPr>
              <a:xfrm>
                <a:off x="5072070" y="3465866"/>
                <a:ext cx="2047823" cy="1107495"/>
              </a:xfrm>
              <a:custGeom>
                <a:avLst/>
                <a:gdLst/>
                <a:ahLst/>
                <a:cxnLst/>
                <a:rect l="l" t="t" r="r" b="b"/>
                <a:pathLst>
                  <a:path w="53460" h="28912" extrusionOk="0">
                    <a:moveTo>
                      <a:pt x="2662" y="0"/>
                    </a:moveTo>
                    <a:cubicBezTo>
                      <a:pt x="2043" y="0"/>
                      <a:pt x="1424" y="236"/>
                      <a:pt x="953" y="706"/>
                    </a:cubicBezTo>
                    <a:cubicBezTo>
                      <a:pt x="1" y="1658"/>
                      <a:pt x="1" y="3194"/>
                      <a:pt x="953" y="4135"/>
                    </a:cubicBezTo>
                    <a:lnTo>
                      <a:pt x="25016" y="28209"/>
                    </a:lnTo>
                    <a:cubicBezTo>
                      <a:pt x="25492" y="28674"/>
                      <a:pt x="26111" y="28912"/>
                      <a:pt x="26730" y="28912"/>
                    </a:cubicBezTo>
                    <a:cubicBezTo>
                      <a:pt x="27350" y="28912"/>
                      <a:pt x="27969" y="28674"/>
                      <a:pt x="28445" y="28209"/>
                    </a:cubicBezTo>
                    <a:lnTo>
                      <a:pt x="52519" y="4135"/>
                    </a:lnTo>
                    <a:cubicBezTo>
                      <a:pt x="53460" y="3194"/>
                      <a:pt x="53460" y="1658"/>
                      <a:pt x="52519" y="706"/>
                    </a:cubicBezTo>
                    <a:cubicBezTo>
                      <a:pt x="52043" y="236"/>
                      <a:pt x="51421" y="0"/>
                      <a:pt x="50800" y="0"/>
                    </a:cubicBezTo>
                    <a:cubicBezTo>
                      <a:pt x="50180" y="0"/>
                      <a:pt x="49561" y="236"/>
                      <a:pt x="49090" y="706"/>
                    </a:cubicBezTo>
                    <a:lnTo>
                      <a:pt x="26730" y="23066"/>
                    </a:lnTo>
                    <a:lnTo>
                      <a:pt x="4371" y="706"/>
                    </a:lnTo>
                    <a:cubicBezTo>
                      <a:pt x="3900" y="236"/>
                      <a:pt x="3281" y="0"/>
                      <a:pt x="2662" y="0"/>
                    </a:cubicBezTo>
                    <a:close/>
                  </a:path>
                </a:pathLst>
              </a:custGeom>
              <a:solidFill>
                <a:srgbClr val="E601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Lora" pitchFamily="2" charset="0"/>
                </a:endParaRPr>
              </a:p>
            </p:txBody>
          </p:sp>
          <p:sp>
            <p:nvSpPr>
              <p:cNvPr id="15" name="Google Shape;2397;p43">
                <a:extLst>
                  <a:ext uri="{FF2B5EF4-FFF2-40B4-BE49-F238E27FC236}">
                    <a16:creationId xmlns:a16="http://schemas.microsoft.com/office/drawing/2014/main" id="{53FE6085-F225-4911-8765-7AF5A6745141}"/>
                  </a:ext>
                </a:extLst>
              </p:cNvPr>
              <p:cNvSpPr/>
              <p:nvPr/>
            </p:nvSpPr>
            <p:spPr>
              <a:xfrm>
                <a:off x="4903333" y="1650444"/>
                <a:ext cx="2385335" cy="2360934"/>
              </a:xfrm>
              <a:custGeom>
                <a:avLst/>
                <a:gdLst/>
                <a:ahLst/>
                <a:cxnLst/>
                <a:rect l="l" t="t" r="r" b="b"/>
                <a:pathLst>
                  <a:path w="62271" h="61634" extrusionOk="0">
                    <a:moveTo>
                      <a:pt x="31135" y="1"/>
                    </a:moveTo>
                    <a:cubicBezTo>
                      <a:pt x="30317" y="1"/>
                      <a:pt x="29498" y="313"/>
                      <a:pt x="28873" y="938"/>
                    </a:cubicBezTo>
                    <a:lnTo>
                      <a:pt x="1263" y="28549"/>
                    </a:lnTo>
                    <a:cubicBezTo>
                      <a:pt x="1" y="29799"/>
                      <a:pt x="1" y="31823"/>
                      <a:pt x="1263" y="33073"/>
                    </a:cubicBezTo>
                    <a:lnTo>
                      <a:pt x="28873" y="60696"/>
                    </a:lnTo>
                    <a:cubicBezTo>
                      <a:pt x="29498" y="61321"/>
                      <a:pt x="30317" y="61633"/>
                      <a:pt x="31135" y="61633"/>
                    </a:cubicBezTo>
                    <a:cubicBezTo>
                      <a:pt x="31954" y="61633"/>
                      <a:pt x="32773" y="61321"/>
                      <a:pt x="33398" y="60696"/>
                    </a:cubicBezTo>
                    <a:lnTo>
                      <a:pt x="61020" y="33073"/>
                    </a:lnTo>
                    <a:cubicBezTo>
                      <a:pt x="62270" y="31823"/>
                      <a:pt x="62270" y="29799"/>
                      <a:pt x="61020" y="28549"/>
                    </a:cubicBezTo>
                    <a:lnTo>
                      <a:pt x="33398" y="938"/>
                    </a:lnTo>
                    <a:cubicBezTo>
                      <a:pt x="32773" y="313"/>
                      <a:pt x="31954" y="1"/>
                      <a:pt x="31135" y="1"/>
                    </a:cubicBezTo>
                    <a:close/>
                  </a:path>
                </a:pathLst>
              </a:custGeom>
              <a:solidFill>
                <a:srgbClr val="E7E7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Lora" pitchFamily="2" charset="0"/>
                </a:endParaRPr>
              </a:p>
            </p:txBody>
          </p:sp>
          <p:sp>
            <p:nvSpPr>
              <p:cNvPr id="16" name="Google Shape;2398;p43">
                <a:extLst>
                  <a:ext uri="{FF2B5EF4-FFF2-40B4-BE49-F238E27FC236}">
                    <a16:creationId xmlns:a16="http://schemas.microsoft.com/office/drawing/2014/main" id="{D1AAA70A-EED5-41DB-8279-F5FAECFC71C2}"/>
                  </a:ext>
                </a:extLst>
              </p:cNvPr>
              <p:cNvSpPr/>
              <p:nvPr/>
            </p:nvSpPr>
            <p:spPr>
              <a:xfrm>
                <a:off x="5066630" y="1804794"/>
                <a:ext cx="2058740" cy="2058779"/>
              </a:xfrm>
              <a:custGeom>
                <a:avLst/>
                <a:gdLst/>
                <a:ahLst/>
                <a:cxnLst/>
                <a:rect l="l" t="t" r="r" b="b"/>
                <a:pathLst>
                  <a:path w="53745" h="53746" extrusionOk="0">
                    <a:moveTo>
                      <a:pt x="26872" y="1"/>
                    </a:moveTo>
                    <a:lnTo>
                      <a:pt x="0" y="26873"/>
                    </a:lnTo>
                    <a:lnTo>
                      <a:pt x="26872" y="53745"/>
                    </a:lnTo>
                    <a:lnTo>
                      <a:pt x="53745" y="26873"/>
                    </a:lnTo>
                    <a:lnTo>
                      <a:pt x="26872" y="1"/>
                    </a:lnTo>
                    <a:close/>
                  </a:path>
                </a:pathLst>
              </a:custGeom>
              <a:solidFill>
                <a:srgbClr val="FFFFFF"/>
              </a:solidFill>
              <a:ln>
                <a:noFill/>
              </a:ln>
            </p:spPr>
            <p:txBody>
              <a:bodyPr spcFirstLastPara="1" wrap="square" lIns="91425" tIns="91425" rIns="91425" bIns="91425" anchor="ctr" anchorCtr="0">
                <a:noAutofit/>
              </a:bodyPr>
              <a:lstStyle/>
              <a:p>
                <a:pPr algn="ctr">
                  <a:spcBef>
                    <a:spcPts val="1100"/>
                  </a:spcBef>
                  <a:defRPr/>
                </a:pPr>
                <a:r>
                  <a:rPr lang="en-US" altLang="ko-KR" sz="2000" b="1" dirty="0">
                    <a:solidFill>
                      <a:schemeClr val="tx1">
                        <a:lumMod val="75000"/>
                        <a:lumOff val="25000"/>
                      </a:schemeClr>
                    </a:solidFill>
                    <a:latin typeface="Lora" pitchFamily="2" charset="0"/>
                    <a:cs typeface="Arial" pitchFamily="34" charset="0"/>
                  </a:rPr>
                  <a:t>Use Backward Instructional Design</a:t>
                </a:r>
              </a:p>
            </p:txBody>
          </p:sp>
          <p:sp>
            <p:nvSpPr>
              <p:cNvPr id="17" name="Google Shape;2399;p43">
                <a:extLst>
                  <a:ext uri="{FF2B5EF4-FFF2-40B4-BE49-F238E27FC236}">
                    <a16:creationId xmlns:a16="http://schemas.microsoft.com/office/drawing/2014/main" id="{52EBD158-55E9-4231-93E2-8D598D2C1590}"/>
                  </a:ext>
                </a:extLst>
              </p:cNvPr>
              <p:cNvSpPr/>
              <p:nvPr/>
            </p:nvSpPr>
            <p:spPr>
              <a:xfrm>
                <a:off x="5599769" y="1269838"/>
                <a:ext cx="992463" cy="980741"/>
              </a:xfrm>
              <a:custGeom>
                <a:avLst/>
                <a:gdLst/>
                <a:ahLst/>
                <a:cxnLst/>
                <a:rect l="l" t="t" r="r" b="b"/>
                <a:pathLst>
                  <a:path w="25909" h="25603" extrusionOk="0">
                    <a:moveTo>
                      <a:pt x="12954" y="1"/>
                    </a:moveTo>
                    <a:cubicBezTo>
                      <a:pt x="12553" y="1"/>
                      <a:pt x="12151" y="153"/>
                      <a:pt x="11847" y="456"/>
                    </a:cubicBezTo>
                    <a:lnTo>
                      <a:pt x="620" y="11696"/>
                    </a:lnTo>
                    <a:cubicBezTo>
                      <a:pt x="0" y="12303"/>
                      <a:pt x="0" y="13303"/>
                      <a:pt x="620" y="13910"/>
                    </a:cubicBezTo>
                    <a:lnTo>
                      <a:pt x="11847" y="25138"/>
                    </a:lnTo>
                    <a:cubicBezTo>
                      <a:pt x="12151" y="25448"/>
                      <a:pt x="12553" y="25602"/>
                      <a:pt x="12954" y="25602"/>
                    </a:cubicBezTo>
                    <a:cubicBezTo>
                      <a:pt x="13356" y="25602"/>
                      <a:pt x="13758" y="25448"/>
                      <a:pt x="14062" y="25138"/>
                    </a:cubicBezTo>
                    <a:lnTo>
                      <a:pt x="25301" y="13910"/>
                    </a:lnTo>
                    <a:cubicBezTo>
                      <a:pt x="25908" y="13303"/>
                      <a:pt x="25908" y="12303"/>
                      <a:pt x="25301" y="11696"/>
                    </a:cubicBezTo>
                    <a:lnTo>
                      <a:pt x="14062" y="456"/>
                    </a:lnTo>
                    <a:cubicBezTo>
                      <a:pt x="13758" y="153"/>
                      <a:pt x="13356" y="1"/>
                      <a:pt x="12954" y="1"/>
                    </a:cubicBezTo>
                    <a:close/>
                  </a:path>
                </a:pathLst>
              </a:custGeom>
              <a:solidFill>
                <a:srgbClr val="E601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Lora" pitchFamily="2" charset="0"/>
                </a:endParaRPr>
              </a:p>
            </p:txBody>
          </p:sp>
          <p:sp>
            <p:nvSpPr>
              <p:cNvPr id="21" name="Google Shape;2403;p43">
                <a:extLst>
                  <a:ext uri="{FF2B5EF4-FFF2-40B4-BE49-F238E27FC236}">
                    <a16:creationId xmlns:a16="http://schemas.microsoft.com/office/drawing/2014/main" id="{3D39B524-E9A3-4993-B1F0-DCCFECA0B9FB}"/>
                  </a:ext>
                </a:extLst>
              </p:cNvPr>
              <p:cNvSpPr/>
              <p:nvPr/>
            </p:nvSpPr>
            <p:spPr>
              <a:xfrm>
                <a:off x="8760373" y="3465866"/>
                <a:ext cx="2047823" cy="1107495"/>
              </a:xfrm>
              <a:custGeom>
                <a:avLst/>
                <a:gdLst/>
                <a:ahLst/>
                <a:cxnLst/>
                <a:rect l="l" t="t" r="r" b="b"/>
                <a:pathLst>
                  <a:path w="53460" h="28912" extrusionOk="0">
                    <a:moveTo>
                      <a:pt x="2660" y="0"/>
                    </a:moveTo>
                    <a:cubicBezTo>
                      <a:pt x="2040" y="0"/>
                      <a:pt x="1418" y="236"/>
                      <a:pt x="941" y="706"/>
                    </a:cubicBezTo>
                    <a:cubicBezTo>
                      <a:pt x="1" y="1658"/>
                      <a:pt x="1" y="3194"/>
                      <a:pt x="941" y="4135"/>
                    </a:cubicBezTo>
                    <a:lnTo>
                      <a:pt x="25016" y="28209"/>
                    </a:lnTo>
                    <a:cubicBezTo>
                      <a:pt x="25492" y="28674"/>
                      <a:pt x="26111" y="28912"/>
                      <a:pt x="26730" y="28912"/>
                    </a:cubicBezTo>
                    <a:cubicBezTo>
                      <a:pt x="27349" y="28912"/>
                      <a:pt x="27969" y="28674"/>
                      <a:pt x="28445" y="28209"/>
                    </a:cubicBezTo>
                    <a:lnTo>
                      <a:pt x="52507" y="4135"/>
                    </a:lnTo>
                    <a:cubicBezTo>
                      <a:pt x="53460" y="3194"/>
                      <a:pt x="53460" y="1658"/>
                      <a:pt x="52507" y="706"/>
                    </a:cubicBezTo>
                    <a:cubicBezTo>
                      <a:pt x="52037" y="236"/>
                      <a:pt x="51418" y="0"/>
                      <a:pt x="50799" y="0"/>
                    </a:cubicBezTo>
                    <a:cubicBezTo>
                      <a:pt x="50180" y="0"/>
                      <a:pt x="49561" y="236"/>
                      <a:pt x="49090" y="706"/>
                    </a:cubicBezTo>
                    <a:lnTo>
                      <a:pt x="26730" y="23066"/>
                    </a:lnTo>
                    <a:lnTo>
                      <a:pt x="4370" y="706"/>
                    </a:lnTo>
                    <a:cubicBezTo>
                      <a:pt x="3900" y="236"/>
                      <a:pt x="3281" y="0"/>
                      <a:pt x="2660" y="0"/>
                    </a:cubicBezTo>
                    <a:close/>
                  </a:path>
                </a:pathLst>
              </a:custGeom>
              <a:solidFill>
                <a:srgbClr val="0070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Lora" pitchFamily="2" charset="0"/>
                </a:endParaRPr>
              </a:p>
            </p:txBody>
          </p:sp>
          <p:sp>
            <p:nvSpPr>
              <p:cNvPr id="22" name="Google Shape;2404;p43">
                <a:extLst>
                  <a:ext uri="{FF2B5EF4-FFF2-40B4-BE49-F238E27FC236}">
                    <a16:creationId xmlns:a16="http://schemas.microsoft.com/office/drawing/2014/main" id="{ADDA8E7D-DB08-4338-AD9F-F114B36B40B8}"/>
                  </a:ext>
                </a:extLst>
              </p:cNvPr>
              <p:cNvSpPr/>
              <p:nvPr/>
            </p:nvSpPr>
            <p:spPr>
              <a:xfrm>
                <a:off x="8591636" y="1650444"/>
                <a:ext cx="2384875" cy="2360934"/>
              </a:xfrm>
              <a:custGeom>
                <a:avLst/>
                <a:gdLst/>
                <a:ahLst/>
                <a:cxnLst/>
                <a:rect l="l" t="t" r="r" b="b"/>
                <a:pathLst>
                  <a:path w="62259" h="61634" extrusionOk="0">
                    <a:moveTo>
                      <a:pt x="31135" y="1"/>
                    </a:moveTo>
                    <a:cubicBezTo>
                      <a:pt x="30317" y="1"/>
                      <a:pt x="29498" y="313"/>
                      <a:pt x="28873" y="938"/>
                    </a:cubicBezTo>
                    <a:lnTo>
                      <a:pt x="1251" y="28549"/>
                    </a:lnTo>
                    <a:cubicBezTo>
                      <a:pt x="0" y="29799"/>
                      <a:pt x="0" y="31823"/>
                      <a:pt x="1251" y="33073"/>
                    </a:cubicBezTo>
                    <a:lnTo>
                      <a:pt x="28873" y="60696"/>
                    </a:lnTo>
                    <a:cubicBezTo>
                      <a:pt x="29498" y="61321"/>
                      <a:pt x="30317" y="61633"/>
                      <a:pt x="31135" y="61633"/>
                    </a:cubicBezTo>
                    <a:cubicBezTo>
                      <a:pt x="31954" y="61633"/>
                      <a:pt x="32772" y="61321"/>
                      <a:pt x="33398" y="60696"/>
                    </a:cubicBezTo>
                    <a:lnTo>
                      <a:pt x="61008" y="33073"/>
                    </a:lnTo>
                    <a:cubicBezTo>
                      <a:pt x="62258" y="31823"/>
                      <a:pt x="62258" y="29799"/>
                      <a:pt x="61008" y="28549"/>
                    </a:cubicBezTo>
                    <a:lnTo>
                      <a:pt x="33398" y="938"/>
                    </a:lnTo>
                    <a:cubicBezTo>
                      <a:pt x="32772" y="313"/>
                      <a:pt x="31954" y="1"/>
                      <a:pt x="31135" y="1"/>
                    </a:cubicBezTo>
                    <a:close/>
                  </a:path>
                </a:pathLst>
              </a:custGeom>
              <a:solidFill>
                <a:srgbClr val="E7E7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Lora" pitchFamily="2" charset="0"/>
                </a:endParaRPr>
              </a:p>
            </p:txBody>
          </p:sp>
          <p:sp>
            <p:nvSpPr>
              <p:cNvPr id="23" name="Google Shape;2405;p43">
                <a:extLst>
                  <a:ext uri="{FF2B5EF4-FFF2-40B4-BE49-F238E27FC236}">
                    <a16:creationId xmlns:a16="http://schemas.microsoft.com/office/drawing/2014/main" id="{9672BC67-4B38-4F0F-B158-7072EDBD4AED}"/>
                  </a:ext>
                </a:extLst>
              </p:cNvPr>
              <p:cNvSpPr/>
              <p:nvPr/>
            </p:nvSpPr>
            <p:spPr>
              <a:xfrm>
                <a:off x="8754895" y="1800832"/>
                <a:ext cx="2059238" cy="2059238"/>
              </a:xfrm>
              <a:custGeom>
                <a:avLst/>
                <a:gdLst/>
                <a:ahLst/>
                <a:cxnLst/>
                <a:rect l="l" t="t" r="r" b="b"/>
                <a:pathLst>
                  <a:path w="53758" h="53758" extrusionOk="0">
                    <a:moveTo>
                      <a:pt x="26885" y="1"/>
                    </a:moveTo>
                    <a:lnTo>
                      <a:pt x="1" y="26873"/>
                    </a:lnTo>
                    <a:lnTo>
                      <a:pt x="26885" y="53757"/>
                    </a:lnTo>
                    <a:lnTo>
                      <a:pt x="53758" y="26873"/>
                    </a:lnTo>
                    <a:lnTo>
                      <a:pt x="26885" y="1"/>
                    </a:lnTo>
                    <a:close/>
                  </a:path>
                </a:pathLst>
              </a:custGeom>
              <a:solidFill>
                <a:srgbClr val="FFFFFF"/>
              </a:solidFill>
              <a:ln>
                <a:noFill/>
              </a:ln>
            </p:spPr>
            <p:txBody>
              <a:bodyPr spcFirstLastPara="1" wrap="square" lIns="91425" tIns="91425" rIns="91425" bIns="91425" anchor="ctr" anchorCtr="0">
                <a:noAutofit/>
              </a:bodyPr>
              <a:lstStyle/>
              <a:p>
                <a:pPr algn="ctr">
                  <a:defRPr/>
                </a:pPr>
                <a:r>
                  <a:rPr lang="en-US" altLang="ko-KR" sz="2000" b="1" dirty="0">
                    <a:solidFill>
                      <a:schemeClr val="tx1">
                        <a:lumMod val="75000"/>
                        <a:lumOff val="25000"/>
                      </a:schemeClr>
                    </a:solidFill>
                    <a:latin typeface="Lora" pitchFamily="2" charset="0"/>
                    <a:cs typeface="Arial" pitchFamily="34" charset="0"/>
                  </a:rPr>
                  <a:t>Formulate Learning Objectives</a:t>
                </a:r>
              </a:p>
            </p:txBody>
          </p:sp>
          <p:sp>
            <p:nvSpPr>
              <p:cNvPr id="24" name="Google Shape;2406;p43">
                <a:extLst>
                  <a:ext uri="{FF2B5EF4-FFF2-40B4-BE49-F238E27FC236}">
                    <a16:creationId xmlns:a16="http://schemas.microsoft.com/office/drawing/2014/main" id="{C023FB89-5E7E-4E27-A3FB-43B6BA1A0F5E}"/>
                  </a:ext>
                </a:extLst>
              </p:cNvPr>
              <p:cNvSpPr/>
              <p:nvPr/>
            </p:nvSpPr>
            <p:spPr>
              <a:xfrm>
                <a:off x="9288072" y="1269838"/>
                <a:ext cx="992463" cy="980741"/>
              </a:xfrm>
              <a:custGeom>
                <a:avLst/>
                <a:gdLst/>
                <a:ahLst/>
                <a:cxnLst/>
                <a:rect l="l" t="t" r="r" b="b"/>
                <a:pathLst>
                  <a:path w="25909" h="25603" extrusionOk="0">
                    <a:moveTo>
                      <a:pt x="12954" y="1"/>
                    </a:moveTo>
                    <a:cubicBezTo>
                      <a:pt x="12552" y="1"/>
                      <a:pt x="12151" y="153"/>
                      <a:pt x="11847" y="456"/>
                    </a:cubicBezTo>
                    <a:lnTo>
                      <a:pt x="608" y="11696"/>
                    </a:lnTo>
                    <a:cubicBezTo>
                      <a:pt x="0" y="12303"/>
                      <a:pt x="0" y="13303"/>
                      <a:pt x="608" y="13910"/>
                    </a:cubicBezTo>
                    <a:lnTo>
                      <a:pt x="11847" y="25138"/>
                    </a:lnTo>
                    <a:cubicBezTo>
                      <a:pt x="12151" y="25448"/>
                      <a:pt x="12552" y="25602"/>
                      <a:pt x="12954" y="25602"/>
                    </a:cubicBezTo>
                    <a:cubicBezTo>
                      <a:pt x="13356" y="25602"/>
                      <a:pt x="13758" y="25448"/>
                      <a:pt x="14062" y="25138"/>
                    </a:cubicBezTo>
                    <a:lnTo>
                      <a:pt x="25289" y="13910"/>
                    </a:lnTo>
                    <a:cubicBezTo>
                      <a:pt x="25908" y="13303"/>
                      <a:pt x="25908" y="12303"/>
                      <a:pt x="25289" y="11696"/>
                    </a:cubicBezTo>
                    <a:lnTo>
                      <a:pt x="14062" y="456"/>
                    </a:lnTo>
                    <a:cubicBezTo>
                      <a:pt x="13758" y="153"/>
                      <a:pt x="13356" y="1"/>
                      <a:pt x="12954" y="1"/>
                    </a:cubicBezTo>
                    <a:close/>
                  </a:path>
                </a:pathLst>
              </a:custGeom>
              <a:solidFill>
                <a:srgbClr val="0070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Lora" pitchFamily="2" charset="0"/>
                </a:endParaRPr>
              </a:p>
            </p:txBody>
          </p:sp>
          <p:sp>
            <p:nvSpPr>
              <p:cNvPr id="28" name="Google Shape;2410;p43">
                <a:extLst>
                  <a:ext uri="{FF2B5EF4-FFF2-40B4-BE49-F238E27FC236}">
                    <a16:creationId xmlns:a16="http://schemas.microsoft.com/office/drawing/2014/main" id="{C15C3AF5-C712-4C28-8B87-A80058BDE1D2}"/>
                  </a:ext>
                </a:extLst>
              </p:cNvPr>
              <p:cNvSpPr/>
              <p:nvPr/>
            </p:nvSpPr>
            <p:spPr>
              <a:xfrm>
                <a:off x="3228148" y="2543809"/>
                <a:ext cx="2047823" cy="1107839"/>
              </a:xfrm>
              <a:custGeom>
                <a:avLst/>
                <a:gdLst/>
                <a:ahLst/>
                <a:cxnLst/>
                <a:rect l="l" t="t" r="r" b="b"/>
                <a:pathLst>
                  <a:path w="53460" h="28921" extrusionOk="0">
                    <a:moveTo>
                      <a:pt x="26731" y="0"/>
                    </a:moveTo>
                    <a:cubicBezTo>
                      <a:pt x="26088" y="0"/>
                      <a:pt x="25468" y="262"/>
                      <a:pt x="25016" y="714"/>
                    </a:cubicBezTo>
                    <a:lnTo>
                      <a:pt x="942" y="24777"/>
                    </a:lnTo>
                    <a:cubicBezTo>
                      <a:pt x="1" y="25729"/>
                      <a:pt x="1" y="27265"/>
                      <a:pt x="942" y="28206"/>
                    </a:cubicBezTo>
                    <a:cubicBezTo>
                      <a:pt x="1418" y="28676"/>
                      <a:pt x="2037" y="28911"/>
                      <a:pt x="2656" y="28911"/>
                    </a:cubicBezTo>
                    <a:cubicBezTo>
                      <a:pt x="3275" y="28911"/>
                      <a:pt x="3894" y="28676"/>
                      <a:pt x="4371" y="28206"/>
                    </a:cubicBezTo>
                    <a:lnTo>
                      <a:pt x="26731" y="5846"/>
                    </a:lnTo>
                    <a:lnTo>
                      <a:pt x="49090" y="28206"/>
                    </a:lnTo>
                    <a:cubicBezTo>
                      <a:pt x="49555" y="28682"/>
                      <a:pt x="50174" y="28920"/>
                      <a:pt x="50793" y="28920"/>
                    </a:cubicBezTo>
                    <a:cubicBezTo>
                      <a:pt x="51412" y="28920"/>
                      <a:pt x="52043" y="28682"/>
                      <a:pt x="52508" y="28206"/>
                    </a:cubicBezTo>
                    <a:cubicBezTo>
                      <a:pt x="53460" y="27265"/>
                      <a:pt x="53460" y="25729"/>
                      <a:pt x="52508" y="24777"/>
                    </a:cubicBezTo>
                    <a:lnTo>
                      <a:pt x="28445" y="714"/>
                    </a:lnTo>
                    <a:cubicBezTo>
                      <a:pt x="27981" y="262"/>
                      <a:pt x="27373" y="0"/>
                      <a:pt x="26731" y="0"/>
                    </a:cubicBezTo>
                    <a:close/>
                  </a:path>
                </a:pathLst>
              </a:custGeom>
              <a:solidFill>
                <a:srgbClr val="92D05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Lora" pitchFamily="2" charset="0"/>
                </a:endParaRPr>
              </a:p>
            </p:txBody>
          </p:sp>
          <p:sp>
            <p:nvSpPr>
              <p:cNvPr id="29" name="Google Shape;2411;p43">
                <a:extLst>
                  <a:ext uri="{FF2B5EF4-FFF2-40B4-BE49-F238E27FC236}">
                    <a16:creationId xmlns:a16="http://schemas.microsoft.com/office/drawing/2014/main" id="{503FB8F7-774E-45D1-8735-1D754B418463}"/>
                  </a:ext>
                </a:extLst>
              </p:cNvPr>
              <p:cNvSpPr/>
              <p:nvPr/>
            </p:nvSpPr>
            <p:spPr>
              <a:xfrm>
                <a:off x="3059411" y="3106252"/>
                <a:ext cx="2384875" cy="2360896"/>
              </a:xfrm>
              <a:custGeom>
                <a:avLst/>
                <a:gdLst/>
                <a:ahLst/>
                <a:cxnLst/>
                <a:rect l="l" t="t" r="r" b="b"/>
                <a:pathLst>
                  <a:path w="62259" h="61633" extrusionOk="0">
                    <a:moveTo>
                      <a:pt x="31134" y="0"/>
                    </a:moveTo>
                    <a:cubicBezTo>
                      <a:pt x="30314" y="0"/>
                      <a:pt x="29492" y="313"/>
                      <a:pt x="28861" y="938"/>
                    </a:cubicBezTo>
                    <a:lnTo>
                      <a:pt x="1251" y="28549"/>
                    </a:lnTo>
                    <a:cubicBezTo>
                      <a:pt x="1" y="29799"/>
                      <a:pt x="1" y="31823"/>
                      <a:pt x="1251" y="33085"/>
                    </a:cubicBezTo>
                    <a:lnTo>
                      <a:pt x="28861" y="60695"/>
                    </a:lnTo>
                    <a:cubicBezTo>
                      <a:pt x="29486" y="61320"/>
                      <a:pt x="30308" y="61633"/>
                      <a:pt x="31130" y="61633"/>
                    </a:cubicBezTo>
                    <a:cubicBezTo>
                      <a:pt x="31951" y="61633"/>
                      <a:pt x="32773" y="61320"/>
                      <a:pt x="33398" y="60695"/>
                    </a:cubicBezTo>
                    <a:lnTo>
                      <a:pt x="61008" y="33085"/>
                    </a:lnTo>
                    <a:cubicBezTo>
                      <a:pt x="62258" y="31823"/>
                      <a:pt x="62258" y="29799"/>
                      <a:pt x="61008" y="28549"/>
                    </a:cubicBezTo>
                    <a:lnTo>
                      <a:pt x="33398" y="938"/>
                    </a:lnTo>
                    <a:cubicBezTo>
                      <a:pt x="32773" y="313"/>
                      <a:pt x="31954" y="0"/>
                      <a:pt x="31134" y="0"/>
                    </a:cubicBezTo>
                    <a:close/>
                  </a:path>
                </a:pathLst>
              </a:custGeom>
              <a:solidFill>
                <a:srgbClr val="E7E7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Lora" pitchFamily="2" charset="0"/>
                </a:endParaRPr>
              </a:p>
            </p:txBody>
          </p:sp>
          <p:sp>
            <p:nvSpPr>
              <p:cNvPr id="30" name="Google Shape;2412;p43">
                <a:extLst>
                  <a:ext uri="{FF2B5EF4-FFF2-40B4-BE49-F238E27FC236}">
                    <a16:creationId xmlns:a16="http://schemas.microsoft.com/office/drawing/2014/main" id="{44B295EC-401F-47AD-8F71-C355E6DD4D2D}"/>
                  </a:ext>
                </a:extLst>
              </p:cNvPr>
              <p:cNvSpPr/>
              <p:nvPr/>
            </p:nvSpPr>
            <p:spPr>
              <a:xfrm>
                <a:off x="3222708" y="3243582"/>
                <a:ext cx="2058740" cy="2058779"/>
              </a:xfrm>
              <a:custGeom>
                <a:avLst/>
                <a:gdLst/>
                <a:ahLst/>
                <a:cxnLst/>
                <a:rect l="l" t="t" r="r" b="b"/>
                <a:pathLst>
                  <a:path w="53745" h="53746" extrusionOk="0">
                    <a:moveTo>
                      <a:pt x="26873" y="0"/>
                    </a:moveTo>
                    <a:lnTo>
                      <a:pt x="0" y="26873"/>
                    </a:lnTo>
                    <a:lnTo>
                      <a:pt x="26873" y="53745"/>
                    </a:lnTo>
                    <a:lnTo>
                      <a:pt x="53745" y="26873"/>
                    </a:lnTo>
                    <a:lnTo>
                      <a:pt x="26873" y="0"/>
                    </a:lnTo>
                    <a:close/>
                  </a:path>
                </a:pathLst>
              </a:custGeom>
              <a:solidFill>
                <a:srgbClr val="FFFFFF"/>
              </a:solidFill>
              <a:ln>
                <a:noFill/>
              </a:ln>
            </p:spPr>
            <p:txBody>
              <a:bodyPr spcFirstLastPara="1" wrap="square" lIns="91425" tIns="91425" rIns="91425" bIns="91425" anchor="ctr" anchorCtr="0">
                <a:noAutofit/>
              </a:bodyPr>
              <a:lstStyle/>
              <a:p>
                <a:pPr algn="ctr">
                  <a:defRPr/>
                </a:pPr>
                <a:r>
                  <a:rPr lang="en-US" altLang="ko-KR" sz="2000" b="1" dirty="0">
                    <a:solidFill>
                      <a:schemeClr val="tx1">
                        <a:lumMod val="75000"/>
                        <a:lumOff val="25000"/>
                      </a:schemeClr>
                    </a:solidFill>
                    <a:latin typeface="Lora" pitchFamily="2" charset="0"/>
                    <a:cs typeface="Arial" pitchFamily="34" charset="0"/>
                  </a:rPr>
                  <a:t>Define FAIR Learning Objects</a:t>
                </a:r>
              </a:p>
            </p:txBody>
          </p:sp>
          <p:sp>
            <p:nvSpPr>
              <p:cNvPr id="31" name="Google Shape;2413;p43">
                <a:extLst>
                  <a:ext uri="{FF2B5EF4-FFF2-40B4-BE49-F238E27FC236}">
                    <a16:creationId xmlns:a16="http://schemas.microsoft.com/office/drawing/2014/main" id="{5FDD5484-CC0E-40DC-ACB7-FDD222BFA8D4}"/>
                  </a:ext>
                </a:extLst>
              </p:cNvPr>
              <p:cNvSpPr/>
              <p:nvPr/>
            </p:nvSpPr>
            <p:spPr>
              <a:xfrm>
                <a:off x="3755847" y="4838206"/>
                <a:ext cx="992463" cy="980703"/>
              </a:xfrm>
              <a:custGeom>
                <a:avLst/>
                <a:gdLst/>
                <a:ahLst/>
                <a:cxnLst/>
                <a:rect l="l" t="t" r="r" b="b"/>
                <a:pathLst>
                  <a:path w="25909" h="25602" extrusionOk="0">
                    <a:moveTo>
                      <a:pt x="12949" y="0"/>
                    </a:moveTo>
                    <a:cubicBezTo>
                      <a:pt x="12547" y="0"/>
                      <a:pt x="12145" y="152"/>
                      <a:pt x="11835" y="456"/>
                    </a:cubicBezTo>
                    <a:lnTo>
                      <a:pt x="608" y="11695"/>
                    </a:lnTo>
                    <a:cubicBezTo>
                      <a:pt x="1" y="12302"/>
                      <a:pt x="1" y="13303"/>
                      <a:pt x="608" y="13910"/>
                    </a:cubicBezTo>
                    <a:lnTo>
                      <a:pt x="11835" y="25137"/>
                    </a:lnTo>
                    <a:cubicBezTo>
                      <a:pt x="12145" y="25447"/>
                      <a:pt x="12547" y="25602"/>
                      <a:pt x="12949" y="25602"/>
                    </a:cubicBezTo>
                    <a:cubicBezTo>
                      <a:pt x="13350" y="25602"/>
                      <a:pt x="13752" y="25447"/>
                      <a:pt x="14062" y="25137"/>
                    </a:cubicBezTo>
                    <a:lnTo>
                      <a:pt x="25289" y="13910"/>
                    </a:lnTo>
                    <a:cubicBezTo>
                      <a:pt x="25909" y="13303"/>
                      <a:pt x="25909" y="12302"/>
                      <a:pt x="25289" y="11695"/>
                    </a:cubicBezTo>
                    <a:lnTo>
                      <a:pt x="14062" y="456"/>
                    </a:lnTo>
                    <a:cubicBezTo>
                      <a:pt x="13752" y="152"/>
                      <a:pt x="13350" y="0"/>
                      <a:pt x="12949" y="0"/>
                    </a:cubicBezTo>
                    <a:close/>
                  </a:path>
                </a:pathLst>
              </a:custGeom>
              <a:solidFill>
                <a:srgbClr val="92D05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Lora" pitchFamily="2" charset="0"/>
                </a:endParaRPr>
              </a:p>
            </p:txBody>
          </p:sp>
          <p:sp>
            <p:nvSpPr>
              <p:cNvPr id="35" name="Google Shape;2417;p43">
                <a:extLst>
                  <a:ext uri="{FF2B5EF4-FFF2-40B4-BE49-F238E27FC236}">
                    <a16:creationId xmlns:a16="http://schemas.microsoft.com/office/drawing/2014/main" id="{3E175927-7B83-4508-AA1C-4B2396FFDA4D}"/>
                  </a:ext>
                </a:extLst>
              </p:cNvPr>
              <p:cNvSpPr/>
              <p:nvPr/>
            </p:nvSpPr>
            <p:spPr>
              <a:xfrm>
                <a:off x="6915991" y="2543809"/>
                <a:ext cx="2047823" cy="1107839"/>
              </a:xfrm>
              <a:custGeom>
                <a:avLst/>
                <a:gdLst/>
                <a:ahLst/>
                <a:cxnLst/>
                <a:rect l="l" t="t" r="r" b="b"/>
                <a:pathLst>
                  <a:path w="53460" h="28921" extrusionOk="0">
                    <a:moveTo>
                      <a:pt x="26730" y="0"/>
                    </a:moveTo>
                    <a:cubicBezTo>
                      <a:pt x="26088" y="0"/>
                      <a:pt x="25480" y="262"/>
                      <a:pt x="25028" y="714"/>
                    </a:cubicBezTo>
                    <a:lnTo>
                      <a:pt x="953" y="24777"/>
                    </a:lnTo>
                    <a:cubicBezTo>
                      <a:pt x="1" y="25729"/>
                      <a:pt x="1" y="27265"/>
                      <a:pt x="953" y="28206"/>
                    </a:cubicBezTo>
                    <a:cubicBezTo>
                      <a:pt x="1425" y="28678"/>
                      <a:pt x="2047" y="28916"/>
                      <a:pt x="2669" y="28916"/>
                    </a:cubicBezTo>
                    <a:cubicBezTo>
                      <a:pt x="3288" y="28916"/>
                      <a:pt x="3908" y="28681"/>
                      <a:pt x="4382" y="28206"/>
                    </a:cubicBezTo>
                    <a:lnTo>
                      <a:pt x="26730" y="5846"/>
                    </a:lnTo>
                    <a:lnTo>
                      <a:pt x="49090" y="28206"/>
                    </a:lnTo>
                    <a:cubicBezTo>
                      <a:pt x="49567" y="28682"/>
                      <a:pt x="50186" y="28920"/>
                      <a:pt x="50805" y="28920"/>
                    </a:cubicBezTo>
                    <a:cubicBezTo>
                      <a:pt x="51424" y="28920"/>
                      <a:pt x="52043" y="28682"/>
                      <a:pt x="52519" y="28206"/>
                    </a:cubicBezTo>
                    <a:cubicBezTo>
                      <a:pt x="53460" y="27265"/>
                      <a:pt x="53460" y="25729"/>
                      <a:pt x="52519" y="24777"/>
                    </a:cubicBezTo>
                    <a:lnTo>
                      <a:pt x="28445" y="714"/>
                    </a:lnTo>
                    <a:cubicBezTo>
                      <a:pt x="27993" y="262"/>
                      <a:pt x="27373" y="0"/>
                      <a:pt x="26730" y="0"/>
                    </a:cubicBezTo>
                    <a:close/>
                  </a:path>
                </a:pathLst>
              </a:custGeom>
              <a:solidFill>
                <a:srgbClr val="FF93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Lora" pitchFamily="2" charset="0"/>
                </a:endParaRPr>
              </a:p>
            </p:txBody>
          </p:sp>
          <p:sp>
            <p:nvSpPr>
              <p:cNvPr id="36" name="Google Shape;2418;p43">
                <a:extLst>
                  <a:ext uri="{FF2B5EF4-FFF2-40B4-BE49-F238E27FC236}">
                    <a16:creationId xmlns:a16="http://schemas.microsoft.com/office/drawing/2014/main" id="{7BE8BEDF-CEA4-4FDA-A487-F69E01A3F03E}"/>
                  </a:ext>
                </a:extLst>
              </p:cNvPr>
              <p:cNvSpPr/>
              <p:nvPr/>
            </p:nvSpPr>
            <p:spPr>
              <a:xfrm>
                <a:off x="6747714" y="3106252"/>
                <a:ext cx="2384875" cy="2360896"/>
              </a:xfrm>
              <a:custGeom>
                <a:avLst/>
                <a:gdLst/>
                <a:ahLst/>
                <a:cxnLst/>
                <a:rect l="l" t="t" r="r" b="b"/>
                <a:pathLst>
                  <a:path w="62259" h="61633" extrusionOk="0">
                    <a:moveTo>
                      <a:pt x="31129" y="0"/>
                    </a:moveTo>
                    <a:cubicBezTo>
                      <a:pt x="30308" y="0"/>
                      <a:pt x="29486" y="313"/>
                      <a:pt x="28861" y="938"/>
                    </a:cubicBezTo>
                    <a:lnTo>
                      <a:pt x="1251" y="28549"/>
                    </a:lnTo>
                    <a:cubicBezTo>
                      <a:pt x="1" y="29799"/>
                      <a:pt x="1" y="31823"/>
                      <a:pt x="1251" y="33085"/>
                    </a:cubicBezTo>
                    <a:lnTo>
                      <a:pt x="28861" y="60695"/>
                    </a:lnTo>
                    <a:cubicBezTo>
                      <a:pt x="29486" y="61320"/>
                      <a:pt x="30308" y="61633"/>
                      <a:pt x="31129" y="61633"/>
                    </a:cubicBezTo>
                    <a:cubicBezTo>
                      <a:pt x="31951" y="61633"/>
                      <a:pt x="32772" y="61320"/>
                      <a:pt x="33398" y="60695"/>
                    </a:cubicBezTo>
                    <a:lnTo>
                      <a:pt x="61008" y="33085"/>
                    </a:lnTo>
                    <a:cubicBezTo>
                      <a:pt x="62258" y="31823"/>
                      <a:pt x="62258" y="29799"/>
                      <a:pt x="61008" y="28549"/>
                    </a:cubicBezTo>
                    <a:lnTo>
                      <a:pt x="33398" y="938"/>
                    </a:lnTo>
                    <a:cubicBezTo>
                      <a:pt x="32772" y="313"/>
                      <a:pt x="31951" y="0"/>
                      <a:pt x="31129" y="0"/>
                    </a:cubicBezTo>
                    <a:close/>
                  </a:path>
                </a:pathLst>
              </a:custGeom>
              <a:solidFill>
                <a:srgbClr val="E7E7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Lora" pitchFamily="2" charset="0"/>
                </a:endParaRPr>
              </a:p>
            </p:txBody>
          </p:sp>
          <p:sp>
            <p:nvSpPr>
              <p:cNvPr id="37" name="Google Shape;2419;p43">
                <a:extLst>
                  <a:ext uri="{FF2B5EF4-FFF2-40B4-BE49-F238E27FC236}">
                    <a16:creationId xmlns:a16="http://schemas.microsoft.com/office/drawing/2014/main" id="{48182ED6-C200-4B61-82CB-B4E7E2E2BE27}"/>
                  </a:ext>
                </a:extLst>
              </p:cNvPr>
              <p:cNvSpPr/>
              <p:nvPr/>
            </p:nvSpPr>
            <p:spPr>
              <a:xfrm>
                <a:off x="6910973" y="3256640"/>
                <a:ext cx="2058779" cy="2059238"/>
              </a:xfrm>
              <a:custGeom>
                <a:avLst/>
                <a:gdLst/>
                <a:ahLst/>
                <a:cxnLst/>
                <a:rect l="l" t="t" r="r" b="b"/>
                <a:pathLst>
                  <a:path w="53746" h="53758" extrusionOk="0">
                    <a:moveTo>
                      <a:pt x="26873" y="0"/>
                    </a:moveTo>
                    <a:lnTo>
                      <a:pt x="1" y="26885"/>
                    </a:lnTo>
                    <a:lnTo>
                      <a:pt x="26873" y="53757"/>
                    </a:lnTo>
                    <a:lnTo>
                      <a:pt x="53746" y="26885"/>
                    </a:lnTo>
                    <a:lnTo>
                      <a:pt x="26873" y="0"/>
                    </a:lnTo>
                    <a:close/>
                  </a:path>
                </a:pathLst>
              </a:custGeom>
              <a:solidFill>
                <a:srgbClr val="FFFFFF"/>
              </a:solidFill>
              <a:ln>
                <a:noFill/>
              </a:ln>
            </p:spPr>
            <p:txBody>
              <a:bodyPr spcFirstLastPara="1" wrap="square" lIns="91425" tIns="91425" rIns="91425" bIns="91425" anchor="ctr" anchorCtr="0">
                <a:noAutofit/>
              </a:bodyPr>
              <a:lstStyle/>
              <a:p>
                <a:pPr algn="ctr">
                  <a:defRPr/>
                </a:pPr>
                <a:r>
                  <a:rPr lang="en-US" altLang="ko-KR" sz="2000" b="1" dirty="0">
                    <a:solidFill>
                      <a:schemeClr val="tx1">
                        <a:lumMod val="75000"/>
                        <a:lumOff val="25000"/>
                      </a:schemeClr>
                    </a:solidFill>
                    <a:latin typeface="Lora" pitchFamily="2" charset="0"/>
                    <a:cs typeface="Arial" pitchFamily="34" charset="0"/>
                  </a:rPr>
                  <a:t>Ideate</a:t>
                </a:r>
              </a:p>
            </p:txBody>
          </p:sp>
          <p:sp>
            <p:nvSpPr>
              <p:cNvPr id="38" name="Google Shape;2420;p43">
                <a:extLst>
                  <a:ext uri="{FF2B5EF4-FFF2-40B4-BE49-F238E27FC236}">
                    <a16:creationId xmlns:a16="http://schemas.microsoft.com/office/drawing/2014/main" id="{9DB7433E-36F4-467E-B445-015255032507}"/>
                  </a:ext>
                </a:extLst>
              </p:cNvPr>
              <p:cNvSpPr/>
              <p:nvPr/>
            </p:nvSpPr>
            <p:spPr>
              <a:xfrm>
                <a:off x="7443690" y="4838206"/>
                <a:ext cx="992463" cy="980703"/>
              </a:xfrm>
              <a:custGeom>
                <a:avLst/>
                <a:gdLst/>
                <a:ahLst/>
                <a:cxnLst/>
                <a:rect l="l" t="t" r="r" b="b"/>
                <a:pathLst>
                  <a:path w="25909" h="25602" extrusionOk="0">
                    <a:moveTo>
                      <a:pt x="12960" y="0"/>
                    </a:moveTo>
                    <a:cubicBezTo>
                      <a:pt x="12559" y="0"/>
                      <a:pt x="12157" y="152"/>
                      <a:pt x="11847" y="456"/>
                    </a:cubicBezTo>
                    <a:lnTo>
                      <a:pt x="620" y="11695"/>
                    </a:lnTo>
                    <a:cubicBezTo>
                      <a:pt x="0" y="12302"/>
                      <a:pt x="0" y="13303"/>
                      <a:pt x="620" y="13910"/>
                    </a:cubicBezTo>
                    <a:lnTo>
                      <a:pt x="11847" y="25137"/>
                    </a:lnTo>
                    <a:cubicBezTo>
                      <a:pt x="12157" y="25447"/>
                      <a:pt x="12559" y="25602"/>
                      <a:pt x="12960" y="25602"/>
                    </a:cubicBezTo>
                    <a:cubicBezTo>
                      <a:pt x="13362" y="25602"/>
                      <a:pt x="13764" y="25447"/>
                      <a:pt x="14074" y="25137"/>
                    </a:cubicBezTo>
                    <a:lnTo>
                      <a:pt x="25301" y="13910"/>
                    </a:lnTo>
                    <a:cubicBezTo>
                      <a:pt x="25908" y="13303"/>
                      <a:pt x="25908" y="12302"/>
                      <a:pt x="25301" y="11695"/>
                    </a:cubicBezTo>
                    <a:lnTo>
                      <a:pt x="14074" y="456"/>
                    </a:lnTo>
                    <a:cubicBezTo>
                      <a:pt x="13764" y="152"/>
                      <a:pt x="13362" y="0"/>
                      <a:pt x="12960" y="0"/>
                    </a:cubicBezTo>
                    <a:close/>
                  </a:path>
                </a:pathLst>
              </a:custGeom>
              <a:solidFill>
                <a:srgbClr val="FF93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Lora" pitchFamily="2" charset="0"/>
                </a:endParaRPr>
              </a:p>
            </p:txBody>
          </p:sp>
          <p:sp>
            <p:nvSpPr>
              <p:cNvPr id="86" name="Shape 3619">
                <a:extLst>
                  <a:ext uri="{FF2B5EF4-FFF2-40B4-BE49-F238E27FC236}">
                    <a16:creationId xmlns:a16="http://schemas.microsoft.com/office/drawing/2014/main" id="{F229F745-4711-4532-9A9D-752ECA9C18B1}"/>
                  </a:ext>
                </a:extLst>
              </p:cNvPr>
              <p:cNvSpPr/>
              <p:nvPr/>
            </p:nvSpPr>
            <p:spPr>
              <a:xfrm>
                <a:off x="7728576" y="5176492"/>
                <a:ext cx="371717" cy="304130"/>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18655" y="20400"/>
                    </a:lnTo>
                    <a:lnTo>
                      <a:pt x="18655" y="1200"/>
                    </a:lnTo>
                    <a:lnTo>
                      <a:pt x="20618" y="1200"/>
                    </a:lnTo>
                    <a:cubicBezTo>
                      <a:pt x="20618" y="1200"/>
                      <a:pt x="20618" y="20400"/>
                      <a:pt x="20618" y="20400"/>
                    </a:cubicBezTo>
                    <a:close/>
                    <a:moveTo>
                      <a:pt x="21109" y="0"/>
                    </a:moveTo>
                    <a:lnTo>
                      <a:pt x="18164" y="0"/>
                    </a:lnTo>
                    <a:cubicBezTo>
                      <a:pt x="17893" y="0"/>
                      <a:pt x="17673" y="269"/>
                      <a:pt x="17673" y="600"/>
                    </a:cubicBezTo>
                    <a:lnTo>
                      <a:pt x="17673" y="21000"/>
                    </a:lnTo>
                    <a:cubicBezTo>
                      <a:pt x="17673" y="21332"/>
                      <a:pt x="17893" y="21600"/>
                      <a:pt x="18164" y="21600"/>
                    </a:cubicBezTo>
                    <a:lnTo>
                      <a:pt x="21109" y="21600"/>
                    </a:lnTo>
                    <a:cubicBezTo>
                      <a:pt x="21380" y="21600"/>
                      <a:pt x="21600" y="21332"/>
                      <a:pt x="21600" y="21000"/>
                    </a:cubicBezTo>
                    <a:lnTo>
                      <a:pt x="21600" y="600"/>
                    </a:lnTo>
                    <a:cubicBezTo>
                      <a:pt x="21600" y="269"/>
                      <a:pt x="21380" y="0"/>
                      <a:pt x="21109" y="0"/>
                    </a:cubicBezTo>
                    <a:moveTo>
                      <a:pt x="8836" y="20400"/>
                    </a:moveTo>
                    <a:lnTo>
                      <a:pt x="6873" y="20400"/>
                    </a:lnTo>
                    <a:lnTo>
                      <a:pt x="6873" y="3600"/>
                    </a:lnTo>
                    <a:lnTo>
                      <a:pt x="8836" y="3600"/>
                    </a:lnTo>
                    <a:cubicBezTo>
                      <a:pt x="8836" y="3600"/>
                      <a:pt x="8836" y="20400"/>
                      <a:pt x="8836" y="20400"/>
                    </a:cubicBezTo>
                    <a:close/>
                    <a:moveTo>
                      <a:pt x="9327" y="2400"/>
                    </a:moveTo>
                    <a:lnTo>
                      <a:pt x="6382" y="2400"/>
                    </a:lnTo>
                    <a:cubicBezTo>
                      <a:pt x="6111" y="2400"/>
                      <a:pt x="5891" y="2669"/>
                      <a:pt x="5891" y="3000"/>
                    </a:cubicBezTo>
                    <a:lnTo>
                      <a:pt x="5891" y="21000"/>
                    </a:lnTo>
                    <a:cubicBezTo>
                      <a:pt x="5891" y="21332"/>
                      <a:pt x="6111" y="21600"/>
                      <a:pt x="6382" y="21600"/>
                    </a:cubicBezTo>
                    <a:lnTo>
                      <a:pt x="9327" y="21600"/>
                    </a:lnTo>
                    <a:cubicBezTo>
                      <a:pt x="9598" y="21600"/>
                      <a:pt x="9818" y="21332"/>
                      <a:pt x="9818" y="21000"/>
                    </a:cubicBezTo>
                    <a:lnTo>
                      <a:pt x="9818" y="3000"/>
                    </a:lnTo>
                    <a:cubicBezTo>
                      <a:pt x="9818" y="2669"/>
                      <a:pt x="9598" y="2400"/>
                      <a:pt x="9327" y="2400"/>
                    </a:cubicBezTo>
                    <a:moveTo>
                      <a:pt x="14727" y="20400"/>
                    </a:moveTo>
                    <a:lnTo>
                      <a:pt x="12764" y="20400"/>
                    </a:lnTo>
                    <a:lnTo>
                      <a:pt x="12764" y="10800"/>
                    </a:lnTo>
                    <a:lnTo>
                      <a:pt x="14727" y="10800"/>
                    </a:lnTo>
                    <a:cubicBezTo>
                      <a:pt x="14727" y="10800"/>
                      <a:pt x="14727" y="20400"/>
                      <a:pt x="14727" y="20400"/>
                    </a:cubicBezTo>
                    <a:close/>
                    <a:moveTo>
                      <a:pt x="15218" y="9600"/>
                    </a:moveTo>
                    <a:lnTo>
                      <a:pt x="12273" y="9600"/>
                    </a:lnTo>
                    <a:cubicBezTo>
                      <a:pt x="12002" y="9600"/>
                      <a:pt x="11782" y="9869"/>
                      <a:pt x="11782" y="10200"/>
                    </a:cubicBezTo>
                    <a:lnTo>
                      <a:pt x="11782" y="21000"/>
                    </a:lnTo>
                    <a:cubicBezTo>
                      <a:pt x="11782" y="21332"/>
                      <a:pt x="12002" y="21600"/>
                      <a:pt x="12273" y="21600"/>
                    </a:cubicBezTo>
                    <a:lnTo>
                      <a:pt x="15218" y="21600"/>
                    </a:lnTo>
                    <a:cubicBezTo>
                      <a:pt x="15489" y="21600"/>
                      <a:pt x="15709" y="21332"/>
                      <a:pt x="15709" y="21000"/>
                    </a:cubicBezTo>
                    <a:lnTo>
                      <a:pt x="15709" y="10200"/>
                    </a:lnTo>
                    <a:cubicBezTo>
                      <a:pt x="15709" y="9869"/>
                      <a:pt x="15489" y="9600"/>
                      <a:pt x="15218" y="9600"/>
                    </a:cubicBezTo>
                    <a:moveTo>
                      <a:pt x="2945" y="20400"/>
                    </a:moveTo>
                    <a:lnTo>
                      <a:pt x="982" y="20400"/>
                    </a:lnTo>
                    <a:lnTo>
                      <a:pt x="982" y="14400"/>
                    </a:lnTo>
                    <a:lnTo>
                      <a:pt x="2945" y="14400"/>
                    </a:lnTo>
                    <a:cubicBezTo>
                      <a:pt x="2945" y="14400"/>
                      <a:pt x="2945" y="20400"/>
                      <a:pt x="2945" y="20400"/>
                    </a:cubicBezTo>
                    <a:close/>
                    <a:moveTo>
                      <a:pt x="3436" y="13200"/>
                    </a:moveTo>
                    <a:lnTo>
                      <a:pt x="491" y="13200"/>
                    </a:lnTo>
                    <a:cubicBezTo>
                      <a:pt x="220" y="13200"/>
                      <a:pt x="0" y="13469"/>
                      <a:pt x="0" y="13800"/>
                    </a:cubicBezTo>
                    <a:lnTo>
                      <a:pt x="0" y="21000"/>
                    </a:lnTo>
                    <a:cubicBezTo>
                      <a:pt x="0" y="21332"/>
                      <a:pt x="220" y="21600"/>
                      <a:pt x="491" y="21600"/>
                    </a:cubicBezTo>
                    <a:lnTo>
                      <a:pt x="3436" y="21600"/>
                    </a:lnTo>
                    <a:cubicBezTo>
                      <a:pt x="3707" y="21600"/>
                      <a:pt x="3927" y="21332"/>
                      <a:pt x="3927" y="21000"/>
                    </a:cubicBezTo>
                    <a:lnTo>
                      <a:pt x="3927" y="13800"/>
                    </a:lnTo>
                    <a:cubicBezTo>
                      <a:pt x="3927" y="13469"/>
                      <a:pt x="3707" y="13200"/>
                      <a:pt x="3436" y="13200"/>
                    </a:cubicBezTo>
                  </a:path>
                </a:pathLst>
              </a:custGeom>
              <a:solidFill>
                <a:schemeClr val="bg1"/>
              </a:solidFill>
              <a:ln w="12700">
                <a:miter lim="400000"/>
              </a:ln>
            </p:spPr>
            <p:txBody>
              <a:bodyPr lIns="38100" tIns="38100" rIns="38100" bIns="3810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Lora" pitchFamily="2" charset="0"/>
                </a:endParaRPr>
              </a:p>
            </p:txBody>
          </p:sp>
          <p:sp>
            <p:nvSpPr>
              <p:cNvPr id="87" name="Shape 3660">
                <a:extLst>
                  <a:ext uri="{FF2B5EF4-FFF2-40B4-BE49-F238E27FC236}">
                    <a16:creationId xmlns:a16="http://schemas.microsoft.com/office/drawing/2014/main" id="{F228DBBB-3439-4EB2-86B9-1909911E8D0D}"/>
                  </a:ext>
                </a:extLst>
              </p:cNvPr>
              <p:cNvSpPr/>
              <p:nvPr/>
            </p:nvSpPr>
            <p:spPr>
              <a:xfrm>
                <a:off x="9612791" y="1574349"/>
                <a:ext cx="371717" cy="371717"/>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1"/>
                    </a:lnTo>
                    <a:cubicBezTo>
                      <a:pt x="19655" y="2641"/>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1"/>
                      <a:pt x="21380" y="0"/>
                      <a:pt x="21109" y="0"/>
                    </a:cubicBezTo>
                    <a:cubicBezTo>
                      <a:pt x="21034" y="0"/>
                      <a:pt x="20964" y="20"/>
                      <a:pt x="20900" y="52"/>
                    </a:cubicBezTo>
                    <a:lnTo>
                      <a:pt x="20898" y="48"/>
                    </a:lnTo>
                    <a:lnTo>
                      <a:pt x="302" y="8875"/>
                    </a:lnTo>
                    <a:cubicBezTo>
                      <a:pt x="301" y="8876"/>
                      <a:pt x="299" y="8876"/>
                      <a:pt x="297" y="8877"/>
                    </a:cubicBezTo>
                    <a:lnTo>
                      <a:pt x="280" y="8884"/>
                    </a:lnTo>
                    <a:lnTo>
                      <a:pt x="281" y="8887"/>
                    </a:lnTo>
                    <a:cubicBezTo>
                      <a:pt x="116" y="8967"/>
                      <a:pt x="0" y="9133"/>
                      <a:pt x="0" y="9327"/>
                    </a:cubicBezTo>
                    <a:cubicBezTo>
                      <a:pt x="0" y="9551"/>
                      <a:pt x="151" y="9732"/>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700"/>
                    </a:lnTo>
                    <a:cubicBezTo>
                      <a:pt x="21578" y="637"/>
                      <a:pt x="21600" y="567"/>
                      <a:pt x="21600" y="491"/>
                    </a:cubicBezTo>
                    <a:moveTo>
                      <a:pt x="7855" y="16200"/>
                    </a:moveTo>
                    <a:cubicBezTo>
                      <a:pt x="7719" y="16200"/>
                      <a:pt x="7596" y="16256"/>
                      <a:pt x="7507" y="16344"/>
                    </a:cubicBezTo>
                    <a:lnTo>
                      <a:pt x="6035" y="17817"/>
                    </a:lnTo>
                    <a:cubicBezTo>
                      <a:pt x="5946" y="17906"/>
                      <a:pt x="5891" y="18028"/>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1"/>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0"/>
                      <a:pt x="1964" y="19145"/>
                    </a:cubicBezTo>
                    <a:cubicBezTo>
                      <a:pt x="1964" y="19417"/>
                      <a:pt x="2184" y="19636"/>
                      <a:pt x="2455" y="19636"/>
                    </a:cubicBezTo>
                    <a:cubicBezTo>
                      <a:pt x="2590" y="19636"/>
                      <a:pt x="2713" y="19582"/>
                      <a:pt x="2802" y="19493"/>
                    </a:cubicBezTo>
                    <a:lnTo>
                      <a:pt x="7711" y="14583"/>
                    </a:lnTo>
                    <a:cubicBezTo>
                      <a:pt x="7800" y="14495"/>
                      <a:pt x="7855" y="14373"/>
                      <a:pt x="7855" y="14237"/>
                    </a:cubicBezTo>
                    <a:moveTo>
                      <a:pt x="4765" y="14583"/>
                    </a:moveTo>
                    <a:lnTo>
                      <a:pt x="5256" y="14093"/>
                    </a:lnTo>
                    <a:cubicBezTo>
                      <a:pt x="5345" y="14004"/>
                      <a:pt x="5400" y="13882"/>
                      <a:pt x="5400" y="13745"/>
                    </a:cubicBezTo>
                    <a:cubicBezTo>
                      <a:pt x="5400" y="13475"/>
                      <a:pt x="5180" y="13255"/>
                      <a:pt x="4909" y="13255"/>
                    </a:cubicBezTo>
                    <a:cubicBezTo>
                      <a:pt x="4774" y="13255"/>
                      <a:pt x="4651" y="13310"/>
                      <a:pt x="4562" y="13398"/>
                    </a:cubicBezTo>
                    <a:lnTo>
                      <a:pt x="4071" y="13889"/>
                    </a:lnTo>
                    <a:cubicBezTo>
                      <a:pt x="3982" y="13978"/>
                      <a:pt x="3927" y="14101"/>
                      <a:pt x="3927" y="14237"/>
                    </a:cubicBezTo>
                    <a:cubicBezTo>
                      <a:pt x="3927" y="14508"/>
                      <a:pt x="4147" y="14727"/>
                      <a:pt x="4418" y="14727"/>
                    </a:cubicBezTo>
                    <a:cubicBezTo>
                      <a:pt x="4554" y="14727"/>
                      <a:pt x="4676" y="14673"/>
                      <a:pt x="4765" y="14583"/>
                    </a:cubicBezTo>
                  </a:path>
                </a:pathLst>
              </a:custGeom>
              <a:solidFill>
                <a:schemeClr val="bg1"/>
              </a:solidFill>
              <a:ln w="12700">
                <a:miter lim="400000"/>
              </a:ln>
            </p:spPr>
            <p:txBody>
              <a:bodyPr lIns="38100" tIns="38100" rIns="38100" bIns="3810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Lora" pitchFamily="2" charset="0"/>
                </a:endParaRPr>
              </a:p>
            </p:txBody>
          </p:sp>
          <p:sp>
            <p:nvSpPr>
              <p:cNvPr id="88" name="Shape 3664">
                <a:extLst>
                  <a:ext uri="{FF2B5EF4-FFF2-40B4-BE49-F238E27FC236}">
                    <a16:creationId xmlns:a16="http://schemas.microsoft.com/office/drawing/2014/main" id="{63F5E282-39B9-4FCF-9B0C-A98346959830}"/>
                  </a:ext>
                </a:extLst>
              </p:cNvPr>
              <p:cNvSpPr/>
              <p:nvPr/>
            </p:nvSpPr>
            <p:spPr>
              <a:xfrm>
                <a:off x="5918930" y="1574349"/>
                <a:ext cx="371717" cy="371717"/>
              </a:xfrm>
              <a:custGeom>
                <a:avLst/>
                <a:gdLst/>
                <a:ahLst/>
                <a:cxnLst>
                  <a:cxn ang="0">
                    <a:pos x="wd2" y="hd2"/>
                  </a:cxn>
                  <a:cxn ang="5400000">
                    <a:pos x="wd2" y="hd2"/>
                  </a:cxn>
                  <a:cxn ang="10800000">
                    <a:pos x="wd2" y="hd2"/>
                  </a:cxn>
                  <a:cxn ang="16200000">
                    <a:pos x="wd2" y="hd2"/>
                  </a:cxn>
                </a:cxnLst>
                <a:rect l="0" t="0" r="r" b="b"/>
                <a:pathLst>
                  <a:path w="21600" h="21600" extrusionOk="0">
                    <a:moveTo>
                      <a:pt x="10800" y="14727"/>
                    </a:moveTo>
                    <a:cubicBezTo>
                      <a:pt x="8631" y="14727"/>
                      <a:pt x="6873" y="12969"/>
                      <a:pt x="6873" y="10800"/>
                    </a:cubicBezTo>
                    <a:cubicBezTo>
                      <a:pt x="6873" y="8631"/>
                      <a:pt x="8631" y="6873"/>
                      <a:pt x="10800" y="6873"/>
                    </a:cubicBezTo>
                    <a:cubicBezTo>
                      <a:pt x="12969" y="6873"/>
                      <a:pt x="14727" y="8631"/>
                      <a:pt x="14727" y="10800"/>
                    </a:cubicBezTo>
                    <a:cubicBezTo>
                      <a:pt x="14727" y="12969"/>
                      <a:pt x="12969" y="14727"/>
                      <a:pt x="10800" y="14727"/>
                    </a:cubicBezTo>
                    <a:moveTo>
                      <a:pt x="10800" y="5891"/>
                    </a:moveTo>
                    <a:cubicBezTo>
                      <a:pt x="8088" y="5891"/>
                      <a:pt x="5891" y="8089"/>
                      <a:pt x="5891" y="10800"/>
                    </a:cubicBezTo>
                    <a:cubicBezTo>
                      <a:pt x="5891" y="13512"/>
                      <a:pt x="8088" y="15709"/>
                      <a:pt x="10800" y="15709"/>
                    </a:cubicBezTo>
                    <a:cubicBezTo>
                      <a:pt x="13512" y="15709"/>
                      <a:pt x="15709" y="13512"/>
                      <a:pt x="15709" y="10800"/>
                    </a:cubicBezTo>
                    <a:cubicBezTo>
                      <a:pt x="15709" y="8089"/>
                      <a:pt x="13512" y="5891"/>
                      <a:pt x="10800" y="5891"/>
                    </a:cubicBezTo>
                    <a:moveTo>
                      <a:pt x="20618" y="12013"/>
                    </a:moveTo>
                    <a:cubicBezTo>
                      <a:pt x="20614" y="12014"/>
                      <a:pt x="20611" y="12016"/>
                      <a:pt x="20607" y="12017"/>
                    </a:cubicBezTo>
                    <a:lnTo>
                      <a:pt x="19602" y="12268"/>
                    </a:lnTo>
                    <a:cubicBezTo>
                      <a:pt x="19256" y="12354"/>
                      <a:pt x="18984" y="12622"/>
                      <a:pt x="18892" y="12966"/>
                    </a:cubicBezTo>
                    <a:cubicBezTo>
                      <a:pt x="18703" y="13673"/>
                      <a:pt x="18421" y="14351"/>
                      <a:pt x="18053" y="14986"/>
                    </a:cubicBezTo>
                    <a:cubicBezTo>
                      <a:pt x="17873" y="15295"/>
                      <a:pt x="17876" y="15677"/>
                      <a:pt x="18060" y="15984"/>
                    </a:cubicBezTo>
                    <a:lnTo>
                      <a:pt x="18601" y="16885"/>
                    </a:lnTo>
                    <a:lnTo>
                      <a:pt x="16886" y="18600"/>
                    </a:lnTo>
                    <a:cubicBezTo>
                      <a:pt x="16882" y="18599"/>
                      <a:pt x="16878" y="18597"/>
                      <a:pt x="16875" y="18595"/>
                    </a:cubicBezTo>
                    <a:lnTo>
                      <a:pt x="15978" y="18057"/>
                    </a:lnTo>
                    <a:cubicBezTo>
                      <a:pt x="15822" y="17964"/>
                      <a:pt x="15648" y="17917"/>
                      <a:pt x="15473" y="17917"/>
                    </a:cubicBezTo>
                    <a:cubicBezTo>
                      <a:pt x="15304" y="17917"/>
                      <a:pt x="15134" y="17961"/>
                      <a:pt x="14982" y="18049"/>
                    </a:cubicBezTo>
                    <a:cubicBezTo>
                      <a:pt x="14348" y="18415"/>
                      <a:pt x="13671" y="18696"/>
                      <a:pt x="12968" y="18884"/>
                    </a:cubicBezTo>
                    <a:cubicBezTo>
                      <a:pt x="12624" y="18976"/>
                      <a:pt x="12356" y="19248"/>
                      <a:pt x="12269" y="19594"/>
                    </a:cubicBezTo>
                    <a:lnTo>
                      <a:pt x="12016" y="20608"/>
                    </a:lnTo>
                    <a:cubicBezTo>
                      <a:pt x="12015" y="20611"/>
                      <a:pt x="12014" y="20614"/>
                      <a:pt x="12012" y="20619"/>
                    </a:cubicBezTo>
                    <a:lnTo>
                      <a:pt x="9587" y="20619"/>
                    </a:lnTo>
                    <a:lnTo>
                      <a:pt x="9331" y="19594"/>
                    </a:lnTo>
                    <a:cubicBezTo>
                      <a:pt x="9244" y="19248"/>
                      <a:pt x="8976" y="18976"/>
                      <a:pt x="8632" y="18884"/>
                    </a:cubicBezTo>
                    <a:cubicBezTo>
                      <a:pt x="7929" y="18696"/>
                      <a:pt x="7251" y="18415"/>
                      <a:pt x="6617" y="18049"/>
                    </a:cubicBezTo>
                    <a:cubicBezTo>
                      <a:pt x="6465" y="17961"/>
                      <a:pt x="6296" y="17917"/>
                      <a:pt x="6127" y="17917"/>
                    </a:cubicBezTo>
                    <a:cubicBezTo>
                      <a:pt x="5951" y="17917"/>
                      <a:pt x="5777" y="17964"/>
                      <a:pt x="5621" y="18057"/>
                    </a:cubicBezTo>
                    <a:lnTo>
                      <a:pt x="4725" y="18595"/>
                    </a:lnTo>
                    <a:cubicBezTo>
                      <a:pt x="4722" y="18597"/>
                      <a:pt x="4718" y="18599"/>
                      <a:pt x="4714" y="18600"/>
                    </a:cubicBezTo>
                    <a:lnTo>
                      <a:pt x="3000" y="16885"/>
                    </a:lnTo>
                    <a:lnTo>
                      <a:pt x="3540" y="15983"/>
                    </a:lnTo>
                    <a:cubicBezTo>
                      <a:pt x="3724" y="15677"/>
                      <a:pt x="3727" y="15295"/>
                      <a:pt x="3548" y="14986"/>
                    </a:cubicBezTo>
                    <a:cubicBezTo>
                      <a:pt x="3179" y="14351"/>
                      <a:pt x="2897" y="13672"/>
                      <a:pt x="2708" y="12966"/>
                    </a:cubicBezTo>
                    <a:cubicBezTo>
                      <a:pt x="2616" y="12622"/>
                      <a:pt x="2343" y="12354"/>
                      <a:pt x="1998" y="12268"/>
                    </a:cubicBezTo>
                    <a:lnTo>
                      <a:pt x="993" y="12017"/>
                    </a:lnTo>
                    <a:cubicBezTo>
                      <a:pt x="989" y="12016"/>
                      <a:pt x="986" y="12014"/>
                      <a:pt x="982" y="12013"/>
                    </a:cubicBezTo>
                    <a:lnTo>
                      <a:pt x="982" y="9587"/>
                    </a:lnTo>
                    <a:lnTo>
                      <a:pt x="1998" y="9333"/>
                    </a:lnTo>
                    <a:cubicBezTo>
                      <a:pt x="2343" y="9247"/>
                      <a:pt x="2616" y="8979"/>
                      <a:pt x="2708" y="8634"/>
                    </a:cubicBezTo>
                    <a:cubicBezTo>
                      <a:pt x="2897" y="7928"/>
                      <a:pt x="3179" y="7250"/>
                      <a:pt x="3548" y="6615"/>
                    </a:cubicBezTo>
                    <a:cubicBezTo>
                      <a:pt x="3727" y="6305"/>
                      <a:pt x="3724" y="5924"/>
                      <a:pt x="3540" y="5617"/>
                    </a:cubicBezTo>
                    <a:lnTo>
                      <a:pt x="3005" y="4725"/>
                    </a:lnTo>
                    <a:cubicBezTo>
                      <a:pt x="3004" y="4722"/>
                      <a:pt x="3002" y="4718"/>
                      <a:pt x="3000" y="4714"/>
                    </a:cubicBezTo>
                    <a:lnTo>
                      <a:pt x="4715" y="3000"/>
                    </a:lnTo>
                    <a:lnTo>
                      <a:pt x="5621" y="3544"/>
                    </a:lnTo>
                    <a:cubicBezTo>
                      <a:pt x="5777" y="3637"/>
                      <a:pt x="5951" y="3683"/>
                      <a:pt x="6127" y="3683"/>
                    </a:cubicBezTo>
                    <a:cubicBezTo>
                      <a:pt x="6296" y="3683"/>
                      <a:pt x="6465" y="3640"/>
                      <a:pt x="6618" y="3551"/>
                    </a:cubicBezTo>
                    <a:cubicBezTo>
                      <a:pt x="7251" y="3185"/>
                      <a:pt x="7929" y="2904"/>
                      <a:pt x="8632" y="2717"/>
                    </a:cubicBezTo>
                    <a:cubicBezTo>
                      <a:pt x="8976" y="2624"/>
                      <a:pt x="9244" y="2353"/>
                      <a:pt x="9331" y="2007"/>
                    </a:cubicBezTo>
                    <a:lnTo>
                      <a:pt x="9587" y="982"/>
                    </a:lnTo>
                    <a:lnTo>
                      <a:pt x="12012" y="982"/>
                    </a:lnTo>
                    <a:cubicBezTo>
                      <a:pt x="12014" y="986"/>
                      <a:pt x="12015" y="989"/>
                      <a:pt x="12016" y="993"/>
                    </a:cubicBezTo>
                    <a:lnTo>
                      <a:pt x="12269" y="2007"/>
                    </a:lnTo>
                    <a:cubicBezTo>
                      <a:pt x="12356" y="2353"/>
                      <a:pt x="12624" y="2624"/>
                      <a:pt x="12968" y="2717"/>
                    </a:cubicBezTo>
                    <a:cubicBezTo>
                      <a:pt x="13671" y="2904"/>
                      <a:pt x="14348" y="3185"/>
                      <a:pt x="14982" y="3551"/>
                    </a:cubicBezTo>
                    <a:cubicBezTo>
                      <a:pt x="15134" y="3640"/>
                      <a:pt x="15304" y="3683"/>
                      <a:pt x="15473" y="3683"/>
                    </a:cubicBezTo>
                    <a:cubicBezTo>
                      <a:pt x="15648" y="3683"/>
                      <a:pt x="15822" y="3637"/>
                      <a:pt x="15978" y="3544"/>
                    </a:cubicBezTo>
                    <a:lnTo>
                      <a:pt x="16884" y="3000"/>
                    </a:lnTo>
                    <a:lnTo>
                      <a:pt x="18600" y="4714"/>
                    </a:lnTo>
                    <a:cubicBezTo>
                      <a:pt x="18598" y="4718"/>
                      <a:pt x="18597" y="4722"/>
                      <a:pt x="18595" y="4726"/>
                    </a:cubicBezTo>
                    <a:lnTo>
                      <a:pt x="18060" y="5617"/>
                    </a:lnTo>
                    <a:cubicBezTo>
                      <a:pt x="17876" y="5924"/>
                      <a:pt x="17873" y="6305"/>
                      <a:pt x="18053" y="6615"/>
                    </a:cubicBezTo>
                    <a:cubicBezTo>
                      <a:pt x="18421" y="7249"/>
                      <a:pt x="18703" y="7928"/>
                      <a:pt x="18892" y="8634"/>
                    </a:cubicBezTo>
                    <a:cubicBezTo>
                      <a:pt x="18984" y="8979"/>
                      <a:pt x="19256" y="9247"/>
                      <a:pt x="19602" y="9333"/>
                    </a:cubicBezTo>
                    <a:lnTo>
                      <a:pt x="20618" y="9587"/>
                    </a:lnTo>
                    <a:cubicBezTo>
                      <a:pt x="20618" y="9587"/>
                      <a:pt x="20618" y="12013"/>
                      <a:pt x="20618" y="12013"/>
                    </a:cubicBezTo>
                    <a:close/>
                    <a:moveTo>
                      <a:pt x="20880" y="8641"/>
                    </a:moveTo>
                    <a:lnTo>
                      <a:pt x="19841" y="8380"/>
                    </a:lnTo>
                    <a:cubicBezTo>
                      <a:pt x="19626" y="7580"/>
                      <a:pt x="19308" y="6822"/>
                      <a:pt x="18902" y="6122"/>
                    </a:cubicBezTo>
                    <a:lnTo>
                      <a:pt x="19455" y="5201"/>
                    </a:lnTo>
                    <a:cubicBezTo>
                      <a:pt x="19625" y="4871"/>
                      <a:pt x="19736" y="4463"/>
                      <a:pt x="19455" y="4182"/>
                    </a:cubicBezTo>
                    <a:lnTo>
                      <a:pt x="17419" y="2146"/>
                    </a:lnTo>
                    <a:cubicBezTo>
                      <a:pt x="17292" y="2018"/>
                      <a:pt x="17136" y="1968"/>
                      <a:pt x="16975" y="1968"/>
                    </a:cubicBezTo>
                    <a:cubicBezTo>
                      <a:pt x="16778" y="1968"/>
                      <a:pt x="16572" y="2043"/>
                      <a:pt x="16400" y="2146"/>
                    </a:cubicBezTo>
                    <a:lnTo>
                      <a:pt x="15473" y="2702"/>
                    </a:lnTo>
                    <a:cubicBezTo>
                      <a:pt x="14775" y="2298"/>
                      <a:pt x="14020" y="1982"/>
                      <a:pt x="13222" y="1768"/>
                    </a:cubicBezTo>
                    <a:lnTo>
                      <a:pt x="12960" y="720"/>
                    </a:lnTo>
                    <a:cubicBezTo>
                      <a:pt x="12848" y="367"/>
                      <a:pt x="12638" y="0"/>
                      <a:pt x="12240" y="0"/>
                    </a:cubicBezTo>
                    <a:lnTo>
                      <a:pt x="9360" y="0"/>
                    </a:lnTo>
                    <a:cubicBezTo>
                      <a:pt x="8962" y="0"/>
                      <a:pt x="8730" y="367"/>
                      <a:pt x="8640" y="720"/>
                    </a:cubicBezTo>
                    <a:lnTo>
                      <a:pt x="8378" y="1768"/>
                    </a:lnTo>
                    <a:cubicBezTo>
                      <a:pt x="7580" y="1982"/>
                      <a:pt x="6825" y="2298"/>
                      <a:pt x="6127" y="2702"/>
                    </a:cubicBezTo>
                    <a:lnTo>
                      <a:pt x="5200" y="2146"/>
                    </a:lnTo>
                    <a:cubicBezTo>
                      <a:pt x="5028" y="2043"/>
                      <a:pt x="4822" y="1968"/>
                      <a:pt x="4625" y="1968"/>
                    </a:cubicBezTo>
                    <a:cubicBezTo>
                      <a:pt x="4464" y="1968"/>
                      <a:pt x="4308" y="2018"/>
                      <a:pt x="4181" y="2146"/>
                    </a:cubicBezTo>
                    <a:lnTo>
                      <a:pt x="2145" y="4182"/>
                    </a:lnTo>
                    <a:cubicBezTo>
                      <a:pt x="1864" y="4463"/>
                      <a:pt x="1975" y="4871"/>
                      <a:pt x="2145" y="5201"/>
                    </a:cubicBezTo>
                    <a:lnTo>
                      <a:pt x="2698" y="6122"/>
                    </a:lnTo>
                    <a:cubicBezTo>
                      <a:pt x="2292" y="6822"/>
                      <a:pt x="1973" y="7580"/>
                      <a:pt x="1759" y="8380"/>
                    </a:cubicBezTo>
                    <a:lnTo>
                      <a:pt x="720" y="8641"/>
                    </a:lnTo>
                    <a:cubicBezTo>
                      <a:pt x="367" y="8730"/>
                      <a:pt x="0" y="8963"/>
                      <a:pt x="0" y="9361"/>
                    </a:cubicBezTo>
                    <a:lnTo>
                      <a:pt x="0" y="12240"/>
                    </a:lnTo>
                    <a:cubicBezTo>
                      <a:pt x="0" y="12638"/>
                      <a:pt x="367" y="12848"/>
                      <a:pt x="720" y="12960"/>
                    </a:cubicBezTo>
                    <a:lnTo>
                      <a:pt x="1759" y="13220"/>
                    </a:lnTo>
                    <a:cubicBezTo>
                      <a:pt x="1973" y="14021"/>
                      <a:pt x="2292" y="14778"/>
                      <a:pt x="2698" y="15479"/>
                    </a:cubicBezTo>
                    <a:lnTo>
                      <a:pt x="2145" y="16400"/>
                    </a:lnTo>
                    <a:cubicBezTo>
                      <a:pt x="1959" y="16714"/>
                      <a:pt x="1864" y="17138"/>
                      <a:pt x="2145" y="17419"/>
                    </a:cubicBezTo>
                    <a:lnTo>
                      <a:pt x="4181" y="19455"/>
                    </a:lnTo>
                    <a:cubicBezTo>
                      <a:pt x="4305" y="19579"/>
                      <a:pt x="4454" y="19627"/>
                      <a:pt x="4610" y="19627"/>
                    </a:cubicBezTo>
                    <a:cubicBezTo>
                      <a:pt x="4807" y="19627"/>
                      <a:pt x="5016" y="19550"/>
                      <a:pt x="5200" y="19455"/>
                    </a:cubicBezTo>
                    <a:lnTo>
                      <a:pt x="6127" y="18899"/>
                    </a:lnTo>
                    <a:cubicBezTo>
                      <a:pt x="6825" y="19303"/>
                      <a:pt x="7580" y="19619"/>
                      <a:pt x="8378" y="19832"/>
                    </a:cubicBezTo>
                    <a:lnTo>
                      <a:pt x="8640" y="20880"/>
                    </a:lnTo>
                    <a:cubicBezTo>
                      <a:pt x="8730" y="21233"/>
                      <a:pt x="8962" y="21600"/>
                      <a:pt x="9360" y="21600"/>
                    </a:cubicBezTo>
                    <a:lnTo>
                      <a:pt x="12240" y="21600"/>
                    </a:lnTo>
                    <a:cubicBezTo>
                      <a:pt x="12638" y="21600"/>
                      <a:pt x="12848" y="21233"/>
                      <a:pt x="12960" y="20880"/>
                    </a:cubicBezTo>
                    <a:lnTo>
                      <a:pt x="13222" y="19832"/>
                    </a:lnTo>
                    <a:cubicBezTo>
                      <a:pt x="14020" y="19619"/>
                      <a:pt x="14775" y="19303"/>
                      <a:pt x="15473" y="18899"/>
                    </a:cubicBezTo>
                    <a:lnTo>
                      <a:pt x="16400" y="19455"/>
                    </a:lnTo>
                    <a:cubicBezTo>
                      <a:pt x="16584" y="19550"/>
                      <a:pt x="16793" y="19627"/>
                      <a:pt x="16990" y="19627"/>
                    </a:cubicBezTo>
                    <a:cubicBezTo>
                      <a:pt x="17146" y="19627"/>
                      <a:pt x="17294" y="19579"/>
                      <a:pt x="17419" y="19455"/>
                    </a:cubicBezTo>
                    <a:lnTo>
                      <a:pt x="19455" y="17419"/>
                    </a:lnTo>
                    <a:cubicBezTo>
                      <a:pt x="19736" y="17138"/>
                      <a:pt x="19641" y="16714"/>
                      <a:pt x="19455" y="16400"/>
                    </a:cubicBezTo>
                    <a:lnTo>
                      <a:pt x="18902" y="15479"/>
                    </a:lnTo>
                    <a:cubicBezTo>
                      <a:pt x="19308" y="14778"/>
                      <a:pt x="19626" y="14021"/>
                      <a:pt x="19841" y="13220"/>
                    </a:cubicBezTo>
                    <a:lnTo>
                      <a:pt x="20880" y="12960"/>
                    </a:lnTo>
                    <a:cubicBezTo>
                      <a:pt x="21233" y="12848"/>
                      <a:pt x="21600" y="12638"/>
                      <a:pt x="21600" y="12240"/>
                    </a:cubicBezTo>
                    <a:lnTo>
                      <a:pt x="21600" y="9361"/>
                    </a:lnTo>
                    <a:cubicBezTo>
                      <a:pt x="21600" y="8963"/>
                      <a:pt x="21233" y="8730"/>
                      <a:pt x="20880" y="8641"/>
                    </a:cubicBezTo>
                  </a:path>
                </a:pathLst>
              </a:custGeom>
              <a:solidFill>
                <a:schemeClr val="bg1"/>
              </a:solidFill>
              <a:ln w="12700">
                <a:miter lim="400000"/>
              </a:ln>
            </p:spPr>
            <p:txBody>
              <a:bodyPr lIns="38100" tIns="38100" rIns="38100" bIns="3810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Lora" pitchFamily="2" charset="0"/>
                </a:endParaRPr>
              </a:p>
            </p:txBody>
          </p:sp>
        </p:grpSp>
        <p:sp>
          <p:nvSpPr>
            <p:cNvPr id="2" name="TextBox 1">
              <a:extLst>
                <a:ext uri="{FF2B5EF4-FFF2-40B4-BE49-F238E27FC236}">
                  <a16:creationId xmlns:a16="http://schemas.microsoft.com/office/drawing/2014/main" id="{A92E49FF-7FC0-3CCA-EDD5-73F52CC3E76C}"/>
                </a:ext>
              </a:extLst>
            </p:cNvPr>
            <p:cNvSpPr txBox="1"/>
            <p:nvPr/>
          </p:nvSpPr>
          <p:spPr>
            <a:xfrm>
              <a:off x="3215680" y="964486"/>
              <a:ext cx="1840162" cy="1815882"/>
            </a:xfrm>
            <a:prstGeom prst="rect">
              <a:avLst/>
            </a:prstGeom>
            <a:noFill/>
          </p:spPr>
          <p:txBody>
            <a:bodyPr wrap="square">
              <a:spAutoFit/>
            </a:bodyPr>
            <a:lstStyle/>
            <a:p>
              <a:pPr algn="ctr">
                <a:lnSpc>
                  <a:spcPct val="100000"/>
                </a:lnSpc>
                <a:spcBef>
                  <a:spcPts val="0"/>
                </a:spcBef>
              </a:pPr>
              <a:r>
                <a:rPr lang="en-US" sz="1400" dirty="0">
                  <a:solidFill>
                    <a:schemeClr val="tx1">
                      <a:lumMod val="75000"/>
                      <a:lumOff val="25000"/>
                    </a:schemeClr>
                  </a:solidFill>
                  <a:latin typeface="Lora" pitchFamily="2" charset="0"/>
                  <a:cs typeface="Times New Roman" panose="02020603050405020304" pitchFamily="18" charset="0"/>
                </a:rPr>
                <a:t>Package of:</a:t>
              </a:r>
            </a:p>
            <a:p>
              <a:pPr marL="171450" indent="-171450" algn="ctr">
                <a:lnSpc>
                  <a:spcPct val="100000"/>
                </a:lnSpc>
                <a:spcBef>
                  <a:spcPts val="0"/>
                </a:spcBef>
                <a:buFont typeface="Arial" panose="020B0604020202020204" pitchFamily="34" charset="0"/>
                <a:buChar char="•"/>
              </a:pPr>
              <a:r>
                <a:rPr lang="en-US" sz="1400" b="1" dirty="0">
                  <a:solidFill>
                    <a:schemeClr val="tx1">
                      <a:lumMod val="75000"/>
                      <a:lumOff val="25000"/>
                    </a:schemeClr>
                  </a:solidFill>
                  <a:latin typeface="Lora" pitchFamily="2" charset="0"/>
                  <a:cs typeface="Times New Roman" panose="02020603050405020304" pitchFamily="18" charset="0"/>
                </a:rPr>
                <a:t>min 1 learning outcome</a:t>
              </a:r>
            </a:p>
            <a:p>
              <a:pPr marL="171450" indent="-171450" algn="ctr">
                <a:lnSpc>
                  <a:spcPct val="100000"/>
                </a:lnSpc>
                <a:spcBef>
                  <a:spcPts val="0"/>
                </a:spcBef>
                <a:buFont typeface="Arial" panose="020B0604020202020204" pitchFamily="34" charset="0"/>
                <a:buChar char="•"/>
              </a:pPr>
              <a:r>
                <a:rPr lang="en-US" sz="1400" b="1" dirty="0">
                  <a:solidFill>
                    <a:schemeClr val="tx1">
                      <a:lumMod val="75000"/>
                      <a:lumOff val="25000"/>
                    </a:schemeClr>
                  </a:solidFill>
                  <a:latin typeface="Lora" pitchFamily="2" charset="0"/>
                  <a:cs typeface="Times New Roman" panose="02020603050405020304" pitchFamily="18" charset="0"/>
                </a:rPr>
                <a:t>lesson plan</a:t>
              </a:r>
            </a:p>
            <a:p>
              <a:pPr marL="171450" indent="-171450" algn="ctr">
                <a:lnSpc>
                  <a:spcPct val="100000"/>
                </a:lnSpc>
                <a:spcBef>
                  <a:spcPts val="0"/>
                </a:spcBef>
                <a:buFont typeface="Arial" panose="020B0604020202020204" pitchFamily="34" charset="0"/>
                <a:buChar char="•"/>
              </a:pPr>
              <a:r>
                <a:rPr lang="en-US" sz="1400" b="1" dirty="0">
                  <a:solidFill>
                    <a:schemeClr val="tx1">
                      <a:lumMod val="75000"/>
                      <a:lumOff val="25000"/>
                    </a:schemeClr>
                  </a:solidFill>
                  <a:latin typeface="Lora" pitchFamily="2" charset="0"/>
                  <a:cs typeface="Times New Roman" panose="02020603050405020304" pitchFamily="18" charset="0"/>
                </a:rPr>
                <a:t>lesson content</a:t>
              </a:r>
            </a:p>
            <a:p>
              <a:pPr marL="171450" indent="-171450" algn="ctr">
                <a:lnSpc>
                  <a:spcPct val="100000"/>
                </a:lnSpc>
                <a:spcBef>
                  <a:spcPts val="0"/>
                </a:spcBef>
                <a:buFont typeface="Arial" panose="020B0604020202020204" pitchFamily="34" charset="0"/>
                <a:buChar char="•"/>
              </a:pPr>
              <a:r>
                <a:rPr lang="en-US" sz="1400" b="1" dirty="0">
                  <a:solidFill>
                    <a:schemeClr val="tx1">
                      <a:lumMod val="75000"/>
                      <a:lumOff val="25000"/>
                    </a:schemeClr>
                  </a:solidFill>
                  <a:latin typeface="Lora" pitchFamily="2" charset="0"/>
                  <a:cs typeface="Times New Roman" panose="02020603050405020304" pitchFamily="18" charset="0"/>
                </a:rPr>
                <a:t>activity desc</a:t>
              </a:r>
            </a:p>
            <a:p>
              <a:pPr marL="171450" indent="-171450" algn="ctr">
                <a:lnSpc>
                  <a:spcPct val="100000"/>
                </a:lnSpc>
                <a:spcBef>
                  <a:spcPts val="0"/>
                </a:spcBef>
                <a:buFont typeface="Arial" panose="020B0604020202020204" pitchFamily="34" charset="0"/>
                <a:buChar char="•"/>
              </a:pPr>
              <a:r>
                <a:rPr lang="en-US" sz="1400" b="1" dirty="0">
                  <a:solidFill>
                    <a:schemeClr val="tx1">
                      <a:lumMod val="75000"/>
                      <a:lumOff val="25000"/>
                    </a:schemeClr>
                  </a:solidFill>
                  <a:latin typeface="Lora" pitchFamily="2" charset="0"/>
                  <a:cs typeface="Times New Roman" panose="02020603050405020304" pitchFamily="18" charset="0"/>
                </a:rPr>
                <a:t>assessment</a:t>
              </a:r>
            </a:p>
            <a:p>
              <a:pPr marL="171450" indent="-171450" algn="ctr">
                <a:lnSpc>
                  <a:spcPct val="100000"/>
                </a:lnSpc>
                <a:spcBef>
                  <a:spcPts val="0"/>
                </a:spcBef>
                <a:buFont typeface="Arial" panose="020B0604020202020204" pitchFamily="34" charset="0"/>
                <a:buChar char="•"/>
              </a:pPr>
              <a:r>
                <a:rPr lang="en-US" sz="1400" b="1" dirty="0">
                  <a:solidFill>
                    <a:schemeClr val="tx1">
                      <a:lumMod val="75000"/>
                      <a:lumOff val="25000"/>
                    </a:schemeClr>
                  </a:solidFill>
                  <a:latin typeface="Lora" pitchFamily="2" charset="0"/>
                  <a:cs typeface="Times New Roman" panose="02020603050405020304" pitchFamily="18" charset="0"/>
                </a:rPr>
                <a:t>facilitation guide</a:t>
              </a:r>
            </a:p>
          </p:txBody>
        </p:sp>
        <p:sp>
          <p:nvSpPr>
            <p:cNvPr id="3" name="TextBox 2">
              <a:extLst>
                <a:ext uri="{FF2B5EF4-FFF2-40B4-BE49-F238E27FC236}">
                  <a16:creationId xmlns:a16="http://schemas.microsoft.com/office/drawing/2014/main" id="{7201C08D-624D-8B19-600B-5A09739C160D}"/>
                </a:ext>
              </a:extLst>
            </p:cNvPr>
            <p:cNvSpPr txBox="1"/>
            <p:nvPr/>
          </p:nvSpPr>
          <p:spPr>
            <a:xfrm>
              <a:off x="838200" y="5020741"/>
              <a:ext cx="2545778" cy="954107"/>
            </a:xfrm>
            <a:prstGeom prst="rect">
              <a:avLst/>
            </a:prstGeom>
            <a:noFill/>
          </p:spPr>
          <p:txBody>
            <a:bodyPr wrap="square">
              <a:spAutoFit/>
            </a:bodyPr>
            <a:lstStyle/>
            <a:p>
              <a:pPr marL="171450" marR="0" indent="-171450" algn="ctr">
                <a:lnSpc>
                  <a:spcPct val="100000"/>
                </a:lnSpc>
                <a:spcBef>
                  <a:spcPts val="0"/>
                </a:spcBef>
                <a:buFont typeface="Arial" panose="020B0604020202020204" pitchFamily="34" charset="0"/>
                <a:buChar char="•"/>
              </a:pPr>
              <a:r>
                <a:rPr lang="en-US" sz="1400" dirty="0">
                  <a:solidFill>
                    <a:schemeClr val="tx1">
                      <a:lumMod val="65000"/>
                      <a:lumOff val="35000"/>
                    </a:schemeClr>
                  </a:solidFill>
                  <a:effectLst/>
                  <a:latin typeface="Lora" pitchFamily="2" charset="0"/>
                  <a:ea typeface="Times New Roman" panose="02020603050405020304" pitchFamily="18" charset="0"/>
                  <a:cs typeface="Times New Roman" panose="02020603050405020304" pitchFamily="18" charset="0"/>
                </a:rPr>
                <a:t>FAIR principles know how </a:t>
              </a:r>
            </a:p>
            <a:p>
              <a:pPr marL="171450" marR="0" indent="-171450" algn="ctr">
                <a:lnSpc>
                  <a:spcPct val="100000"/>
                </a:lnSpc>
                <a:spcBef>
                  <a:spcPts val="0"/>
                </a:spcBef>
                <a:buFont typeface="Arial" panose="020B0604020202020204" pitchFamily="34" charset="0"/>
                <a:buChar char="•"/>
              </a:pPr>
              <a:r>
                <a:rPr lang="en-US" sz="1400" dirty="0">
                  <a:solidFill>
                    <a:schemeClr val="tx1">
                      <a:lumMod val="65000"/>
                      <a:lumOff val="35000"/>
                    </a:schemeClr>
                  </a:solidFill>
                  <a:latin typeface="Lora" pitchFamily="2" charset="0"/>
                  <a:ea typeface="Times New Roman" panose="02020603050405020304" pitchFamily="18" charset="0"/>
                  <a:cs typeface="Times New Roman" panose="02020603050405020304" pitchFamily="18" charset="0"/>
                </a:rPr>
                <a:t>How to deal with</a:t>
              </a:r>
              <a:r>
                <a:rPr lang="en-US" sz="1400" dirty="0">
                  <a:solidFill>
                    <a:schemeClr val="tx1">
                      <a:lumMod val="65000"/>
                      <a:lumOff val="35000"/>
                    </a:schemeClr>
                  </a:solidFill>
                  <a:effectLst/>
                  <a:latin typeface="Lora" pitchFamily="2" charset="0"/>
                  <a:ea typeface="Times New Roman" panose="02020603050405020304" pitchFamily="18" charset="0"/>
                  <a:cs typeface="Times New Roman" panose="02020603050405020304" pitchFamily="18" charset="0"/>
                </a:rPr>
                <a:t> IPR</a:t>
              </a:r>
            </a:p>
            <a:p>
              <a:pPr marL="171450" marR="0" indent="-171450" algn="ctr">
                <a:lnSpc>
                  <a:spcPct val="100000"/>
                </a:lnSpc>
                <a:spcBef>
                  <a:spcPts val="0"/>
                </a:spcBef>
                <a:buFont typeface="Arial" panose="020B0604020202020204" pitchFamily="34" charset="0"/>
                <a:buChar char="•"/>
              </a:pPr>
              <a:r>
                <a:rPr lang="en-US" sz="1400" dirty="0">
                  <a:solidFill>
                    <a:schemeClr val="tx1">
                      <a:lumMod val="65000"/>
                      <a:lumOff val="35000"/>
                    </a:schemeClr>
                  </a:solidFill>
                  <a:latin typeface="Lora" pitchFamily="2" charset="0"/>
                  <a:ea typeface="Times New Roman" panose="02020603050405020304" pitchFamily="18" charset="0"/>
                  <a:cs typeface="Times New Roman" panose="02020603050405020304" pitchFamily="18" charset="0"/>
                </a:rPr>
                <a:t>(RDA min) metadata schema</a:t>
              </a:r>
              <a:r>
                <a:rPr lang="en-US" sz="1400" dirty="0">
                  <a:solidFill>
                    <a:schemeClr val="tx1">
                      <a:lumMod val="65000"/>
                      <a:lumOff val="35000"/>
                    </a:schemeClr>
                  </a:solidFill>
                  <a:effectLst/>
                  <a:latin typeface="Lora" pitchFamily="2" charset="0"/>
                  <a:ea typeface="Times New Roman" panose="02020603050405020304" pitchFamily="18" charset="0"/>
                  <a:cs typeface="Times New Roman" panose="02020603050405020304" pitchFamily="18" charset="0"/>
                </a:rPr>
                <a:t> </a:t>
              </a:r>
              <a:endParaRPr lang="en-US" sz="1200" dirty="0">
                <a:solidFill>
                  <a:schemeClr val="tx1">
                    <a:lumMod val="65000"/>
                    <a:lumOff val="35000"/>
                  </a:schemeClr>
                </a:solidFill>
                <a:effectLst/>
                <a:latin typeface="Lora" pitchFamily="2"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4562C7CA-AE22-E981-F818-9E7E150D3ADB}"/>
                </a:ext>
              </a:extLst>
            </p:cNvPr>
            <p:cNvSpPr txBox="1"/>
            <p:nvPr/>
          </p:nvSpPr>
          <p:spPr>
            <a:xfrm>
              <a:off x="4890460" y="4941168"/>
              <a:ext cx="2406739" cy="1384995"/>
            </a:xfrm>
            <a:prstGeom prst="rect">
              <a:avLst/>
            </a:prstGeom>
            <a:noFill/>
          </p:spPr>
          <p:txBody>
            <a:bodyPr wrap="square">
              <a:spAutoFit/>
            </a:bodyPr>
            <a:lstStyle/>
            <a:p>
              <a:pPr algn="ctr">
                <a:lnSpc>
                  <a:spcPct val="100000"/>
                </a:lnSpc>
                <a:spcBef>
                  <a:spcPts val="0"/>
                </a:spcBef>
              </a:pPr>
              <a:r>
                <a:rPr lang="en-US" sz="1400" dirty="0">
                  <a:solidFill>
                    <a:schemeClr val="tx1">
                      <a:lumMod val="75000"/>
                      <a:lumOff val="25000"/>
                    </a:schemeClr>
                  </a:solidFill>
                  <a:latin typeface="Lora" pitchFamily="2" charset="0"/>
                  <a:cs typeface="Times New Roman" panose="02020603050405020304" pitchFamily="18" charset="0"/>
                </a:rPr>
                <a:t>Focus on the learning outcomes that one wants to achieve. Work backward to the topics that need to be covered to achieve the learning objectives</a:t>
              </a:r>
            </a:p>
          </p:txBody>
        </p:sp>
        <p:sp>
          <p:nvSpPr>
            <p:cNvPr id="10" name="TextBox 9">
              <a:extLst>
                <a:ext uri="{FF2B5EF4-FFF2-40B4-BE49-F238E27FC236}">
                  <a16:creationId xmlns:a16="http://schemas.microsoft.com/office/drawing/2014/main" id="{7E8E31CC-9389-CB5A-2352-F53A4524A767}"/>
                </a:ext>
              </a:extLst>
            </p:cNvPr>
            <p:cNvSpPr txBox="1"/>
            <p:nvPr/>
          </p:nvSpPr>
          <p:spPr>
            <a:xfrm>
              <a:off x="7297199" y="1324526"/>
              <a:ext cx="1556052" cy="1384995"/>
            </a:xfrm>
            <a:prstGeom prst="rect">
              <a:avLst/>
            </a:prstGeom>
            <a:noFill/>
          </p:spPr>
          <p:txBody>
            <a:bodyPr wrap="square">
              <a:spAutoFit/>
            </a:bodyPr>
            <a:lstStyle/>
            <a:p>
              <a:pPr marR="0" algn="ctr">
                <a:lnSpc>
                  <a:spcPct val="100000"/>
                </a:lnSpc>
                <a:spcBef>
                  <a:spcPts val="0"/>
                </a:spcBef>
              </a:pPr>
              <a:r>
                <a:rPr lang="en-US" sz="1400" dirty="0">
                  <a:solidFill>
                    <a:schemeClr val="tx1">
                      <a:lumMod val="65000"/>
                      <a:lumOff val="35000"/>
                    </a:schemeClr>
                  </a:solidFill>
                  <a:effectLst/>
                  <a:latin typeface="Lora" pitchFamily="2" charset="0"/>
                  <a:ea typeface="Calibri" panose="020F0502020204030204" pitchFamily="34" charset="0"/>
                  <a:cs typeface="Times New Roman" panose="02020603050405020304" pitchFamily="18" charset="0"/>
                </a:rPr>
                <a:t>Define:</a:t>
              </a:r>
            </a:p>
            <a:p>
              <a:pPr marL="171450" marR="0" indent="-171450" algn="ctr">
                <a:lnSpc>
                  <a:spcPct val="100000"/>
                </a:lnSpc>
                <a:spcBef>
                  <a:spcPts val="0"/>
                </a:spcBef>
                <a:buFont typeface="Arial" panose="020B0604020202020204" pitchFamily="34" charset="0"/>
                <a:buChar char="•"/>
              </a:pPr>
              <a:r>
                <a:rPr lang="en-US" sz="1400" b="1" dirty="0">
                  <a:solidFill>
                    <a:schemeClr val="tx1">
                      <a:lumMod val="65000"/>
                      <a:lumOff val="35000"/>
                    </a:schemeClr>
                  </a:solidFill>
                  <a:effectLst/>
                  <a:latin typeface="Lora" pitchFamily="2" charset="0"/>
                  <a:ea typeface="Calibri" panose="020F0502020204030204" pitchFamily="34" charset="0"/>
                  <a:cs typeface="Times New Roman" panose="02020603050405020304" pitchFamily="18" charset="0"/>
                </a:rPr>
                <a:t>Purpose</a:t>
              </a:r>
            </a:p>
            <a:p>
              <a:pPr marL="171450" marR="0" indent="-171450" algn="ctr">
                <a:lnSpc>
                  <a:spcPct val="100000"/>
                </a:lnSpc>
                <a:spcBef>
                  <a:spcPts val="0"/>
                </a:spcBef>
                <a:buFont typeface="Arial" panose="020B0604020202020204" pitchFamily="34" charset="0"/>
                <a:buChar char="•"/>
              </a:pPr>
              <a:r>
                <a:rPr lang="en-US" sz="1400" b="1" dirty="0">
                  <a:solidFill>
                    <a:schemeClr val="tx1">
                      <a:lumMod val="65000"/>
                      <a:lumOff val="35000"/>
                    </a:schemeClr>
                  </a:solidFill>
                  <a:latin typeface="Lora" pitchFamily="2" charset="0"/>
                  <a:ea typeface="Calibri" panose="020F0502020204030204" pitchFamily="34" charset="0"/>
                  <a:cs typeface="Times New Roman" panose="02020603050405020304" pitchFamily="18" charset="0"/>
                </a:rPr>
                <a:t>Target audience</a:t>
              </a:r>
            </a:p>
            <a:p>
              <a:pPr marL="171450" marR="0" indent="-171450" algn="ctr">
                <a:lnSpc>
                  <a:spcPct val="100000"/>
                </a:lnSpc>
                <a:spcBef>
                  <a:spcPts val="0"/>
                </a:spcBef>
                <a:buFont typeface="Arial" panose="020B0604020202020204" pitchFamily="34" charset="0"/>
                <a:buChar char="•"/>
              </a:pPr>
              <a:r>
                <a:rPr lang="en-US" sz="1400" b="1" dirty="0">
                  <a:solidFill>
                    <a:schemeClr val="tx1">
                      <a:lumMod val="65000"/>
                      <a:lumOff val="35000"/>
                    </a:schemeClr>
                  </a:solidFill>
                  <a:effectLst/>
                  <a:latin typeface="Lora" pitchFamily="2" charset="0"/>
                  <a:ea typeface="Calibri" panose="020F0502020204030204" pitchFamily="34" charset="0"/>
                  <a:cs typeface="Times New Roman" panose="02020603050405020304" pitchFamily="18" charset="0"/>
                </a:rPr>
                <a:t>Prerequisites</a:t>
              </a:r>
            </a:p>
            <a:p>
              <a:pPr marL="171450" marR="0" indent="-171450" algn="ctr">
                <a:lnSpc>
                  <a:spcPct val="100000"/>
                </a:lnSpc>
                <a:spcBef>
                  <a:spcPts val="0"/>
                </a:spcBef>
                <a:buFont typeface="Arial" panose="020B0604020202020204" pitchFamily="34" charset="0"/>
                <a:buChar char="•"/>
              </a:pPr>
              <a:r>
                <a:rPr lang="en-US" sz="1400" b="1" dirty="0">
                  <a:solidFill>
                    <a:schemeClr val="tx1">
                      <a:lumMod val="65000"/>
                      <a:lumOff val="35000"/>
                    </a:schemeClr>
                  </a:solidFill>
                  <a:latin typeface="Lora" pitchFamily="2" charset="0"/>
                  <a:ea typeface="Calibri" panose="020F0502020204030204" pitchFamily="34" charset="0"/>
                  <a:cs typeface="Times New Roman" panose="02020603050405020304" pitchFamily="18" charset="0"/>
                </a:rPr>
                <a:t>Scope </a:t>
              </a:r>
              <a:endParaRPr lang="en-US" sz="1400" b="1" dirty="0">
                <a:solidFill>
                  <a:schemeClr val="tx1">
                    <a:lumMod val="65000"/>
                    <a:lumOff val="35000"/>
                  </a:schemeClr>
                </a:solidFill>
                <a:effectLst/>
                <a:latin typeface="Lora" pitchFamily="2" charset="0"/>
                <a:ea typeface="Calibri" panose="020F050202020403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E3608935-C093-F4D5-32B1-CAA1099029A5}"/>
                </a:ext>
              </a:extLst>
            </p:cNvPr>
            <p:cNvSpPr txBox="1"/>
            <p:nvPr/>
          </p:nvSpPr>
          <p:spPr>
            <a:xfrm>
              <a:off x="8830286" y="4968750"/>
              <a:ext cx="2893525" cy="1384995"/>
            </a:xfrm>
            <a:prstGeom prst="rect">
              <a:avLst/>
            </a:prstGeom>
            <a:noFill/>
          </p:spPr>
          <p:txBody>
            <a:bodyPr wrap="square">
              <a:spAutoFit/>
            </a:bodyPr>
            <a:lstStyle/>
            <a:p>
              <a:pPr marL="171450" indent="-171450" algn="ctr">
                <a:lnSpc>
                  <a:spcPct val="100000"/>
                </a:lnSpc>
                <a:spcBef>
                  <a:spcPts val="0"/>
                </a:spcBef>
                <a:buFont typeface="Arial" panose="020B0604020202020204" pitchFamily="34" charset="0"/>
                <a:buChar char="•"/>
              </a:pPr>
              <a:r>
                <a:rPr lang="en-US" sz="1400" dirty="0">
                  <a:solidFill>
                    <a:schemeClr val="tx1">
                      <a:lumMod val="75000"/>
                      <a:lumOff val="25000"/>
                    </a:schemeClr>
                  </a:solidFill>
                  <a:latin typeface="Lora" pitchFamily="2" charset="0"/>
                </a:rPr>
                <a:t>Describe what new knowledge and skills will be obtained in a specific, measurable, attainable, relevant and time-bound (</a:t>
              </a:r>
              <a:r>
                <a:rPr lang="en-US" sz="1400" b="1" dirty="0">
                  <a:solidFill>
                    <a:schemeClr val="tx1">
                      <a:lumMod val="75000"/>
                      <a:lumOff val="25000"/>
                    </a:schemeClr>
                  </a:solidFill>
                  <a:latin typeface="Lora" pitchFamily="2" charset="0"/>
                </a:rPr>
                <a:t>SMART</a:t>
              </a:r>
              <a:r>
                <a:rPr lang="en-US" sz="1400" dirty="0">
                  <a:solidFill>
                    <a:schemeClr val="tx1">
                      <a:lumMod val="75000"/>
                      <a:lumOff val="25000"/>
                    </a:schemeClr>
                  </a:solidFill>
                  <a:latin typeface="Lora" pitchFamily="2" charset="0"/>
                </a:rPr>
                <a:t>) way</a:t>
              </a:r>
            </a:p>
            <a:p>
              <a:pPr marL="171450" indent="-171450" algn="ctr">
                <a:lnSpc>
                  <a:spcPct val="100000"/>
                </a:lnSpc>
                <a:spcBef>
                  <a:spcPts val="0"/>
                </a:spcBef>
                <a:buFont typeface="Arial" panose="020B0604020202020204" pitchFamily="34" charset="0"/>
                <a:buChar char="•"/>
              </a:pPr>
              <a:r>
                <a:rPr lang="en-US" sz="1400" dirty="0">
                  <a:solidFill>
                    <a:schemeClr val="tx1">
                      <a:lumMod val="75000"/>
                      <a:lumOff val="25000"/>
                    </a:schemeClr>
                  </a:solidFill>
                  <a:latin typeface="Lora" pitchFamily="2" charset="0"/>
                </a:rPr>
                <a:t>Use the </a:t>
              </a:r>
              <a:r>
                <a:rPr lang="en-US" sz="1400" b="1" dirty="0">
                  <a:solidFill>
                    <a:schemeClr val="tx1">
                      <a:lumMod val="75000"/>
                      <a:lumOff val="25000"/>
                    </a:schemeClr>
                  </a:solidFill>
                  <a:latin typeface="Lora" pitchFamily="2" charset="0"/>
                </a:rPr>
                <a:t>Bloom’s Taxonomy</a:t>
              </a:r>
            </a:p>
          </p:txBody>
        </p:sp>
      </p:grpSp>
      <p:sp>
        <p:nvSpPr>
          <p:cNvPr id="18" name="Title 17">
            <a:extLst>
              <a:ext uri="{FF2B5EF4-FFF2-40B4-BE49-F238E27FC236}">
                <a16:creationId xmlns:a16="http://schemas.microsoft.com/office/drawing/2014/main" id="{19B309FD-7BA0-FC41-A8C6-A89861BCC4D3}"/>
              </a:ext>
            </a:extLst>
          </p:cNvPr>
          <p:cNvSpPr>
            <a:spLocks noGrp="1"/>
          </p:cNvSpPr>
          <p:nvPr>
            <p:ph type="title"/>
          </p:nvPr>
        </p:nvSpPr>
        <p:spPr>
          <a:xfrm>
            <a:off x="25592" y="303237"/>
            <a:ext cx="10515600" cy="1325563"/>
          </a:xfrm>
        </p:spPr>
        <p:txBody>
          <a:bodyPr>
            <a:normAutofit/>
          </a:bodyPr>
          <a:lstStyle/>
          <a:p>
            <a:r>
              <a:rPr lang="en-GB" sz="4800" dirty="0"/>
              <a:t>1 - Prepare</a:t>
            </a:r>
          </a:p>
        </p:txBody>
      </p:sp>
      <p:sp>
        <p:nvSpPr>
          <p:cNvPr id="39" name="Shape 3675">
            <a:extLst>
              <a:ext uri="{FF2B5EF4-FFF2-40B4-BE49-F238E27FC236}">
                <a16:creationId xmlns:a16="http://schemas.microsoft.com/office/drawing/2014/main" id="{4F7F82BB-5AEB-C945-B3EF-2D76FE0CE8FE}"/>
              </a:ext>
              <a:ext uri="{C183D7F6-B498-43B3-948B-1728B52AA6E4}">
                <adec:decorative xmlns:adec="http://schemas.microsoft.com/office/drawing/2017/decorative" val="1"/>
              </a:ext>
            </a:extLst>
          </p:cNvPr>
          <p:cNvSpPr/>
          <p:nvPr/>
        </p:nvSpPr>
        <p:spPr>
          <a:xfrm>
            <a:off x="3935760" y="5517232"/>
            <a:ext cx="394871" cy="323074"/>
          </a:xfrm>
          <a:custGeom>
            <a:avLst/>
            <a:gdLst/>
            <a:ahLst/>
            <a:cxnLst>
              <a:cxn ang="0">
                <a:pos x="wd2" y="hd2"/>
              </a:cxn>
              <a:cxn ang="5400000">
                <a:pos x="wd2" y="hd2"/>
              </a:cxn>
              <a:cxn ang="10800000">
                <a:pos x="wd2" y="hd2"/>
              </a:cxn>
              <a:cxn ang="16200000">
                <a:pos x="wd2" y="hd2"/>
              </a:cxn>
            </a:cxnLst>
            <a:rect l="0" t="0" r="r" b="b"/>
            <a:pathLst>
              <a:path w="21600" h="21600" extrusionOk="0">
                <a:moveTo>
                  <a:pt x="5400" y="6001"/>
                </a:moveTo>
                <a:lnTo>
                  <a:pt x="8345" y="6001"/>
                </a:lnTo>
                <a:cubicBezTo>
                  <a:pt x="8617" y="6001"/>
                  <a:pt x="8836" y="5732"/>
                  <a:pt x="8836" y="5400"/>
                </a:cubicBezTo>
                <a:cubicBezTo>
                  <a:pt x="8836" y="5070"/>
                  <a:pt x="8617" y="4800"/>
                  <a:pt x="8345" y="4800"/>
                </a:cubicBezTo>
                <a:lnTo>
                  <a:pt x="5400" y="4800"/>
                </a:lnTo>
                <a:cubicBezTo>
                  <a:pt x="5129" y="4800"/>
                  <a:pt x="4909" y="5070"/>
                  <a:pt x="4909" y="5400"/>
                </a:cubicBezTo>
                <a:cubicBezTo>
                  <a:pt x="4909" y="5732"/>
                  <a:pt x="5129" y="6001"/>
                  <a:pt x="5400" y="6001"/>
                </a:cubicBezTo>
                <a:moveTo>
                  <a:pt x="20618" y="20400"/>
                </a:moveTo>
                <a:lnTo>
                  <a:pt x="18655" y="20400"/>
                </a:lnTo>
                <a:lnTo>
                  <a:pt x="18655" y="18000"/>
                </a:lnTo>
                <a:cubicBezTo>
                  <a:pt x="18926" y="18000"/>
                  <a:pt x="19145" y="17732"/>
                  <a:pt x="19145" y="17400"/>
                </a:cubicBezTo>
                <a:cubicBezTo>
                  <a:pt x="19145" y="17070"/>
                  <a:pt x="18926" y="16801"/>
                  <a:pt x="18655" y="16801"/>
                </a:cubicBezTo>
                <a:lnTo>
                  <a:pt x="18655" y="3601"/>
                </a:lnTo>
                <a:lnTo>
                  <a:pt x="20618" y="3601"/>
                </a:lnTo>
                <a:cubicBezTo>
                  <a:pt x="20618" y="3601"/>
                  <a:pt x="20618" y="20400"/>
                  <a:pt x="20618" y="20400"/>
                </a:cubicBezTo>
                <a:close/>
                <a:moveTo>
                  <a:pt x="17673" y="16801"/>
                </a:moveTo>
                <a:cubicBezTo>
                  <a:pt x="17401" y="16801"/>
                  <a:pt x="17182" y="17070"/>
                  <a:pt x="17182" y="17400"/>
                </a:cubicBezTo>
                <a:cubicBezTo>
                  <a:pt x="17182" y="17732"/>
                  <a:pt x="17401" y="18000"/>
                  <a:pt x="17673" y="18000"/>
                </a:cubicBezTo>
                <a:lnTo>
                  <a:pt x="17673" y="20400"/>
                </a:lnTo>
                <a:lnTo>
                  <a:pt x="3927" y="20400"/>
                </a:lnTo>
                <a:lnTo>
                  <a:pt x="3927" y="18000"/>
                </a:lnTo>
                <a:cubicBezTo>
                  <a:pt x="4199" y="18000"/>
                  <a:pt x="4418" y="17732"/>
                  <a:pt x="4418" y="17400"/>
                </a:cubicBezTo>
                <a:cubicBezTo>
                  <a:pt x="4418" y="17070"/>
                  <a:pt x="4199" y="16801"/>
                  <a:pt x="3927" y="16801"/>
                </a:cubicBezTo>
                <a:lnTo>
                  <a:pt x="3927" y="3601"/>
                </a:lnTo>
                <a:lnTo>
                  <a:pt x="17673" y="3601"/>
                </a:lnTo>
                <a:cubicBezTo>
                  <a:pt x="17673" y="3601"/>
                  <a:pt x="17673" y="16801"/>
                  <a:pt x="17673" y="16801"/>
                </a:cubicBezTo>
                <a:close/>
                <a:moveTo>
                  <a:pt x="2945" y="16801"/>
                </a:moveTo>
                <a:cubicBezTo>
                  <a:pt x="2674" y="16801"/>
                  <a:pt x="2455" y="17070"/>
                  <a:pt x="2455" y="17400"/>
                </a:cubicBezTo>
                <a:cubicBezTo>
                  <a:pt x="2455" y="17732"/>
                  <a:pt x="2674" y="18000"/>
                  <a:pt x="2945" y="18000"/>
                </a:cubicBezTo>
                <a:lnTo>
                  <a:pt x="2945" y="20400"/>
                </a:lnTo>
                <a:lnTo>
                  <a:pt x="982" y="20400"/>
                </a:lnTo>
                <a:lnTo>
                  <a:pt x="982" y="3601"/>
                </a:lnTo>
                <a:lnTo>
                  <a:pt x="2945" y="3601"/>
                </a:lnTo>
                <a:cubicBezTo>
                  <a:pt x="2945" y="3601"/>
                  <a:pt x="2945" y="16801"/>
                  <a:pt x="2945" y="16801"/>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39" y="2400"/>
                  <a:pt x="0" y="2938"/>
                  <a:pt x="0" y="3601"/>
                </a:cubicBezTo>
                <a:lnTo>
                  <a:pt x="0" y="20400"/>
                </a:lnTo>
                <a:cubicBezTo>
                  <a:pt x="0" y="21063"/>
                  <a:pt x="439" y="21600"/>
                  <a:pt x="982" y="21600"/>
                </a:cubicBezTo>
                <a:lnTo>
                  <a:pt x="20618" y="21600"/>
                </a:lnTo>
                <a:cubicBezTo>
                  <a:pt x="21160" y="21600"/>
                  <a:pt x="21600" y="21063"/>
                  <a:pt x="21600" y="20400"/>
                </a:cubicBezTo>
                <a:lnTo>
                  <a:pt x="21600" y="3601"/>
                </a:lnTo>
                <a:cubicBezTo>
                  <a:pt x="21600" y="2938"/>
                  <a:pt x="21160" y="2400"/>
                  <a:pt x="20618" y="2400"/>
                </a:cubicBezTo>
                <a:moveTo>
                  <a:pt x="5400" y="8400"/>
                </a:moveTo>
                <a:lnTo>
                  <a:pt x="6382" y="8400"/>
                </a:lnTo>
                <a:cubicBezTo>
                  <a:pt x="6653" y="8400"/>
                  <a:pt x="6873" y="8132"/>
                  <a:pt x="6873" y="7800"/>
                </a:cubicBezTo>
                <a:cubicBezTo>
                  <a:pt x="6873" y="7470"/>
                  <a:pt x="6653" y="7200"/>
                  <a:pt x="6382" y="7200"/>
                </a:cubicBezTo>
                <a:lnTo>
                  <a:pt x="5400" y="7200"/>
                </a:lnTo>
                <a:cubicBezTo>
                  <a:pt x="5129" y="7200"/>
                  <a:pt x="4909" y="7470"/>
                  <a:pt x="4909" y="7800"/>
                </a:cubicBezTo>
                <a:cubicBezTo>
                  <a:pt x="4909" y="8132"/>
                  <a:pt x="5129" y="8400"/>
                  <a:pt x="5400" y="8400"/>
                </a:cubicBezTo>
              </a:path>
            </a:pathLst>
          </a:custGeom>
          <a:solidFill>
            <a:schemeClr val="bg1"/>
          </a:solidFill>
          <a:ln w="12700">
            <a:miter lim="400000"/>
          </a:ln>
        </p:spPr>
        <p:txBody>
          <a:bodyPr lIns="38100" tIns="38100" rIns="38100" bIns="3810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Lora" pitchFamily="2" charset="0"/>
            </a:endParaRPr>
          </a:p>
        </p:txBody>
      </p:sp>
      <p:sp>
        <p:nvSpPr>
          <p:cNvPr id="40" name="Google Shape;9301;p73">
            <a:extLst>
              <a:ext uri="{FF2B5EF4-FFF2-40B4-BE49-F238E27FC236}">
                <a16:creationId xmlns:a16="http://schemas.microsoft.com/office/drawing/2014/main" id="{F3A21D4F-FB6C-2844-951B-B670991BF506}"/>
              </a:ext>
              <a:ext uri="{C183D7F6-B498-43B3-948B-1728B52AA6E4}">
                <adec:decorative xmlns:adec="http://schemas.microsoft.com/office/drawing/2017/decorative" val="1"/>
              </a:ext>
            </a:extLst>
          </p:cNvPr>
          <p:cNvSpPr/>
          <p:nvPr/>
        </p:nvSpPr>
        <p:spPr>
          <a:xfrm>
            <a:off x="1881885" y="1628800"/>
            <a:ext cx="541707" cy="53313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bg1"/>
          </a:solidFill>
          <a:ln>
            <a:solidFill>
              <a:schemeClr val="bg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63167800"/>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Content Placeholder 5" descr="FAIR-by-Design methodology quick guide cover page">
            <a:extLst>
              <a:ext uri="{FF2B5EF4-FFF2-40B4-BE49-F238E27FC236}">
                <a16:creationId xmlns:a16="http://schemas.microsoft.com/office/drawing/2014/main" id="{5678FB21-84B6-B199-E823-C143EA0E0CC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82010" y="1130242"/>
            <a:ext cx="7374013" cy="5124940"/>
          </a:xfrm>
          <a:prstGeom prst="rect">
            <a:avLst/>
          </a:prstGeom>
        </p:spPr>
      </p:pic>
      <p:sp>
        <p:nvSpPr>
          <p:cNvPr id="3" name="Title 2">
            <a:extLst>
              <a:ext uri="{FF2B5EF4-FFF2-40B4-BE49-F238E27FC236}">
                <a16:creationId xmlns:a16="http://schemas.microsoft.com/office/drawing/2014/main" id="{3561653A-9D9C-CE0C-CEB2-C81B8E59022E}"/>
              </a:ext>
            </a:extLst>
          </p:cNvPr>
          <p:cNvSpPr>
            <a:spLocks noGrp="1"/>
          </p:cNvSpPr>
          <p:nvPr>
            <p:ph type="title"/>
          </p:nvPr>
        </p:nvSpPr>
        <p:spPr>
          <a:xfrm>
            <a:off x="603250" y="-716582"/>
            <a:ext cx="10985500" cy="716582"/>
          </a:xfrm>
        </p:spPr>
        <p:txBody>
          <a:bodyPr lIns="50800" tIns="50800" rIns="50800" bIns="50800" anchor="b">
            <a:normAutofit/>
          </a:bodyPr>
          <a:lstStyle/>
          <a:p>
            <a:r>
              <a:rPr lang="en-MK" dirty="0"/>
              <a:t>FAIR-by-Design Methodology Quick Guide</a:t>
            </a:r>
          </a:p>
        </p:txBody>
      </p:sp>
      <p:sp>
        <p:nvSpPr>
          <p:cNvPr id="4" name="TextBox 3">
            <a:extLst>
              <a:ext uri="{FF2B5EF4-FFF2-40B4-BE49-F238E27FC236}">
                <a16:creationId xmlns:a16="http://schemas.microsoft.com/office/drawing/2014/main" id="{252AD91C-67EB-17B5-419D-B117B5EE7174}"/>
              </a:ext>
            </a:extLst>
          </p:cNvPr>
          <p:cNvSpPr txBox="1"/>
          <p:nvPr/>
        </p:nvSpPr>
        <p:spPr bwMode="auto">
          <a:xfrm>
            <a:off x="119336" y="6381328"/>
            <a:ext cx="4320480" cy="404663"/>
          </a:xfrm>
          <a:prstGeom prst="rect">
            <a:avLst/>
          </a:prstGeom>
          <a:noFill/>
          <a:ln w="12700" cap="flat">
            <a:noFill/>
            <a:miter lim="400000"/>
          </a:ln>
        </p:spPr>
        <p:style>
          <a:lnRef idx="0">
            <a:scrgbClr r="0" g="0" b="0"/>
          </a:lnRef>
          <a:fillRef idx="0">
            <a:scrgbClr r="0" g="0" b="0"/>
          </a:fillRef>
          <a:effectRef idx="0">
            <a:scrgbClr r="0" g="0" b="0"/>
          </a:effectRef>
          <a:fontRef idx="none"/>
        </p:style>
        <p:txBody>
          <a:bodyPr wrap="square" rtlCol="0">
            <a:spAutoFit/>
          </a:bodyPr>
          <a:lstStyle/>
          <a:p>
            <a:r>
              <a:rPr lang="en-GB" sz="1800" b="0" i="0" u="none" strike="noStrike" dirty="0">
                <a:solidFill>
                  <a:srgbClr val="2F6FA7"/>
                </a:solidFill>
                <a:effectLst/>
                <a:latin typeface="Helvetica" pitchFamily="2" charset="0"/>
                <a:hlinkClick r:id="rId3"/>
              </a:rPr>
              <a:t>https://doi.org/10.5281/zenodo.14930618</a:t>
            </a:r>
            <a:endParaRPr lang="en-MK" sz="1800" dirty="0"/>
          </a:p>
        </p:txBody>
      </p:sp>
      <p:sp>
        <p:nvSpPr>
          <p:cNvPr id="5" name="TextBox 4">
            <a:extLst>
              <a:ext uri="{FF2B5EF4-FFF2-40B4-BE49-F238E27FC236}">
                <a16:creationId xmlns:a16="http://schemas.microsoft.com/office/drawing/2014/main" id="{1A1B8B78-829D-CBE6-F851-674A53B2B138}"/>
              </a:ext>
            </a:extLst>
          </p:cNvPr>
          <p:cNvSpPr txBox="1"/>
          <p:nvPr/>
        </p:nvSpPr>
        <p:spPr bwMode="auto">
          <a:xfrm>
            <a:off x="6308776" y="6386665"/>
            <a:ext cx="4320480" cy="404663"/>
          </a:xfrm>
          <a:prstGeom prst="rect">
            <a:avLst/>
          </a:prstGeom>
          <a:noFill/>
          <a:ln w="12700" cap="flat">
            <a:noFill/>
            <a:miter lim="400000"/>
          </a:ln>
        </p:spPr>
        <p:style>
          <a:lnRef idx="0">
            <a:scrgbClr r="0" g="0" b="0"/>
          </a:lnRef>
          <a:fillRef idx="0">
            <a:scrgbClr r="0" g="0" b="0"/>
          </a:fillRef>
          <a:effectRef idx="0">
            <a:scrgbClr r="0" g="0" b="0"/>
          </a:effectRef>
          <a:fontRef idx="none"/>
        </p:style>
        <p:txBody>
          <a:bodyPr wrap="square" rtlCol="0">
            <a:spAutoFit/>
          </a:bodyPr>
          <a:lstStyle/>
          <a:p>
            <a:r>
              <a:rPr lang="en-GB" sz="1800" b="0" i="0" u="none" strike="noStrike" dirty="0">
                <a:solidFill>
                  <a:srgbClr val="2F6FA7"/>
                </a:solidFill>
                <a:effectLst/>
                <a:latin typeface="Helvetica" pitchFamily="2" charset="0"/>
                <a:hlinkClick r:id="rId4"/>
              </a:rPr>
              <a:t>https://doi.org/10.5281/zenodo.14711525</a:t>
            </a:r>
            <a:endParaRPr lang="en-MK" dirty="0"/>
          </a:p>
        </p:txBody>
      </p:sp>
      <p:pic>
        <p:nvPicPr>
          <p:cNvPr id="8" name="Picture 7" descr="A cover of a book&#10;&#10;AI-generated content may be incorrect.">
            <a:extLst>
              <a:ext uri="{FF2B5EF4-FFF2-40B4-BE49-F238E27FC236}">
                <a16:creationId xmlns:a16="http://schemas.microsoft.com/office/drawing/2014/main" id="{C279FCCB-232A-377B-91B8-8415A11458D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899" y="0"/>
            <a:ext cx="4803906" cy="6255182"/>
          </a:xfrm>
          <a:prstGeom prst="rect">
            <a:avLst/>
          </a:prstGeom>
        </p:spPr>
      </p:pic>
    </p:spTree>
    <p:extLst>
      <p:ext uri="{BB962C8B-B14F-4D97-AF65-F5344CB8AC3E}">
        <p14:creationId xmlns:p14="http://schemas.microsoft.com/office/powerpoint/2010/main" val="4025278123"/>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0101A-794D-1243-AEBC-CDF3DD3C3B3E}"/>
              </a:ext>
            </a:extLst>
          </p:cNvPr>
          <p:cNvSpPr>
            <a:spLocks noGrp="1"/>
          </p:cNvSpPr>
          <p:nvPr>
            <p:ph type="title"/>
          </p:nvPr>
        </p:nvSpPr>
        <p:spPr>
          <a:xfrm>
            <a:off x="640080" y="325369"/>
            <a:ext cx="4368602" cy="1956841"/>
          </a:xfrm>
        </p:spPr>
        <p:txBody>
          <a:bodyPr anchor="b">
            <a:normAutofit/>
          </a:bodyPr>
          <a:lstStyle/>
          <a:p>
            <a:r>
              <a:rPr lang="en-GB" sz="5400"/>
              <a:t>Help us improve</a:t>
            </a:r>
          </a:p>
        </p:txBody>
      </p:sp>
      <p:sp>
        <p:nvSpPr>
          <p:cNvPr id="3" name="Content Placeholder 2">
            <a:extLst>
              <a:ext uri="{FF2B5EF4-FFF2-40B4-BE49-F238E27FC236}">
                <a16:creationId xmlns:a16="http://schemas.microsoft.com/office/drawing/2014/main" id="{910602B3-0FAE-EA4B-9427-C15E26A7D857}"/>
              </a:ext>
            </a:extLst>
          </p:cNvPr>
          <p:cNvSpPr>
            <a:spLocks noGrp="1"/>
          </p:cNvSpPr>
          <p:nvPr>
            <p:ph idx="1"/>
          </p:nvPr>
        </p:nvSpPr>
        <p:spPr>
          <a:xfrm>
            <a:off x="640080" y="2872899"/>
            <a:ext cx="4243589" cy="3320668"/>
          </a:xfrm>
        </p:spPr>
        <p:txBody>
          <a:bodyPr>
            <a:normAutofit/>
          </a:bodyPr>
          <a:lstStyle/>
          <a:p>
            <a:pPr algn="l"/>
            <a:r>
              <a:rPr lang="en-GB" sz="2200" dirty="0"/>
              <a:t>We are very interested in your thoughts and ideas</a:t>
            </a:r>
          </a:p>
          <a:p>
            <a:pPr algn="l"/>
            <a:r>
              <a:rPr lang="en-GB" sz="2200" dirty="0"/>
              <a:t>Let us co-create and make a new, improved, version of the FAIR-by-Design materials together</a:t>
            </a:r>
          </a:p>
          <a:p>
            <a:r>
              <a:rPr lang="en-MK" sz="2200" dirty="0">
                <a:hlinkClick r:id="rId2"/>
              </a:rPr>
              <a:t>EC Survey</a:t>
            </a:r>
            <a:r>
              <a:rPr lang="en-MK" sz="2200" dirty="0"/>
              <a:t> is always open</a:t>
            </a:r>
            <a:endParaRPr lang="en-GB" sz="2200" dirty="0"/>
          </a:p>
          <a:p>
            <a:endParaRPr lang="en-GB" sz="2200" dirty="0"/>
          </a:p>
        </p:txBody>
      </p:sp>
      <p:pic>
        <p:nvPicPr>
          <p:cNvPr id="6" name="Picture 5" descr="Person with idea concept">
            <a:extLst>
              <a:ext uri="{FF2B5EF4-FFF2-40B4-BE49-F238E27FC236}">
                <a16:creationId xmlns:a16="http://schemas.microsoft.com/office/drawing/2014/main" id="{F9362096-007E-6927-E960-80378CEBD6CB}"/>
              </a:ext>
            </a:extLst>
          </p:cNvPr>
          <p:cNvPicPr>
            <a:picLocks noChangeAspect="1"/>
          </p:cNvPicPr>
          <p:nvPr/>
        </p:nvPicPr>
        <p:blipFill rotWithShape="1">
          <a:blip r:embed="rId3"/>
          <a:srcRect l="20431" r="12616"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928556675"/>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1F6A6C2-419E-D70F-92FF-7F0D5EF46791}"/>
              </a:ext>
            </a:extLst>
          </p:cNvPr>
          <p:cNvSpPr>
            <a:spLocks noGrp="1"/>
          </p:cNvSpPr>
          <p:nvPr>
            <p:ph type="ftr" sz="quarter" idx="4294967295"/>
          </p:nvPr>
        </p:nvSpPr>
        <p:spPr>
          <a:xfrm>
            <a:off x="0" y="0"/>
            <a:ext cx="0" cy="0"/>
          </a:xfrm>
        </p:spPr>
        <p:txBody>
          <a:bodyPr/>
          <a:lstStyle/>
          <a:p>
            <a:pPr>
              <a:defRPr/>
            </a:pPr>
            <a:r>
              <a:rPr lang="en-US" sz="2000" dirty="0">
                <a:solidFill>
                  <a:srgbClr val="79B418"/>
                </a:solidFill>
                <a:latin typeface="Century Gothic"/>
              </a:rPr>
              <a:t>  Sonja Filiposka – </a:t>
            </a:r>
            <a:r>
              <a:rPr lang="en-US" sz="2000" u="sng" dirty="0">
                <a:solidFill>
                  <a:srgbClr val="79B418"/>
                </a:solidFill>
                <a:latin typeface="Century Gothic"/>
                <a:hlinkClick r:id="rId2" tooltip="mailto:emma.lazzeri@garr.it"/>
              </a:rPr>
              <a:t>sonja.filiposka@finki.ukim.mk</a:t>
            </a:r>
            <a:endParaRPr lang="en-US" sz="2000" dirty="0"/>
          </a:p>
        </p:txBody>
      </p:sp>
      <p:pic>
        <p:nvPicPr>
          <p:cNvPr id="6" name="Immagine 5" descr="CC BY license icon">
            <a:extLst>
              <a:ext uri="{FF2B5EF4-FFF2-40B4-BE49-F238E27FC236}">
                <a16:creationId xmlns:a16="http://schemas.microsoft.com/office/drawing/2014/main" id="{91C203FC-4BA6-A371-A969-55813D799176}"/>
              </a:ext>
            </a:extLst>
          </p:cNvPr>
          <p:cNvPicPr>
            <a:picLocks noChangeAspect="1"/>
          </p:cNvPicPr>
          <p:nvPr/>
        </p:nvPicPr>
        <p:blipFill>
          <a:blip r:embed="rId3"/>
          <a:stretch/>
        </p:blipFill>
        <p:spPr bwMode="auto">
          <a:xfrm>
            <a:off x="10704512" y="188640"/>
            <a:ext cx="1248607" cy="429441"/>
          </a:xfrm>
          <a:prstGeom prst="rect">
            <a:avLst/>
          </a:prstGeom>
        </p:spPr>
      </p:pic>
      <p:sp>
        <p:nvSpPr>
          <p:cNvPr id="5" name="Titolo 4">
            <a:extLst>
              <a:ext uri="{FF2B5EF4-FFF2-40B4-BE49-F238E27FC236}">
                <a16:creationId xmlns:a16="http://schemas.microsoft.com/office/drawing/2014/main" id="{71A9B658-0BAC-9D1B-7E37-A1AA60918F2F}"/>
              </a:ext>
            </a:extLst>
          </p:cNvPr>
          <p:cNvSpPr txBox="1">
            <a:spLocks noGrp="1"/>
          </p:cNvSpPr>
          <p:nvPr>
            <p:ph type="title" idx="4294967295"/>
          </p:nvPr>
        </p:nvSpPr>
        <p:spPr bwMode="auto">
          <a:xfrm>
            <a:off x="194112" y="2276872"/>
            <a:ext cx="10222368" cy="317055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marL="0" marR="0" indent="0" algn="l" defTabSz="1219169" eaLnBrk="1" hangingPunct="1">
              <a:lnSpc>
                <a:spcPct val="100000"/>
              </a:lnSpc>
              <a:spcBef>
                <a:spcPts val="0"/>
              </a:spcBef>
              <a:spcAft>
                <a:spcPts val="0"/>
              </a:spcAft>
              <a:buClrTx/>
              <a:buSzTx/>
              <a:buFontTx/>
              <a:buNone/>
              <a:defRPr sz="1800" b="0" i="0" u="none" strike="noStrike" cap="none" spc="0">
                <a:solidFill>
                  <a:srgbClr val="403F3F"/>
                </a:solidFill>
                <a:latin typeface="+mn-lt"/>
                <a:ea typeface="+mn-ea"/>
                <a:cs typeface="+mn-cs"/>
              </a:defRPr>
            </a:lvl1pPr>
            <a:lvl2pPr marL="0" marR="0" indent="228600" algn="l" defTabSz="1219169" eaLnBrk="1" hangingPunct="1">
              <a:lnSpc>
                <a:spcPct val="100000"/>
              </a:lnSpc>
              <a:spcBef>
                <a:spcPts val="0"/>
              </a:spcBef>
              <a:spcAft>
                <a:spcPts val="0"/>
              </a:spcAft>
              <a:buClrTx/>
              <a:buSzTx/>
              <a:buFontTx/>
              <a:buNone/>
              <a:defRPr sz="1800" b="0" i="0" u="none" strike="noStrike" cap="none" spc="0">
                <a:solidFill>
                  <a:srgbClr val="403F3F"/>
                </a:solidFill>
                <a:latin typeface="+mn-lt"/>
                <a:ea typeface="+mn-ea"/>
                <a:cs typeface="+mn-cs"/>
              </a:defRPr>
            </a:lvl2pPr>
            <a:lvl3pPr marL="0" marR="0" indent="457200" algn="l" defTabSz="1219169" eaLnBrk="1" hangingPunct="1">
              <a:lnSpc>
                <a:spcPct val="100000"/>
              </a:lnSpc>
              <a:spcBef>
                <a:spcPts val="0"/>
              </a:spcBef>
              <a:spcAft>
                <a:spcPts val="0"/>
              </a:spcAft>
              <a:buClrTx/>
              <a:buSzTx/>
              <a:buFontTx/>
              <a:buNone/>
              <a:defRPr sz="1800" b="0" i="0" u="none" strike="noStrike" cap="none" spc="0">
                <a:solidFill>
                  <a:srgbClr val="403F3F"/>
                </a:solidFill>
                <a:latin typeface="+mn-lt"/>
                <a:ea typeface="+mn-ea"/>
                <a:cs typeface="+mn-cs"/>
              </a:defRPr>
            </a:lvl3pPr>
            <a:lvl4pPr marL="0" marR="0" indent="685800" algn="l" defTabSz="1219169" eaLnBrk="1" hangingPunct="1">
              <a:lnSpc>
                <a:spcPct val="100000"/>
              </a:lnSpc>
              <a:spcBef>
                <a:spcPts val="0"/>
              </a:spcBef>
              <a:spcAft>
                <a:spcPts val="0"/>
              </a:spcAft>
              <a:buClrTx/>
              <a:buSzTx/>
              <a:buFontTx/>
              <a:buNone/>
              <a:defRPr sz="1800" b="0" i="0" u="none" strike="noStrike" cap="none" spc="0">
                <a:solidFill>
                  <a:srgbClr val="403F3F"/>
                </a:solidFill>
                <a:latin typeface="+mn-lt"/>
                <a:ea typeface="+mn-ea"/>
                <a:cs typeface="+mn-cs"/>
              </a:defRPr>
            </a:lvl4pPr>
            <a:lvl5pPr marL="0" marR="0" indent="914400" algn="l" defTabSz="1219169" eaLnBrk="1" hangingPunct="1">
              <a:lnSpc>
                <a:spcPct val="100000"/>
              </a:lnSpc>
              <a:spcBef>
                <a:spcPts val="0"/>
              </a:spcBef>
              <a:spcAft>
                <a:spcPts val="0"/>
              </a:spcAft>
              <a:buClrTx/>
              <a:buSzTx/>
              <a:buFontTx/>
              <a:buNone/>
              <a:defRPr sz="1800" b="0" i="0" u="none" strike="noStrike" cap="none" spc="0">
                <a:solidFill>
                  <a:srgbClr val="403F3F"/>
                </a:solidFill>
                <a:latin typeface="+mn-lt"/>
                <a:ea typeface="+mn-ea"/>
                <a:cs typeface="+mn-cs"/>
              </a:defRPr>
            </a:lvl5pPr>
            <a:lvl6pPr marL="0" marR="0" indent="1143000" algn="l" defTabSz="1219169" eaLnBrk="1" hangingPunct="1">
              <a:lnSpc>
                <a:spcPct val="100000"/>
              </a:lnSpc>
              <a:spcBef>
                <a:spcPts val="0"/>
              </a:spcBef>
              <a:spcAft>
                <a:spcPts val="0"/>
              </a:spcAft>
              <a:buClrTx/>
              <a:buSzTx/>
              <a:buFontTx/>
              <a:buNone/>
              <a:defRPr sz="1800" b="0" i="0" u="none" strike="noStrike" cap="none" spc="0">
                <a:solidFill>
                  <a:srgbClr val="403F3F"/>
                </a:solidFill>
                <a:latin typeface="+mn-lt"/>
                <a:ea typeface="+mn-ea"/>
                <a:cs typeface="+mn-cs"/>
              </a:defRPr>
            </a:lvl6pPr>
            <a:lvl7pPr marL="0" marR="0" indent="1371600" algn="l" defTabSz="1219169" eaLnBrk="1" hangingPunct="1">
              <a:lnSpc>
                <a:spcPct val="100000"/>
              </a:lnSpc>
              <a:spcBef>
                <a:spcPts val="0"/>
              </a:spcBef>
              <a:spcAft>
                <a:spcPts val="0"/>
              </a:spcAft>
              <a:buClrTx/>
              <a:buSzTx/>
              <a:buFontTx/>
              <a:buNone/>
              <a:defRPr sz="1800" b="0" i="0" u="none" strike="noStrike" cap="none" spc="0">
                <a:solidFill>
                  <a:srgbClr val="403F3F"/>
                </a:solidFill>
                <a:latin typeface="+mn-lt"/>
                <a:ea typeface="+mn-ea"/>
                <a:cs typeface="+mn-cs"/>
              </a:defRPr>
            </a:lvl7pPr>
            <a:lvl8pPr marL="0" marR="0" indent="1600200" algn="l" defTabSz="1219169" eaLnBrk="1" hangingPunct="1">
              <a:lnSpc>
                <a:spcPct val="100000"/>
              </a:lnSpc>
              <a:spcBef>
                <a:spcPts val="0"/>
              </a:spcBef>
              <a:spcAft>
                <a:spcPts val="0"/>
              </a:spcAft>
              <a:buClrTx/>
              <a:buSzTx/>
              <a:buFontTx/>
              <a:buNone/>
              <a:defRPr sz="1800" b="0" i="0" u="none" strike="noStrike" cap="none" spc="0">
                <a:solidFill>
                  <a:srgbClr val="403F3F"/>
                </a:solidFill>
                <a:latin typeface="+mn-lt"/>
                <a:ea typeface="+mn-ea"/>
                <a:cs typeface="+mn-cs"/>
              </a:defRPr>
            </a:lvl8pPr>
            <a:lvl9pPr marL="0" marR="0" indent="1828800" algn="l" defTabSz="1219169" eaLnBrk="1" hangingPunct="1">
              <a:lnSpc>
                <a:spcPct val="100000"/>
              </a:lnSpc>
              <a:spcBef>
                <a:spcPts val="0"/>
              </a:spcBef>
              <a:spcAft>
                <a:spcPts val="0"/>
              </a:spcAft>
              <a:buClrTx/>
              <a:buSzTx/>
              <a:buFontTx/>
              <a:buNone/>
              <a:defRPr sz="1800" b="0" i="0" u="none" strike="noStrike" cap="none" spc="0">
                <a:solidFill>
                  <a:srgbClr val="403F3F"/>
                </a:solidFill>
                <a:latin typeface="+mn-lt"/>
                <a:ea typeface="+mn-ea"/>
                <a:cs typeface="+mn-cs"/>
              </a:defRPr>
            </a:lvl9pPr>
          </a:lstStyle>
          <a:p>
            <a:pPr marL="0" marR="0" lvl="0" indent="0" algn="l" defTabSz="1219169" eaLnBrk="1" fontAlgn="auto" latinLnBrk="0" hangingPunct="1">
              <a:lnSpc>
                <a:spcPct val="100000"/>
              </a:lnSpc>
              <a:spcBef>
                <a:spcPts val="0"/>
              </a:spcBef>
              <a:spcAft>
                <a:spcPts val="0"/>
              </a:spcAft>
              <a:buClrTx/>
              <a:buSzTx/>
              <a:buFontTx/>
              <a:buNone/>
              <a:tabLst/>
              <a:defRPr/>
            </a:pPr>
            <a:r>
              <a:rPr kumimoji="0" lang="it-IT" sz="4000" b="0" i="0" u="none" strike="noStrike" kern="0" cap="none" spc="0" normalizeH="0" baseline="0" noProof="0" dirty="0">
                <a:ln>
                  <a:noFill/>
                </a:ln>
                <a:solidFill>
                  <a:srgbClr val="0070C0"/>
                </a:solidFill>
                <a:effectLst/>
                <a:uLnTx/>
                <a:uFillTx/>
                <a:latin typeface="+mn-lt"/>
                <a:ea typeface="+mn-ea"/>
                <a:cs typeface="+mn-cs"/>
              </a:rPr>
              <a:t>Thank </a:t>
            </a:r>
            <a:r>
              <a:rPr kumimoji="0" lang="it-IT" sz="4000" b="0" i="0" u="none" strike="noStrike" kern="0" cap="none" spc="0" normalizeH="0" baseline="0" noProof="0" dirty="0" err="1">
                <a:ln>
                  <a:noFill/>
                </a:ln>
                <a:solidFill>
                  <a:srgbClr val="0070C0"/>
                </a:solidFill>
                <a:effectLst/>
                <a:uLnTx/>
                <a:uFillTx/>
                <a:latin typeface="+mn-lt"/>
                <a:ea typeface="+mn-ea"/>
                <a:cs typeface="+mn-cs"/>
              </a:rPr>
              <a:t>you</a:t>
            </a:r>
            <a:r>
              <a:rPr kumimoji="0" lang="it-IT" sz="4000" b="0" i="0" u="none" strike="noStrike" kern="0" cap="none" spc="0" normalizeH="0" baseline="0" noProof="0" dirty="0">
                <a:ln>
                  <a:noFill/>
                </a:ln>
                <a:solidFill>
                  <a:srgbClr val="0070C0"/>
                </a:solidFill>
                <a:effectLst/>
                <a:uLnTx/>
                <a:uFillTx/>
                <a:latin typeface="+mn-lt"/>
                <a:ea typeface="+mn-ea"/>
                <a:cs typeface="+mn-cs"/>
              </a:rPr>
              <a:t>!</a:t>
            </a:r>
            <a:br>
              <a:rPr kumimoji="0" lang="it-IT" sz="4000" b="0" i="0" u="none" strike="noStrike" kern="0" cap="none" spc="0" normalizeH="0" baseline="0" noProof="0" dirty="0">
                <a:ln>
                  <a:noFill/>
                </a:ln>
                <a:solidFill>
                  <a:srgbClr val="0070C0"/>
                </a:solidFill>
                <a:effectLst/>
                <a:uLnTx/>
                <a:uFillTx/>
                <a:latin typeface="+mn-lt"/>
                <a:ea typeface="+mn-ea"/>
                <a:cs typeface="+mn-cs"/>
              </a:rPr>
            </a:br>
            <a:r>
              <a:rPr kumimoji="0" lang="it-IT" sz="4000" b="0" i="0" u="none" strike="noStrike" kern="0" cap="none" spc="0" normalizeH="0" baseline="0" noProof="0" dirty="0" err="1">
                <a:ln>
                  <a:noFill/>
                </a:ln>
                <a:solidFill>
                  <a:srgbClr val="0070C0"/>
                </a:solidFill>
                <a:effectLst/>
                <a:uLnTx/>
                <a:uFillTx/>
                <a:latin typeface="+mn-lt"/>
                <a:ea typeface="+mn-ea"/>
                <a:cs typeface="+mn-cs"/>
              </a:rPr>
              <a:t>Questions</a:t>
            </a:r>
            <a:r>
              <a:rPr kumimoji="0" lang="it-IT" sz="4000" b="0" i="0" u="none" strike="noStrike" kern="0" cap="none" spc="0" normalizeH="0" baseline="0" noProof="0" dirty="0">
                <a:ln>
                  <a:noFill/>
                </a:ln>
                <a:solidFill>
                  <a:srgbClr val="0070C0"/>
                </a:solidFill>
                <a:effectLst/>
                <a:uLnTx/>
                <a:uFillTx/>
                <a:latin typeface="+mn-lt"/>
                <a:ea typeface="+mn-ea"/>
                <a:cs typeface="+mn-cs"/>
              </a:rPr>
              <a:t>?</a:t>
            </a:r>
            <a:br>
              <a:rPr kumimoji="0" lang="it-IT" sz="1800" b="0" i="0" u="none" strike="noStrike" kern="0" cap="none" spc="0" normalizeH="0" baseline="0" noProof="0" dirty="0">
                <a:ln>
                  <a:noFill/>
                </a:ln>
                <a:solidFill>
                  <a:srgbClr val="0070C0"/>
                </a:solidFill>
                <a:effectLst/>
                <a:uLnTx/>
                <a:uFillTx/>
                <a:latin typeface="+mn-lt"/>
                <a:ea typeface="+mn-ea"/>
                <a:cs typeface="+mn-cs"/>
              </a:rPr>
            </a:br>
            <a:br>
              <a:rPr kumimoji="0" lang="it-IT" sz="1800" b="0" i="0" u="none" strike="noStrike" kern="0" cap="none" spc="0" normalizeH="0" baseline="0" noProof="0" dirty="0">
                <a:ln>
                  <a:noFill/>
                </a:ln>
                <a:solidFill>
                  <a:srgbClr val="0070C0"/>
                </a:solidFill>
                <a:effectLst/>
                <a:uLnTx/>
                <a:uFillTx/>
                <a:latin typeface="+mn-lt"/>
                <a:ea typeface="+mn-ea"/>
                <a:cs typeface="+mn-cs"/>
              </a:rPr>
            </a:br>
            <a:endParaRPr kumimoji="0" lang="it-IT" sz="1800" b="0" i="0" u="none" strike="noStrike" kern="0" cap="none" spc="0" normalizeH="0" baseline="0" noProof="0" dirty="0">
              <a:ln>
                <a:noFill/>
              </a:ln>
              <a:solidFill>
                <a:srgbClr val="0070C0"/>
              </a:solidFill>
              <a:effectLst/>
              <a:uLnTx/>
              <a:uFillTx/>
              <a:latin typeface="+mn-lt"/>
              <a:ea typeface="+mn-ea"/>
              <a:cs typeface="+mn-cs"/>
            </a:endParaRPr>
          </a:p>
          <a:p>
            <a:pPr marL="0" marR="0" lvl="0" indent="0" algn="l" defTabSz="1219169"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srgbClr val="0070C0"/>
              </a:solidFill>
              <a:effectLst/>
              <a:uLnTx/>
              <a:uFillTx/>
              <a:latin typeface="+mn-lt"/>
              <a:ea typeface="+mn-ea"/>
              <a:cs typeface="+mn-cs"/>
            </a:endParaRPr>
          </a:p>
          <a:p>
            <a:pPr marL="0" marR="0" lvl="0" indent="0" algn="l" defTabSz="1219169"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srgbClr val="0070C0"/>
              </a:solidFill>
              <a:effectLst/>
              <a:uLnTx/>
              <a:uFillTx/>
              <a:latin typeface="+mn-lt"/>
              <a:ea typeface="+mn-ea"/>
              <a:cs typeface="+mn-cs"/>
            </a:endParaRPr>
          </a:p>
          <a:p>
            <a:pPr marL="0" marR="0" lvl="0" indent="0" algn="l" defTabSz="1219169"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srgbClr val="0070C0"/>
              </a:solidFill>
              <a:effectLst/>
              <a:uLnTx/>
              <a:uFillTx/>
              <a:latin typeface="+mn-lt"/>
              <a:ea typeface="+mn-ea"/>
              <a:cs typeface="+mn-cs"/>
            </a:endParaRPr>
          </a:p>
          <a:p>
            <a:pPr marL="0" marR="0" lvl="0" indent="0" algn="l" defTabSz="1219169"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srgbClr val="0070C0"/>
              </a:solidFill>
              <a:effectLst/>
              <a:uLnTx/>
              <a:uFillTx/>
              <a:latin typeface="+mn-lt"/>
              <a:ea typeface="+mn-ea"/>
              <a:cs typeface="+mn-cs"/>
            </a:endParaRPr>
          </a:p>
          <a:p>
            <a:pPr marL="0" marR="0" lvl="0" indent="0" algn="l" defTabSz="1219169"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srgbClr val="0070C0"/>
              </a:solidFill>
              <a:effectLst/>
              <a:uLnTx/>
              <a:uFillTx/>
              <a:latin typeface="+mn-lt"/>
              <a:ea typeface="+mn-ea"/>
              <a:cs typeface="+mn-cs"/>
            </a:endParaRPr>
          </a:p>
          <a:p>
            <a:pPr marL="0" marR="0" lvl="0" indent="0" algn="l" defTabSz="1219169"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srgbClr val="0070C0"/>
              </a:solidFill>
              <a:effectLst/>
              <a:uLnTx/>
              <a:uFillTx/>
              <a:latin typeface="+mn-lt"/>
              <a:ea typeface="+mn-ea"/>
              <a:cs typeface="+mn-cs"/>
            </a:endParaRPr>
          </a:p>
          <a:p>
            <a:pPr marL="0" marR="0" lvl="0" indent="0" algn="l" defTabSz="1219169"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srgbClr val="0070C0"/>
              </a:solidFill>
              <a:effectLst/>
              <a:uLnTx/>
              <a:uFillTx/>
              <a:latin typeface="+mn-lt"/>
              <a:ea typeface="+mn-ea"/>
              <a:cs typeface="+mn-cs"/>
            </a:endParaRPr>
          </a:p>
          <a:p>
            <a:pPr marL="0" marR="0" lvl="0" indent="0" algn="l" defTabSz="1219169"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srgbClr val="0070C0"/>
              </a:solidFill>
              <a:effectLst/>
              <a:uLnTx/>
              <a:uFillTx/>
              <a:latin typeface="+mn-lt"/>
              <a:ea typeface="+mn-ea"/>
              <a:cs typeface="+mn-cs"/>
            </a:endParaRPr>
          </a:p>
          <a:p>
            <a:pPr marL="0" marR="0" lvl="0" indent="0" algn="l" defTabSz="1219169"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srgbClr val="0070C0"/>
              </a:solidFill>
              <a:effectLst/>
              <a:uLnTx/>
              <a:uFillTx/>
              <a:latin typeface="+mn-lt"/>
              <a:ea typeface="+mn-ea"/>
              <a:cs typeface="+mn-cs"/>
            </a:endParaRPr>
          </a:p>
          <a:p>
            <a:pPr marL="0" marR="0" lvl="0" indent="0" algn="l" defTabSz="1219169"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srgbClr val="0070C0"/>
                </a:solidFill>
                <a:effectLst/>
                <a:uLnTx/>
                <a:uFillTx/>
                <a:latin typeface="+mn-lt"/>
                <a:ea typeface="+mn-ea"/>
                <a:cs typeface="+mn-cs"/>
              </a:rPr>
              <a:t>		Credit: Some of the slides in </a:t>
            </a:r>
            <a:r>
              <a:rPr kumimoji="0" lang="it-IT" sz="1800" b="0" i="0" u="none" strike="noStrike" kern="0" cap="none" spc="0" normalizeH="0" baseline="0" noProof="0" dirty="0" err="1">
                <a:ln>
                  <a:noFill/>
                </a:ln>
                <a:solidFill>
                  <a:srgbClr val="0070C0"/>
                </a:solidFill>
                <a:effectLst/>
                <a:uLnTx/>
                <a:uFillTx/>
                <a:latin typeface="+mn-lt"/>
                <a:ea typeface="+mn-ea"/>
                <a:cs typeface="+mn-cs"/>
              </a:rPr>
              <a:t>this</a:t>
            </a:r>
            <a:r>
              <a:rPr kumimoji="0" lang="it-IT" sz="1800" b="0" i="0" u="none" strike="noStrike" kern="0" cap="none" spc="0" normalizeH="0" baseline="0" noProof="0" dirty="0">
                <a:ln>
                  <a:noFill/>
                </a:ln>
                <a:solidFill>
                  <a:srgbClr val="0070C0"/>
                </a:solidFill>
                <a:effectLst/>
                <a:uLnTx/>
                <a:uFillTx/>
                <a:latin typeface="+mn-lt"/>
                <a:ea typeface="+mn-ea"/>
                <a:cs typeface="+mn-cs"/>
              </a:rPr>
              <a:t> </a:t>
            </a:r>
            <a:r>
              <a:rPr kumimoji="0" lang="it-IT" sz="1800" b="0" i="0" u="none" strike="noStrike" kern="0" cap="none" spc="0" normalizeH="0" baseline="0" noProof="0" dirty="0" err="1">
                <a:ln>
                  <a:noFill/>
                </a:ln>
                <a:solidFill>
                  <a:srgbClr val="0070C0"/>
                </a:solidFill>
                <a:effectLst/>
                <a:uLnTx/>
                <a:uFillTx/>
                <a:latin typeface="+mn-lt"/>
                <a:ea typeface="+mn-ea"/>
                <a:cs typeface="+mn-cs"/>
              </a:rPr>
              <a:t>presentation</a:t>
            </a:r>
            <a:r>
              <a:rPr kumimoji="0" lang="it-IT" sz="1800" b="0" i="0" u="none" strike="noStrike" kern="0" cap="none" spc="0" normalizeH="0" baseline="0" noProof="0" dirty="0">
                <a:ln>
                  <a:noFill/>
                </a:ln>
                <a:solidFill>
                  <a:srgbClr val="0070C0"/>
                </a:solidFill>
                <a:effectLst/>
                <a:uLnTx/>
                <a:uFillTx/>
                <a:latin typeface="+mn-lt"/>
                <a:ea typeface="+mn-ea"/>
                <a:cs typeface="+mn-cs"/>
              </a:rPr>
              <a:t> </a:t>
            </a:r>
            <a:r>
              <a:rPr kumimoji="0" lang="it-IT" sz="1800" b="0" i="0" u="none" strike="noStrike" kern="0" cap="none" spc="0" normalizeH="0" baseline="0" noProof="0" dirty="0" err="1">
                <a:ln>
                  <a:noFill/>
                </a:ln>
                <a:solidFill>
                  <a:srgbClr val="0070C0"/>
                </a:solidFill>
                <a:effectLst/>
                <a:uLnTx/>
                <a:uFillTx/>
                <a:latin typeface="+mn-lt"/>
                <a:ea typeface="+mn-ea"/>
                <a:cs typeface="+mn-cs"/>
              </a:rPr>
              <a:t>were</a:t>
            </a:r>
            <a:r>
              <a:rPr kumimoji="0" lang="it-IT" sz="1800" b="0" i="0" u="none" strike="noStrike" kern="0" cap="none" spc="0" normalizeH="0" baseline="0" noProof="0" dirty="0">
                <a:ln>
                  <a:noFill/>
                </a:ln>
                <a:solidFill>
                  <a:srgbClr val="0070C0"/>
                </a:solidFill>
                <a:effectLst/>
                <a:uLnTx/>
                <a:uFillTx/>
                <a:latin typeface="+mn-lt"/>
                <a:ea typeface="+mn-ea"/>
                <a:cs typeface="+mn-cs"/>
              </a:rPr>
              <a:t> </a:t>
            </a:r>
            <a:r>
              <a:rPr kumimoji="0" lang="it-IT" sz="1800" b="0" i="0" u="none" strike="noStrike" kern="0" cap="none" spc="0" normalizeH="0" baseline="0" noProof="0" dirty="0" err="1">
                <a:ln>
                  <a:noFill/>
                </a:ln>
                <a:solidFill>
                  <a:srgbClr val="0070C0"/>
                </a:solidFill>
                <a:effectLst/>
                <a:uLnTx/>
                <a:uFillTx/>
                <a:latin typeface="+mn-lt"/>
                <a:ea typeface="+mn-ea"/>
                <a:cs typeface="+mn-cs"/>
              </a:rPr>
              <a:t>created</a:t>
            </a:r>
            <a:r>
              <a:rPr kumimoji="0" lang="it-IT" sz="1800" b="0" i="0" u="none" strike="noStrike" kern="0" cap="none" spc="0" normalizeH="0" baseline="0" noProof="0" dirty="0">
                <a:ln>
                  <a:noFill/>
                </a:ln>
                <a:solidFill>
                  <a:srgbClr val="0070C0"/>
                </a:solidFill>
                <a:effectLst/>
                <a:uLnTx/>
                <a:uFillTx/>
                <a:latin typeface="+mn-lt"/>
                <a:ea typeface="+mn-ea"/>
                <a:cs typeface="+mn-cs"/>
              </a:rPr>
              <a:t> by </a:t>
            </a:r>
            <a:r>
              <a:rPr kumimoji="0" lang="it-IT" sz="1800" b="0" i="0" u="none" strike="noStrike" kern="0" cap="none" spc="0" normalizeH="0" baseline="0" noProof="0" dirty="0">
                <a:ln>
                  <a:noFill/>
                </a:ln>
                <a:solidFill>
                  <a:srgbClr val="0070C0"/>
                </a:solidFill>
                <a:effectLst/>
                <a:uLnTx/>
                <a:uFillTx/>
                <a:latin typeface="+mn-lt"/>
                <a:ea typeface="+mn-ea"/>
                <a:cs typeface="+mn-cs"/>
                <a:hlinkClick r:id="rId4"/>
              </a:rPr>
              <a:t>SlideEgg</a:t>
            </a:r>
            <a:r>
              <a:rPr kumimoji="0" lang="it-IT" sz="2000" b="0" i="0" u="none" strike="noStrike" kern="0" cap="none" spc="0" normalizeH="0" baseline="0" noProof="0" dirty="0">
                <a:ln>
                  <a:noFill/>
                </a:ln>
                <a:solidFill>
                  <a:srgbClr val="0070C0"/>
                </a:solidFill>
                <a:effectLst/>
                <a:uLnTx/>
                <a:uFillTx/>
                <a:latin typeface="+mn-lt"/>
                <a:ea typeface="+mn-ea"/>
                <a:cs typeface="+mn-cs"/>
              </a:rPr>
              <a:t> </a:t>
            </a:r>
            <a:br>
              <a:rPr kumimoji="0" lang="it-IT" sz="2000" b="0" i="0" u="none" strike="noStrike" kern="0" cap="none" spc="0" normalizeH="0" baseline="0" noProof="0" dirty="0">
                <a:ln>
                  <a:noFill/>
                </a:ln>
                <a:solidFill>
                  <a:srgbClr val="0070C0"/>
                </a:solidFill>
                <a:effectLst/>
                <a:uLnTx/>
                <a:uFillTx/>
                <a:latin typeface="+mn-lt"/>
                <a:ea typeface="+mn-ea"/>
                <a:cs typeface="+mn-cs"/>
              </a:rPr>
            </a:br>
            <a:br>
              <a:rPr kumimoji="0" lang="it-IT" sz="2000" b="0" i="0" u="none" strike="noStrike" kern="0" cap="none" spc="0" normalizeH="0" baseline="0" noProof="0" dirty="0">
                <a:ln>
                  <a:noFill/>
                </a:ln>
                <a:solidFill>
                  <a:srgbClr val="0070C0"/>
                </a:solidFill>
                <a:effectLst/>
                <a:uLnTx/>
                <a:uFillTx/>
                <a:latin typeface="+mn-lt"/>
                <a:ea typeface="+mn-ea"/>
                <a:cs typeface="+mn-cs"/>
              </a:rPr>
            </a:br>
            <a:br>
              <a:rPr kumimoji="0" lang="it-IT" sz="2000" b="0" i="0" u="none" strike="noStrike" kern="0" cap="none" spc="0" normalizeH="0" baseline="0" noProof="0" dirty="0">
                <a:ln>
                  <a:noFill/>
                </a:ln>
                <a:solidFill>
                  <a:srgbClr val="0070C0"/>
                </a:solidFill>
                <a:effectLst/>
                <a:uLnTx/>
                <a:uFillTx/>
                <a:latin typeface="+mn-lt"/>
                <a:ea typeface="+mn-ea"/>
                <a:cs typeface="+mn-cs"/>
              </a:rPr>
            </a:br>
            <a:endParaRPr kumimoji="0" lang="it-IT" sz="2700" b="0" i="0" u="none" strike="noStrike" kern="0" cap="none" spc="0" normalizeH="0" baseline="0" noProof="0" dirty="0">
              <a:ln>
                <a:noFill/>
              </a:ln>
              <a:solidFill>
                <a:srgbClr val="403F3F"/>
              </a:solidFill>
              <a:effectLst/>
              <a:uLnTx/>
              <a:uFillTx/>
              <a:latin typeface="+mn-lt"/>
              <a:ea typeface="+mn-ea"/>
              <a:cs typeface="+mn-cs"/>
            </a:endParaRPr>
          </a:p>
        </p:txBody>
      </p:sp>
    </p:spTree>
    <p:extLst>
      <p:ext uri="{BB962C8B-B14F-4D97-AF65-F5344CB8AC3E}">
        <p14:creationId xmlns:p14="http://schemas.microsoft.com/office/powerpoint/2010/main" val="6876070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a:xfrm>
            <a:off x="221054" y="451881"/>
            <a:ext cx="2714297" cy="4616774"/>
          </a:xfrm>
        </p:spPr>
        <p:txBody>
          <a:bodyPr>
            <a:normAutofit fontScale="90000"/>
          </a:bodyPr>
          <a:lstStyle/>
          <a:p>
            <a:r>
              <a:rPr lang="en-GB" sz="4400" b="1" dirty="0"/>
              <a:t>The</a:t>
            </a:r>
            <a:br>
              <a:rPr lang="en-GB" sz="4400" b="1" dirty="0"/>
            </a:br>
            <a:r>
              <a:rPr lang="en-GB" sz="4400" b="1" dirty="0"/>
              <a:t>RDA Minimal Metadata for Learning Resources</a:t>
            </a:r>
            <a:endParaRPr lang="en-GB" sz="4400" dirty="0"/>
          </a:p>
        </p:txBody>
      </p:sp>
      <p:sp>
        <p:nvSpPr>
          <p:cNvPr id="8" name="TextBox 7">
            <a:extLst>
              <a:ext uri="{FF2B5EF4-FFF2-40B4-BE49-F238E27FC236}">
                <a16:creationId xmlns:a16="http://schemas.microsoft.com/office/drawing/2014/main" id="{03C20C74-EBC7-3F4F-B80C-ADC5A39D7799}"/>
              </a:ext>
            </a:extLst>
          </p:cNvPr>
          <p:cNvSpPr txBox="1"/>
          <p:nvPr/>
        </p:nvSpPr>
        <p:spPr>
          <a:xfrm>
            <a:off x="105103" y="5639009"/>
            <a:ext cx="12002813" cy="742319"/>
          </a:xfrm>
          <a:prstGeom prst="rect">
            <a:avLst/>
          </a:prstGeom>
          <a:noFill/>
        </p:spPr>
        <p:txBody>
          <a:bodyPr wrap="square" rtlCol="0">
            <a:spAutoFit/>
          </a:bodyPr>
          <a:lstStyle/>
          <a:p>
            <a:r>
              <a:rPr lang="en-GB" sz="1200" dirty="0"/>
              <a:t>Minimum set of metadata for learning resources by </a:t>
            </a:r>
            <a:r>
              <a:rPr lang="en-GB" sz="1200" dirty="0" err="1"/>
              <a:t>Hoebelheinrich</a:t>
            </a:r>
            <a:r>
              <a:rPr lang="en-GB" sz="1200" dirty="0"/>
              <a:t>, Nancy J, </a:t>
            </a:r>
            <a:r>
              <a:rPr lang="en-GB" sz="1200" dirty="0" err="1"/>
              <a:t>Biernacka</a:t>
            </a:r>
            <a:r>
              <a:rPr lang="en-GB" sz="1200" dirty="0"/>
              <a:t>, Katarzyna, Brazas, Michelle, Castro, Leyla Jael, Fiore, Nicola, Hellström, Margareta, </a:t>
            </a:r>
            <a:r>
              <a:rPr lang="en-GB" sz="1200" dirty="0" err="1"/>
              <a:t>Lazzeri</a:t>
            </a:r>
            <a:r>
              <a:rPr lang="en-GB" sz="1200" dirty="0"/>
              <a:t>, Emma, </a:t>
            </a:r>
            <a:r>
              <a:rPr lang="en-GB" sz="1200" dirty="0" err="1"/>
              <a:t>Leenarts</a:t>
            </a:r>
            <a:r>
              <a:rPr lang="en-GB" sz="1200" dirty="0"/>
              <a:t>, Ellen, Martinez </a:t>
            </a:r>
            <a:r>
              <a:rPr lang="en-GB" sz="1200" dirty="0" err="1"/>
              <a:t>Lavanchy</a:t>
            </a:r>
            <a:r>
              <a:rPr lang="en-GB" sz="1200" dirty="0"/>
              <a:t>, Paula Maria, Newbold, Elizabeth, </a:t>
            </a:r>
            <a:r>
              <a:rPr lang="en-GB" sz="1200" dirty="0" err="1"/>
              <a:t>Nurnberger</a:t>
            </a:r>
            <a:r>
              <a:rPr lang="en-GB" sz="1200" dirty="0"/>
              <a:t>, Amy, </a:t>
            </a:r>
            <a:r>
              <a:rPr lang="en-GB" sz="1200" dirty="0" err="1"/>
              <a:t>Plomp</a:t>
            </a:r>
            <a:r>
              <a:rPr lang="en-GB" sz="1200" dirty="0"/>
              <a:t>, Esther, Vaira, Lucia, van Gelder, Celia W G, &amp; Whyte, Angus. (2022). </a:t>
            </a:r>
            <a:r>
              <a:rPr lang="en-GB" sz="1200" dirty="0">
                <a:hlinkClick r:id="rId2"/>
              </a:rPr>
              <a:t>Recommendations for a minimal metadata set to aid harmonised discovery of learning resources</a:t>
            </a:r>
            <a:r>
              <a:rPr lang="en-GB" sz="1200" dirty="0"/>
              <a:t> on </a:t>
            </a:r>
            <a:r>
              <a:rPr lang="en-GB" sz="1200" dirty="0" err="1"/>
              <a:t>Zenodo</a:t>
            </a:r>
            <a:r>
              <a:rPr lang="en-GB" sz="1200" dirty="0"/>
              <a:t> licensed under </a:t>
            </a:r>
            <a:r>
              <a:rPr lang="en-GB" sz="1200" dirty="0">
                <a:hlinkClick r:id="rId3"/>
              </a:rPr>
              <a:t>CC BY 4.0</a:t>
            </a:r>
            <a:endParaRPr lang="en-GB" sz="1200" dirty="0"/>
          </a:p>
        </p:txBody>
      </p:sp>
      <p:pic>
        <p:nvPicPr>
          <p:cNvPr id="9" name="Picture 8" descr="14 fields of the RDA metadata schema">
            <a:extLst>
              <a:ext uri="{FF2B5EF4-FFF2-40B4-BE49-F238E27FC236}">
                <a16:creationId xmlns:a16="http://schemas.microsoft.com/office/drawing/2014/main" id="{EEB33763-8222-FA46-9B8E-CDEFE00663F4}"/>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037490" y="-69663"/>
            <a:ext cx="8345213" cy="5874927"/>
          </a:xfrm>
          <a:prstGeom prst="rect">
            <a:avLst/>
          </a:prstGeom>
        </p:spPr>
      </p:pic>
    </p:spTree>
    <p:extLst>
      <p:ext uri="{BB962C8B-B14F-4D97-AF65-F5344CB8AC3E}">
        <p14:creationId xmlns:p14="http://schemas.microsoft.com/office/powerpoint/2010/main" val="26485772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0F1F4-D2C8-CC98-4E0B-9DFFFF000A45}"/>
              </a:ext>
            </a:extLst>
          </p:cNvPr>
          <p:cNvSpPr>
            <a:spLocks noGrp="1"/>
          </p:cNvSpPr>
          <p:nvPr>
            <p:ph type="title"/>
          </p:nvPr>
        </p:nvSpPr>
        <p:spPr>
          <a:xfrm>
            <a:off x="603250" y="332656"/>
            <a:ext cx="10985500" cy="923676"/>
          </a:xfrm>
        </p:spPr>
        <p:txBody>
          <a:bodyPr>
            <a:normAutofit/>
          </a:bodyPr>
          <a:lstStyle/>
          <a:p>
            <a:r>
              <a:rPr lang="en-GB" sz="4800" b="1" dirty="0"/>
              <a:t>When and Why to Develop Full Metadata</a:t>
            </a:r>
            <a:endParaRPr lang="en-GB" sz="4800" dirty="0"/>
          </a:p>
        </p:txBody>
      </p:sp>
      <p:graphicFrame>
        <p:nvGraphicFramePr>
          <p:cNvPr id="11" name="Content Placeholder 2" descr="Prepare Stage included drafting basic metadata (title, author, keywords, audience, expertise level).&#10;">
            <a:extLst>
              <a:ext uri="{FF2B5EF4-FFF2-40B4-BE49-F238E27FC236}">
                <a16:creationId xmlns:a16="http://schemas.microsoft.com/office/drawing/2014/main" id="{21D3B440-B80A-65BD-72A5-FB8CB3D7A190}"/>
              </a:ext>
            </a:extLst>
          </p:cNvPr>
          <p:cNvGraphicFramePr>
            <a:graphicFrameLocks noGrp="1"/>
          </p:cNvGraphicFramePr>
          <p:nvPr>
            <p:ph idx="1"/>
            <p:extLst>
              <p:ext uri="{D42A27DB-BD31-4B8C-83A1-F6EECF244321}">
                <p14:modId xmlns:p14="http://schemas.microsoft.com/office/powerpoint/2010/main" val="536949100"/>
              </p:ext>
            </p:extLst>
          </p:nvPr>
        </p:nvGraphicFramePr>
        <p:xfrm>
          <a:off x="838200" y="1412776"/>
          <a:ext cx="10515600" cy="47641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ounded Rectangle 2" descr="•FAIR doesn’t imply FREE and fully OPEN to EVERYONE&#10;•What must be made available to everyone to be FAIR is &#10;•the full metadata description&#10;•with clear access rules&#10;•In the case of working with closed materials&#10;•The collaboration platform has access rules&#10;•Materials are published in closed repositories and LMSs&#10;">
            <a:extLst>
              <a:ext uri="{FF2B5EF4-FFF2-40B4-BE49-F238E27FC236}">
                <a16:creationId xmlns:a16="http://schemas.microsoft.com/office/drawing/2014/main" id="{B363632C-2F55-2D8F-5F31-8110D72B9D74}"/>
              </a:ext>
              <a:ext uri="{C183D7F6-B498-43B3-948B-1728B52AA6E4}">
                <adec:decorative xmlns:adec="http://schemas.microsoft.com/office/drawing/2017/decorative" val="0"/>
              </a:ext>
            </a:extLst>
          </p:cNvPr>
          <p:cNvSpPr/>
          <p:nvPr/>
        </p:nvSpPr>
        <p:spPr bwMode="auto">
          <a:xfrm>
            <a:off x="479376" y="2996952"/>
            <a:ext cx="11233248" cy="3312368"/>
          </a:xfrm>
          <a:prstGeom prst="roundRect">
            <a:avLst/>
          </a:prstGeom>
          <a:solidFill>
            <a:schemeClr val="bg1">
              <a:lumMod val="95000"/>
              <a:alpha val="40000"/>
            </a:schemeClr>
          </a:solidFill>
          <a:ln w="12700" cap="flat">
            <a:solidFill>
              <a:schemeClr val="bg1">
                <a:lumMod val="95000"/>
              </a:schemeClr>
            </a:solidFill>
            <a:miter lim="400000"/>
          </a:ln>
        </p:spPr>
        <p:style>
          <a:lnRef idx="0">
            <a:scrgbClr r="0" g="0" b="0"/>
          </a:lnRef>
          <a:fillRef idx="0">
            <a:scrgbClr r="0" g="0" b="0"/>
          </a:fillRef>
          <a:effectRef idx="0">
            <a:scrgbClr r="0" g="0" b="0"/>
          </a:effectRef>
          <a:fontRef idx="none"/>
        </p:style>
        <p:txBody>
          <a:bodyPr rtlCol="0" anchor="ctr"/>
          <a:lstStyle/>
          <a:p>
            <a:pPr algn="ctr"/>
            <a:endParaRPr lang="en-MK" dirty="0"/>
          </a:p>
        </p:txBody>
      </p:sp>
    </p:spTree>
    <p:extLst>
      <p:ext uri="{BB962C8B-B14F-4D97-AF65-F5344CB8AC3E}">
        <p14:creationId xmlns:p14="http://schemas.microsoft.com/office/powerpoint/2010/main" val="22136151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ADA49-480E-5D43-9DAD-763FF3890188}"/>
              </a:ext>
            </a:extLst>
          </p:cNvPr>
          <p:cNvSpPr>
            <a:spLocks noGrp="1"/>
          </p:cNvSpPr>
          <p:nvPr>
            <p:ph type="title"/>
          </p:nvPr>
        </p:nvSpPr>
        <p:spPr>
          <a:xfrm>
            <a:off x="-45242" y="260648"/>
            <a:ext cx="10515600" cy="1325563"/>
          </a:xfrm>
        </p:spPr>
        <p:txBody>
          <a:bodyPr>
            <a:normAutofit/>
          </a:bodyPr>
          <a:lstStyle/>
          <a:p>
            <a:r>
              <a:rPr lang="en-GB" sz="4800" dirty="0">
                <a:solidFill>
                  <a:schemeClr val="tx1"/>
                </a:solidFill>
              </a:rPr>
              <a:t>Backward Instructional Design</a:t>
            </a:r>
          </a:p>
        </p:txBody>
      </p:sp>
      <p:pic>
        <p:nvPicPr>
          <p:cNvPr id="5" name="Picture 4" descr="Diagram of the 3 steps of the backward instructional design: determine learning goals and objectives, plan assessment, plan learning activities">
            <a:extLst>
              <a:ext uri="{FF2B5EF4-FFF2-40B4-BE49-F238E27FC236}">
                <a16:creationId xmlns:a16="http://schemas.microsoft.com/office/drawing/2014/main" id="{46EAA20E-8E11-4241-A764-99E9067F3BF7}"/>
              </a:ext>
            </a:extLst>
          </p:cNvPr>
          <p:cNvPicPr>
            <a:picLocks noChangeAspect="1"/>
          </p:cNvPicPr>
          <p:nvPr/>
        </p:nvPicPr>
        <p:blipFill rotWithShape="1">
          <a:blip r:embed="rId3">
            <a:extLst>
              <a:ext uri="{28A0092B-C50C-407E-A947-70E740481C1C}">
                <a14:useLocalDpi xmlns:a14="http://schemas.microsoft.com/office/drawing/2010/main" val="0"/>
              </a:ext>
            </a:extLst>
          </a:blip>
          <a:srcRect t="11954"/>
          <a:stretch/>
        </p:blipFill>
        <p:spPr>
          <a:xfrm>
            <a:off x="2244432" y="1005998"/>
            <a:ext cx="7704000" cy="5087298"/>
          </a:xfrm>
          <a:prstGeom prst="rect">
            <a:avLst/>
          </a:prstGeom>
        </p:spPr>
      </p:pic>
      <p:sp>
        <p:nvSpPr>
          <p:cNvPr id="6" name="TextBox 5">
            <a:extLst>
              <a:ext uri="{FF2B5EF4-FFF2-40B4-BE49-F238E27FC236}">
                <a16:creationId xmlns:a16="http://schemas.microsoft.com/office/drawing/2014/main" id="{B48E8F97-568C-C348-B6C0-CE9896FA36D6}"/>
              </a:ext>
            </a:extLst>
          </p:cNvPr>
          <p:cNvSpPr txBox="1"/>
          <p:nvPr/>
        </p:nvSpPr>
        <p:spPr>
          <a:xfrm>
            <a:off x="2154619" y="6032321"/>
            <a:ext cx="7882759" cy="276999"/>
          </a:xfrm>
          <a:prstGeom prst="rect">
            <a:avLst/>
          </a:prstGeom>
          <a:noFill/>
        </p:spPr>
        <p:txBody>
          <a:bodyPr wrap="square" rtlCol="0">
            <a:spAutoFit/>
          </a:bodyPr>
          <a:lstStyle/>
          <a:p>
            <a:pPr algn="ctr"/>
            <a:r>
              <a:rPr lang="en-GB" sz="1200" dirty="0"/>
              <a:t>"</a:t>
            </a:r>
            <a:r>
              <a:rPr lang="en-GB" sz="1200" dirty="0">
                <a:hlinkClick r:id="rId4" tooltip="http://campdesign.online/documents/backward_design_model_april_2020.pdf"/>
              </a:rPr>
              <a:t>Backward design model</a:t>
            </a:r>
            <a:r>
              <a:rPr lang="en-GB" sz="1200" dirty="0"/>
              <a:t>" from </a:t>
            </a:r>
            <a:r>
              <a:rPr lang="en-GB" sz="1200" dirty="0">
                <a:hlinkClick r:id="rId5" tooltip="http://campdesign.online/backwarddesign.html"/>
              </a:rPr>
              <a:t>Muhlenberg College</a:t>
            </a:r>
            <a:r>
              <a:rPr lang="en-GB" sz="1200" dirty="0"/>
              <a:t> licensed under the </a:t>
            </a:r>
            <a:r>
              <a:rPr lang="en-GB" sz="1200" dirty="0">
                <a:hlinkClick r:id="rId6" tooltip="https://creativecommons.org/licenses/by-nc/4.0/"/>
              </a:rPr>
              <a:t>CC BY-NC 4.0</a:t>
            </a:r>
            <a:r>
              <a:rPr lang="en-GB" sz="1200" dirty="0"/>
              <a:t>.</a:t>
            </a:r>
          </a:p>
        </p:txBody>
      </p:sp>
    </p:spTree>
    <p:extLst>
      <p:ext uri="{BB962C8B-B14F-4D97-AF65-F5344CB8AC3E}">
        <p14:creationId xmlns:p14="http://schemas.microsoft.com/office/powerpoint/2010/main" val="11255938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A711B-64A4-DCF8-9183-BA94F42B5C90}"/>
              </a:ext>
            </a:extLst>
          </p:cNvPr>
          <p:cNvSpPr>
            <a:spLocks noGrp="1"/>
          </p:cNvSpPr>
          <p:nvPr>
            <p:ph type="title"/>
          </p:nvPr>
        </p:nvSpPr>
        <p:spPr>
          <a:xfrm>
            <a:off x="838200" y="556995"/>
            <a:ext cx="10515600" cy="1133693"/>
          </a:xfrm>
        </p:spPr>
        <p:txBody>
          <a:bodyPr>
            <a:normAutofit/>
          </a:bodyPr>
          <a:lstStyle/>
          <a:p>
            <a:r>
              <a:rPr lang="en-MK" sz="5200" dirty="0"/>
              <a:t>Context + Target Audience</a:t>
            </a:r>
          </a:p>
        </p:txBody>
      </p:sp>
      <p:graphicFrame>
        <p:nvGraphicFramePr>
          <p:cNvPr id="5" name="Content Placeholder 2" descr="Content Relevance and Contextualization - Different disciplines require learning materials that reflect their unique practices and terminology. &#13;&#10;Discipline-Specific Challenges - Researchers in various fields face different challenges regarding the same topic.&#13;&#10;Target audience - Knowing the range of disciplines helps ensure the content is relevant to everyone while still offering practical, tailored examples.&#13;&#10;">
            <a:extLst>
              <a:ext uri="{FF2B5EF4-FFF2-40B4-BE49-F238E27FC236}">
                <a16:creationId xmlns:a16="http://schemas.microsoft.com/office/drawing/2014/main" id="{C0FC3625-8A60-66C7-CD39-89D4C7E753CA}"/>
              </a:ext>
            </a:extLst>
          </p:cNvPr>
          <p:cNvGraphicFramePr>
            <a:graphicFrameLocks noGrp="1"/>
          </p:cNvGraphicFramePr>
          <p:nvPr>
            <p:ph idx="1"/>
            <p:extLst>
              <p:ext uri="{D42A27DB-BD31-4B8C-83A1-F6EECF244321}">
                <p14:modId xmlns:p14="http://schemas.microsoft.com/office/powerpoint/2010/main" val="3632146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837684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4BD7F-9048-BE47-95C9-59B13C9E9677}"/>
              </a:ext>
            </a:extLst>
          </p:cNvPr>
          <p:cNvSpPr>
            <a:spLocks noGrp="1"/>
          </p:cNvSpPr>
          <p:nvPr>
            <p:ph type="title"/>
          </p:nvPr>
        </p:nvSpPr>
        <p:spPr>
          <a:xfrm>
            <a:off x="0" y="264023"/>
            <a:ext cx="12192000" cy="1325563"/>
          </a:xfrm>
        </p:spPr>
        <p:txBody>
          <a:bodyPr>
            <a:normAutofit/>
          </a:bodyPr>
          <a:lstStyle/>
          <a:p>
            <a:r>
              <a:rPr lang="en-GB" sz="4700" dirty="0">
                <a:solidFill>
                  <a:schemeClr val="tx1"/>
                </a:solidFill>
              </a:rPr>
              <a:t>Learning Objectives: Bloom’s Taxonomy Verbs</a:t>
            </a:r>
          </a:p>
        </p:txBody>
      </p:sp>
      <p:pic>
        <p:nvPicPr>
          <p:cNvPr id="6" name="Content Placeholder 5" descr="Bloom's taxonomy verbs categorised in the different complexity levels">
            <a:extLst>
              <a:ext uri="{FF2B5EF4-FFF2-40B4-BE49-F238E27FC236}">
                <a16:creationId xmlns:a16="http://schemas.microsoft.com/office/drawing/2014/main" id="{8E60621A-AC6F-ED49-9D3A-949026A5DF2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34042" y="1017304"/>
            <a:ext cx="6723916" cy="5148000"/>
          </a:xfrm>
        </p:spPr>
      </p:pic>
      <p:sp>
        <p:nvSpPr>
          <p:cNvPr id="7" name="TextBox 6">
            <a:extLst>
              <a:ext uri="{FF2B5EF4-FFF2-40B4-BE49-F238E27FC236}">
                <a16:creationId xmlns:a16="http://schemas.microsoft.com/office/drawing/2014/main" id="{3D31F308-8012-6141-89C0-5021B99D302C}"/>
              </a:ext>
            </a:extLst>
          </p:cNvPr>
          <p:cNvSpPr txBox="1"/>
          <p:nvPr/>
        </p:nvSpPr>
        <p:spPr>
          <a:xfrm>
            <a:off x="2324573" y="6093296"/>
            <a:ext cx="7600499" cy="276999"/>
          </a:xfrm>
          <a:prstGeom prst="rect">
            <a:avLst/>
          </a:prstGeom>
          <a:noFill/>
        </p:spPr>
        <p:txBody>
          <a:bodyPr wrap="square" rtlCol="0">
            <a:spAutoFit/>
          </a:bodyPr>
          <a:lstStyle/>
          <a:p>
            <a:pPr algn="ctr"/>
            <a:r>
              <a:rPr lang="en-GB" sz="1200" dirty="0">
                <a:hlinkClick r:id="rId3" tooltip="https://en.wikipedia.org/wiki/Bloom%27s_taxonomy#/media/File:Bloom%E2%80%99s_Taxonomy_Verbs.png"/>
              </a:rPr>
              <a:t>Bloom's taxonomy</a:t>
            </a:r>
            <a:r>
              <a:rPr lang="en-GB" sz="1200" dirty="0"/>
              <a:t> by </a:t>
            </a:r>
            <a:r>
              <a:rPr lang="en-GB" sz="1200" dirty="0">
                <a:hlinkClick r:id="rId4" tooltip="https://www.fractuslearning.com/"/>
              </a:rPr>
              <a:t>Fractus Learning</a:t>
            </a:r>
            <a:r>
              <a:rPr lang="en-GB" sz="1200" dirty="0"/>
              <a:t>. (2023, July 10). In </a:t>
            </a:r>
            <a:r>
              <a:rPr lang="en-GB" sz="1200" dirty="0">
                <a:hlinkClick r:id="rId5" tooltip="https://en.wikipedia.org/wiki/Bloom%27s_taxonomy"/>
              </a:rPr>
              <a:t>Wikipedia</a:t>
            </a:r>
            <a:r>
              <a:rPr lang="en-GB" sz="1200" dirty="0"/>
              <a:t> licensed under the terms of </a:t>
            </a:r>
            <a:r>
              <a:rPr lang="en-GB" sz="1200" dirty="0">
                <a:hlinkClick r:id="rId6" tooltip="https://creativecommons.org/licenses/by/4.0/"/>
              </a:rPr>
              <a:t>CC BY-SA 4.0</a:t>
            </a:r>
            <a:r>
              <a:rPr lang="en-GB" sz="1200" dirty="0"/>
              <a:t>.</a:t>
            </a:r>
            <a:endParaRPr lang="en-GB" sz="1000" dirty="0"/>
          </a:p>
        </p:txBody>
      </p:sp>
    </p:spTree>
    <p:extLst>
      <p:ext uri="{BB962C8B-B14F-4D97-AF65-F5344CB8AC3E}">
        <p14:creationId xmlns:p14="http://schemas.microsoft.com/office/powerpoint/2010/main" val="7673813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6AAA8D5-D32D-6DB3-EFD8-9DD1ABC45F08}"/>
              </a:ext>
            </a:extLst>
          </p:cNvPr>
          <p:cNvSpPr>
            <a:spLocks noGrp="1"/>
          </p:cNvSpPr>
          <p:nvPr>
            <p:ph type="title"/>
          </p:nvPr>
        </p:nvSpPr>
        <p:spPr>
          <a:xfrm>
            <a:off x="603250" y="332656"/>
            <a:ext cx="10985500" cy="1224136"/>
          </a:xfrm>
        </p:spPr>
        <p:txBody>
          <a:bodyPr>
            <a:noAutofit/>
          </a:bodyPr>
          <a:lstStyle/>
          <a:p>
            <a:r>
              <a:rPr lang="en-MK" sz="3200" dirty="0"/>
              <a:t>Q: </a:t>
            </a:r>
            <a:r>
              <a:rPr lang="en-GB" sz="3200" b="0" i="0" dirty="0">
                <a:solidFill>
                  <a:srgbClr val="212121"/>
                </a:solidFill>
                <a:effectLst/>
                <a:latin typeface="Roboto" panose="02000000000000000000" pitchFamily="2" charset="0"/>
              </a:rPr>
              <a:t>Which learning objectives are the MOST SMART and effectively address the practical application of controlled vocabularies in a research data management context?</a:t>
            </a:r>
            <a:endParaRPr lang="en-MK" sz="3200" dirty="0"/>
          </a:p>
        </p:txBody>
      </p:sp>
      <p:graphicFrame>
        <p:nvGraphicFramePr>
          <p:cNvPr id="7" name="Content Placeholder 6" descr="Within one hour, participants will be able to accurately map 80% of a given set of diverse research data elements to corresponding terms from a pre-selected, domain-specific controlled vocabulary, demonstrating consistency and precision&#13;&#10;">
            <a:extLst>
              <a:ext uri="{FF2B5EF4-FFF2-40B4-BE49-F238E27FC236}">
                <a16:creationId xmlns:a16="http://schemas.microsoft.com/office/drawing/2014/main" id="{3F055B53-7B52-FCB7-E6A9-4C21470545EB}"/>
              </a:ext>
            </a:extLst>
          </p:cNvPr>
          <p:cNvGraphicFramePr>
            <a:graphicFrameLocks noGrp="1"/>
          </p:cNvGraphicFramePr>
          <p:nvPr>
            <p:ph idx="1"/>
            <p:extLst>
              <p:ext uri="{D42A27DB-BD31-4B8C-83A1-F6EECF244321}">
                <p14:modId xmlns:p14="http://schemas.microsoft.com/office/powerpoint/2010/main" val="2151600250"/>
              </p:ext>
            </p:extLst>
          </p:nvPr>
        </p:nvGraphicFramePr>
        <p:xfrm>
          <a:off x="603250" y="1844824"/>
          <a:ext cx="10985500" cy="45365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Rounded Rectangle 7">
            <a:extLst>
              <a:ext uri="{FF2B5EF4-FFF2-40B4-BE49-F238E27FC236}">
                <a16:creationId xmlns:a16="http://schemas.microsoft.com/office/drawing/2014/main" id="{A103FCAC-6B7E-D67F-983F-02E3B63CC3E3}"/>
              </a:ext>
              <a:ext uri="{C183D7F6-B498-43B3-948B-1728B52AA6E4}">
                <adec:decorative xmlns:adec="http://schemas.microsoft.com/office/drawing/2017/decorative" val="1"/>
              </a:ext>
            </a:extLst>
          </p:cNvPr>
          <p:cNvSpPr/>
          <p:nvPr/>
        </p:nvSpPr>
        <p:spPr bwMode="auto">
          <a:xfrm>
            <a:off x="583108" y="4077072"/>
            <a:ext cx="10985500" cy="1224136"/>
          </a:xfrm>
          <a:prstGeom prst="roundRect">
            <a:avLst/>
          </a:prstGeom>
          <a:noFill/>
          <a:ln w="57150" cap="flat">
            <a:solidFill>
              <a:srgbClr val="FF40FF"/>
            </a:solid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Tree>
    <p:extLst>
      <p:ext uri="{BB962C8B-B14F-4D97-AF65-F5344CB8AC3E}">
        <p14:creationId xmlns:p14="http://schemas.microsoft.com/office/powerpoint/2010/main" val="1403727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EC913-A2D9-6B99-3FA2-83AB5C1E802F}"/>
              </a:ext>
            </a:extLst>
          </p:cNvPr>
          <p:cNvSpPr>
            <a:spLocks noGrp="1"/>
          </p:cNvSpPr>
          <p:nvPr>
            <p:ph type="title"/>
          </p:nvPr>
        </p:nvSpPr>
        <p:spPr>
          <a:xfrm>
            <a:off x="603250" y="332656"/>
            <a:ext cx="10985500" cy="923676"/>
          </a:xfrm>
        </p:spPr>
        <p:txBody>
          <a:bodyPr>
            <a:normAutofit/>
          </a:bodyPr>
          <a:lstStyle/>
          <a:p>
            <a:r>
              <a:rPr lang="en-MK" sz="4800" dirty="0"/>
              <a:t>Think SMART</a:t>
            </a:r>
          </a:p>
        </p:txBody>
      </p:sp>
      <p:graphicFrame>
        <p:nvGraphicFramePr>
          <p:cNvPr id="5" name="Content Placeholder 4" descr="Specific:&#13;&#10;&#9;It details the action (mapping), the target (data elements), the source (controlled vocabulary), and the desired outcome (consistency and precision). &#13;&#10;Measurable:&#13;&#10;&#9;It sets a clear percentage (80%) and a time limit (one hour). &#13;&#10;Achievable:&#13;&#10;&#9;While challenging, it's realistic within a training setting with appropriate guidance. &#13;&#10;Relevant:&#13;&#10;&#9;It directly addresses a practical application in research data management. &#13;&#10;Time-bound:&#13;&#10;&#9;It includes a specific time constraint. &#13;&#10;Domain-specific:&#13;&#10;&#9;this adds the layer of needing to understand the importance of domain specific vocabularies.&#13;&#10;Consistency and precision:&#13;&#10;&#9;adds a layer of quality to the metric.&#13;&#10;">
            <a:extLst>
              <a:ext uri="{FF2B5EF4-FFF2-40B4-BE49-F238E27FC236}">
                <a16:creationId xmlns:a16="http://schemas.microsoft.com/office/drawing/2014/main" id="{39274F4E-E5F9-20CD-A00C-7FEC36037044}"/>
              </a:ext>
            </a:extLst>
          </p:cNvPr>
          <p:cNvGraphicFramePr>
            <a:graphicFrameLocks noGrp="1"/>
          </p:cNvGraphicFramePr>
          <p:nvPr>
            <p:ph idx="1"/>
            <p:extLst>
              <p:ext uri="{D42A27DB-BD31-4B8C-83A1-F6EECF244321}">
                <p14:modId xmlns:p14="http://schemas.microsoft.com/office/powerpoint/2010/main" val="3340050037"/>
              </p:ext>
            </p:extLst>
          </p:nvPr>
        </p:nvGraphicFramePr>
        <p:xfrm>
          <a:off x="603250" y="1124744"/>
          <a:ext cx="10985500" cy="51275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034403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DAA56-493E-73DB-C556-E25D2061B8E5}"/>
              </a:ext>
            </a:extLst>
          </p:cNvPr>
          <p:cNvSpPr>
            <a:spLocks noGrp="1"/>
          </p:cNvSpPr>
          <p:nvPr>
            <p:ph type="title"/>
          </p:nvPr>
        </p:nvSpPr>
        <p:spPr>
          <a:xfrm>
            <a:off x="550863" y="365125"/>
            <a:ext cx="11090274" cy="1325563"/>
          </a:xfrm>
        </p:spPr>
        <p:txBody>
          <a:bodyPr>
            <a:normAutofit/>
          </a:bodyPr>
          <a:lstStyle/>
          <a:p>
            <a:r>
              <a:rPr lang="en-MK" sz="4800" dirty="0"/>
              <a:t>How to make SMART learning objectives</a:t>
            </a:r>
          </a:p>
        </p:txBody>
      </p:sp>
      <p:graphicFrame>
        <p:nvGraphicFramePr>
          <p:cNvPr id="6" name="Content Placeholder 2" descr="Specific - Clearly define what the learner will achieve. Avoid vague terms like “learn” or “understand.”&#10;Measurable - Use criteria to track progress and determine when the goal is achieved.&#10;Achievable - Ensure the objective is realistic given the resources, time, and learner’s abilities.&#10;Relevant - Align the objective with the overall learning goals and learner’s needs.&#10;Time-bound - Specify a deadline or time frame for achieving the objective.&#10;">
            <a:extLst>
              <a:ext uri="{FF2B5EF4-FFF2-40B4-BE49-F238E27FC236}">
                <a16:creationId xmlns:a16="http://schemas.microsoft.com/office/drawing/2014/main" id="{B5C081AB-EAE4-2A48-D13B-47CEF00BD743}"/>
              </a:ext>
            </a:extLst>
          </p:cNvPr>
          <p:cNvGraphicFramePr>
            <a:graphicFrameLocks noGrp="1"/>
          </p:cNvGraphicFramePr>
          <p:nvPr>
            <p:ph idx="1"/>
            <p:extLst>
              <p:ext uri="{D42A27DB-BD31-4B8C-83A1-F6EECF244321}">
                <p14:modId xmlns:p14="http://schemas.microsoft.com/office/powerpoint/2010/main" val="2906366000"/>
              </p:ext>
            </p:extLst>
          </p:nvPr>
        </p:nvGraphicFramePr>
        <p:xfrm>
          <a:off x="191344" y="1556792"/>
          <a:ext cx="11737304" cy="473447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991340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CD58154-8096-0352-2626-0006F533ED2D}"/>
              </a:ext>
            </a:extLst>
          </p:cNvPr>
          <p:cNvSpPr>
            <a:spLocks noGrp="1"/>
          </p:cNvSpPr>
          <p:nvPr>
            <p:ph type="ftr" sz="quarter" idx="4294967295"/>
          </p:nvPr>
        </p:nvSpPr>
        <p:spPr>
          <a:xfrm>
            <a:off x="0" y="0"/>
            <a:ext cx="0" cy="0"/>
          </a:xfrm>
        </p:spPr>
        <p:txBody>
          <a:bodyPr/>
          <a:lstStyle/>
          <a:p>
            <a:pPr>
              <a:defRPr/>
            </a:pPr>
            <a:r>
              <a:rPr lang="en-US" dirty="0">
                <a:solidFill>
                  <a:schemeClr val="bg2">
                    <a:lumMod val="75000"/>
                  </a:schemeClr>
                </a:solidFill>
              </a:rPr>
              <a:t>  ATRIUM TRAINING SESSION 1</a:t>
            </a:r>
            <a:endParaRPr lang="it-IT" dirty="0">
              <a:solidFill>
                <a:schemeClr val="bg2">
                  <a:lumMod val="75000"/>
                </a:schemeClr>
              </a:solidFill>
            </a:endParaRPr>
          </a:p>
        </p:txBody>
      </p:sp>
      <p:sp>
        <p:nvSpPr>
          <p:cNvPr id="8" name="TextBox 7">
            <a:extLst>
              <a:ext uri="{FF2B5EF4-FFF2-40B4-BE49-F238E27FC236}">
                <a16:creationId xmlns:a16="http://schemas.microsoft.com/office/drawing/2014/main" id="{5D1F8784-7FC0-6711-3690-C9C577DB65E4}"/>
              </a:ext>
            </a:extLst>
          </p:cNvPr>
          <p:cNvSpPr txBox="1"/>
          <p:nvPr/>
        </p:nvSpPr>
        <p:spPr bwMode="auto">
          <a:xfrm>
            <a:off x="6707396" y="4941168"/>
            <a:ext cx="5218929" cy="1239827"/>
          </a:xfrm>
          <a:prstGeom prst="rect">
            <a:avLst/>
          </a:prstGeom>
          <a:noFill/>
          <a:ln w="12700" cap="flat">
            <a:noFill/>
            <a:miter lim="400000"/>
          </a:ln>
        </p:spPr>
        <p:style>
          <a:lnRef idx="0">
            <a:scrgbClr r="0" g="0" b="0"/>
          </a:lnRef>
          <a:fillRef idx="0">
            <a:scrgbClr r="0" g="0" b="0"/>
          </a:fillRef>
          <a:effectRef idx="0">
            <a:scrgbClr r="0" g="0" b="0"/>
          </a:effectRef>
          <a:fontRef idx="none"/>
        </p:style>
        <p:txBody>
          <a:bodyPr wrap="none" rtlCol="0">
            <a:spAutoFit/>
          </a:bodyPr>
          <a:lstStyle/>
          <a:p>
            <a:pPr algn="l">
              <a:defRPr/>
            </a:pPr>
            <a:r>
              <a:rPr lang="it-IT" sz="4000" dirty="0">
                <a:solidFill>
                  <a:schemeClr val="tx2"/>
                </a:solidFill>
                <a:latin typeface="Century Gothic"/>
              </a:rPr>
              <a:t>Sonja Filiposka, UKIM</a:t>
            </a:r>
            <a:endParaRPr lang="it-IT" sz="1800" dirty="0">
              <a:solidFill>
                <a:schemeClr val="tx2"/>
              </a:solidFill>
            </a:endParaRPr>
          </a:p>
          <a:p>
            <a:pPr algn="l">
              <a:defRPr/>
            </a:pPr>
            <a:r>
              <a:rPr lang="it-IT" sz="1800" dirty="0">
                <a:solidFill>
                  <a:srgbClr val="92D050"/>
                </a:solidFill>
                <a:hlinkClick r:id="rId2"/>
              </a:rPr>
              <a:t>	</a:t>
            </a:r>
            <a:r>
              <a:rPr lang="it-IT" sz="1800" dirty="0" err="1">
                <a:solidFill>
                  <a:srgbClr val="92D050"/>
                </a:solidFill>
                <a:hlinkClick r:id="rId2"/>
              </a:rPr>
              <a:t>orcid.org</a:t>
            </a:r>
            <a:r>
              <a:rPr lang="it-IT" sz="1800" dirty="0">
                <a:solidFill>
                  <a:srgbClr val="92D050"/>
                </a:solidFill>
                <a:hlinkClick r:id="rId2"/>
              </a:rPr>
              <a:t>/0000-0003-0034-2855</a:t>
            </a:r>
            <a:r>
              <a:rPr lang="it-IT" sz="1800" dirty="0">
                <a:solidFill>
                  <a:srgbClr val="92D050"/>
                </a:solidFill>
              </a:rPr>
              <a:t> </a:t>
            </a:r>
            <a:endParaRPr lang="it-IT" sz="1800" u="sng" dirty="0">
              <a:solidFill>
                <a:schemeClr val="bg1"/>
              </a:solidFill>
            </a:endParaRPr>
          </a:p>
        </p:txBody>
      </p:sp>
      <p:pic>
        <p:nvPicPr>
          <p:cNvPr id="9" name="Picture 2">
            <a:extLst>
              <a:ext uri="{FF2B5EF4-FFF2-40B4-BE49-F238E27FC236}">
                <a16:creationId xmlns:a16="http://schemas.microsoft.com/office/drawing/2014/main" id="{1B23C1FB-2887-8BCC-EC82-220959E1D9B9}"/>
              </a:ext>
              <a:ext uri="{C183D7F6-B498-43B3-948B-1728B52AA6E4}">
                <adec:decorative xmlns:adec="http://schemas.microsoft.com/office/drawing/2017/decorative" val="1"/>
              </a:ext>
            </a:extLst>
          </p:cNvPr>
          <p:cNvPicPr>
            <a:picLocks noChangeAspect="1" noChangeArrowheads="1"/>
          </p:cNvPicPr>
          <p:nvPr/>
        </p:nvPicPr>
        <p:blipFill>
          <a:blip r:embed="rId3"/>
          <a:stretch/>
        </p:blipFill>
        <p:spPr bwMode="auto">
          <a:xfrm>
            <a:off x="6524573" y="5682384"/>
            <a:ext cx="1011587" cy="554928"/>
          </a:xfrm>
          <a:prstGeom prst="rect">
            <a:avLst/>
          </a:prstGeom>
          <a:noFill/>
        </p:spPr>
      </p:pic>
      <p:sp>
        <p:nvSpPr>
          <p:cNvPr id="7" name="Title 6">
            <a:extLst>
              <a:ext uri="{FF2B5EF4-FFF2-40B4-BE49-F238E27FC236}">
                <a16:creationId xmlns:a16="http://schemas.microsoft.com/office/drawing/2014/main" id="{03526CDB-28C4-7AC3-0A77-FCC651507C94}"/>
              </a:ext>
            </a:extLst>
          </p:cNvPr>
          <p:cNvSpPr txBox="1">
            <a:spLocks noGrp="1"/>
          </p:cNvSpPr>
          <p:nvPr>
            <p:ph type="title" idx="4294967295"/>
          </p:nvPr>
        </p:nvSpPr>
        <p:spPr bwMode="auto">
          <a:xfrm>
            <a:off x="6816080" y="1124744"/>
            <a:ext cx="5112569" cy="3731791"/>
          </a:xfrm>
          <a:prstGeom prst="rect">
            <a:avLst/>
          </a:prstGeom>
          <a:noFill/>
          <a:ln w="12700" cap="flat">
            <a:noFill/>
            <a:prstDash/>
            <a:miter lim="400000"/>
          </a:ln>
          <a:effectLst/>
        </p:spPr>
        <p:style>
          <a:lnRef idx="0">
            <a:scrgbClr r="0" g="0" b="0"/>
          </a:lnRef>
          <a:fillRef idx="0">
            <a:scrgbClr r="0" g="0" b="0"/>
          </a:fillRef>
          <a:effectRef idx="0">
            <a:scrgbClr r="0" g="0" b="0"/>
          </a:effectRef>
          <a:fontRef idx="none"/>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eaLnBrk="1" fontAlgn="auto" latinLnBrk="0" hangingPunct="1">
              <a:lnSpc>
                <a:spcPct val="120000"/>
              </a:lnSpc>
              <a:spcBef>
                <a:spcPts val="500"/>
              </a:spcBef>
              <a:spcAft>
                <a:spcPts val="0"/>
              </a:spcAft>
              <a:buClrTx/>
              <a:buSzTx/>
              <a:buFontTx/>
              <a:buNone/>
              <a:tabLst/>
              <a:defRPr/>
            </a:pPr>
            <a:r>
              <a:rPr kumimoji="0" lang="en-GB" sz="4000" b="0" i="0" u="none" strike="noStrike" kern="0" cap="none" spc="-11" normalizeH="0" baseline="0" noProof="0" dirty="0">
                <a:ln>
                  <a:noFill/>
                </a:ln>
                <a:solidFill>
                  <a:srgbClr val="0070C0"/>
                </a:solidFill>
                <a:effectLst/>
                <a:uLnTx/>
                <a:uFillTx/>
                <a:latin typeface="Century Gothic"/>
                <a:ea typeface="Albert Sans Regular Light"/>
                <a:cs typeface="Albert Sans Regular Light"/>
              </a:rPr>
              <a:t>FAIR-by-Design Methodology </a:t>
            </a:r>
            <a:br>
              <a:rPr kumimoji="0" lang="en-GB" sz="4000" b="0" i="0" u="none" strike="noStrike" kern="0" cap="none" spc="-11" normalizeH="0" baseline="0" noProof="0" dirty="0">
                <a:ln>
                  <a:noFill/>
                </a:ln>
                <a:solidFill>
                  <a:srgbClr val="0070C0"/>
                </a:solidFill>
                <a:effectLst/>
                <a:uLnTx/>
                <a:uFillTx/>
                <a:latin typeface="Century Gothic"/>
                <a:ea typeface="Albert Sans Regular Light"/>
                <a:cs typeface="Albert Sans Regular Light"/>
              </a:rPr>
            </a:br>
            <a:r>
              <a:rPr kumimoji="0" lang="en-GB" sz="4000" b="0" i="0" u="none" strike="noStrike" kern="0" cap="none" spc="-11" normalizeH="0" baseline="0" noProof="0" dirty="0">
                <a:ln>
                  <a:noFill/>
                </a:ln>
                <a:solidFill>
                  <a:srgbClr val="0070C0"/>
                </a:solidFill>
                <a:effectLst/>
                <a:uLnTx/>
                <a:uFillTx/>
                <a:latin typeface="Century Gothic"/>
                <a:ea typeface="Albert Sans Regular Light"/>
                <a:cs typeface="Albert Sans Regular Light"/>
              </a:rPr>
              <a:t>for </a:t>
            </a:r>
            <a:br>
              <a:rPr kumimoji="0" lang="en-GB" sz="4000" b="0" i="0" u="none" strike="noStrike" kern="0" cap="none" spc="-11" normalizeH="0" baseline="0" noProof="0" dirty="0">
                <a:ln>
                  <a:noFill/>
                </a:ln>
                <a:solidFill>
                  <a:srgbClr val="0070C0"/>
                </a:solidFill>
                <a:effectLst/>
                <a:uLnTx/>
                <a:uFillTx/>
                <a:latin typeface="Century Gothic"/>
                <a:ea typeface="Albert Sans Regular Light"/>
                <a:cs typeface="Albert Sans Regular Light"/>
              </a:rPr>
            </a:br>
            <a:r>
              <a:rPr kumimoji="0" lang="en-GB" sz="4000" b="0" i="0" u="none" strike="noStrike" kern="0" cap="none" spc="-11" normalizeH="0" baseline="0" noProof="0" dirty="0">
                <a:ln>
                  <a:noFill/>
                </a:ln>
                <a:solidFill>
                  <a:srgbClr val="0070C0"/>
                </a:solidFill>
                <a:effectLst/>
                <a:uLnTx/>
                <a:uFillTx/>
                <a:latin typeface="Century Gothic"/>
                <a:ea typeface="Albert Sans Regular Light"/>
                <a:cs typeface="Albert Sans Regular Light"/>
              </a:rPr>
              <a:t>Learning </a:t>
            </a:r>
            <a:br>
              <a:rPr kumimoji="0" lang="en-GB" sz="4000" b="0" i="0" u="none" strike="noStrike" kern="0" cap="none" spc="-11" normalizeH="0" baseline="0" noProof="0" dirty="0">
                <a:ln>
                  <a:noFill/>
                </a:ln>
                <a:solidFill>
                  <a:srgbClr val="0070C0"/>
                </a:solidFill>
                <a:effectLst/>
                <a:uLnTx/>
                <a:uFillTx/>
                <a:latin typeface="Century Gothic"/>
                <a:ea typeface="Albert Sans Regular Light"/>
                <a:cs typeface="Albert Sans Regular Light"/>
              </a:rPr>
            </a:br>
            <a:r>
              <a:rPr kumimoji="0" lang="en-GB" sz="4000" b="0" i="0" u="none" strike="noStrike" kern="0" cap="none" spc="-11" normalizeH="0" baseline="0" noProof="0" dirty="0">
                <a:ln>
                  <a:noFill/>
                </a:ln>
                <a:solidFill>
                  <a:srgbClr val="0070C0"/>
                </a:solidFill>
                <a:effectLst/>
                <a:uLnTx/>
                <a:uFillTx/>
                <a:latin typeface="Century Gothic"/>
                <a:ea typeface="Albert Sans Regular Light"/>
                <a:cs typeface="Albert Sans Regular Light"/>
              </a:rPr>
              <a:t>Materials</a:t>
            </a:r>
            <a:endParaRPr kumimoji="0" lang="en-MK" sz="4000" b="0" i="0" u="none" strike="noStrike" kern="0" cap="none" spc="-11" normalizeH="0" baseline="0" noProof="0" dirty="0">
              <a:ln>
                <a:noFill/>
              </a:ln>
              <a:solidFill>
                <a:srgbClr val="0070C0"/>
              </a:solidFill>
              <a:effectLst/>
              <a:uLnTx/>
              <a:uFillTx/>
              <a:latin typeface="Albert Sans Regular Light"/>
              <a:ea typeface="Albert Sans Regular Light"/>
              <a:cs typeface="Albert Sans Regular Light"/>
            </a:endParaRPr>
          </a:p>
        </p:txBody>
      </p:sp>
    </p:spTree>
    <p:extLst>
      <p:ext uri="{BB962C8B-B14F-4D97-AF65-F5344CB8AC3E}">
        <p14:creationId xmlns:p14="http://schemas.microsoft.com/office/powerpoint/2010/main" val="18369523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9F45A9-CA5E-7DDC-C0A6-00D5E9119F6A}"/>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25A67F12-EACD-5E84-42E9-70330892536B}"/>
              </a:ext>
            </a:extLst>
          </p:cNvPr>
          <p:cNvSpPr>
            <a:spLocks noGrp="1"/>
          </p:cNvSpPr>
          <p:nvPr>
            <p:ph type="title"/>
          </p:nvPr>
        </p:nvSpPr>
        <p:spPr/>
        <p:txBody>
          <a:bodyPr>
            <a:normAutofit fontScale="90000"/>
          </a:bodyPr>
          <a:lstStyle/>
          <a:p>
            <a:r>
              <a:rPr lang="en-GB" sz="4800" dirty="0">
                <a:solidFill>
                  <a:schemeClr val="bg1"/>
                </a:solidFill>
                <a:latin typeface="Century Gothic" panose="020B0502020202020204" pitchFamily="34" charset="0"/>
              </a:rPr>
              <a:t>The stages</a:t>
            </a:r>
          </a:p>
        </p:txBody>
      </p:sp>
      <p:pic>
        <p:nvPicPr>
          <p:cNvPr id="6" name="Picture 5" descr="A diagram of the stages of the FAIR-by-Design Methodology in a continous improvement loop">
            <a:extLst>
              <a:ext uri="{FF2B5EF4-FFF2-40B4-BE49-F238E27FC236}">
                <a16:creationId xmlns:a16="http://schemas.microsoft.com/office/drawing/2014/main" id="{18BD7AB7-DAC7-B992-338C-C6AE3A22ED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61465"/>
            <a:ext cx="12192000" cy="5259823"/>
          </a:xfrm>
          <a:prstGeom prst="rect">
            <a:avLst/>
          </a:prstGeom>
        </p:spPr>
      </p:pic>
    </p:spTree>
    <p:extLst>
      <p:ext uri="{BB962C8B-B14F-4D97-AF65-F5344CB8AC3E}">
        <p14:creationId xmlns:p14="http://schemas.microsoft.com/office/powerpoint/2010/main" val="17243235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1D4DD-590B-2839-ECF2-FD3F58B324E9}"/>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01E91E30-A8E4-7D5C-FB98-5EC1CD2C22EE}"/>
              </a:ext>
            </a:extLst>
          </p:cNvPr>
          <p:cNvSpPr>
            <a:spLocks noGrp="1"/>
          </p:cNvSpPr>
          <p:nvPr>
            <p:ph type="title"/>
          </p:nvPr>
        </p:nvSpPr>
        <p:spPr/>
        <p:txBody>
          <a:bodyPr>
            <a:normAutofit fontScale="90000"/>
          </a:bodyPr>
          <a:lstStyle/>
          <a:p>
            <a:r>
              <a:rPr lang="en-GB" sz="4800" dirty="0">
                <a:solidFill>
                  <a:schemeClr val="bg1"/>
                </a:solidFill>
                <a:latin typeface="Century Gothic" panose="020B0502020202020204" pitchFamily="34" charset="0"/>
              </a:rPr>
              <a:t>Discover</a:t>
            </a:r>
          </a:p>
        </p:txBody>
      </p:sp>
      <p:pic>
        <p:nvPicPr>
          <p:cNvPr id="3" name="Picture 2" descr="A diagram of the stages of the FAIR-by-Design Methodology in a continous improvement loop">
            <a:extLst>
              <a:ext uri="{FF2B5EF4-FFF2-40B4-BE49-F238E27FC236}">
                <a16:creationId xmlns:a16="http://schemas.microsoft.com/office/drawing/2014/main" id="{5317E60B-BBEC-26B9-846D-1A1700178CAC}"/>
              </a:ext>
            </a:extLst>
          </p:cNvPr>
          <p:cNvPicPr>
            <a:picLocks noChangeAspect="1"/>
          </p:cNvPicPr>
          <p:nvPr/>
        </p:nvPicPr>
        <p:blipFill>
          <a:blip r:embed="rId2">
            <a:extLst>
              <a:ext uri="{28A0092B-C50C-407E-A947-70E740481C1C}">
                <a14:useLocalDpi xmlns:a14="http://schemas.microsoft.com/office/drawing/2010/main" val="0"/>
              </a:ext>
            </a:extLst>
          </a:blip>
          <a:srcRect l="18698" t="26073" r="67127" b="9906"/>
          <a:stretch/>
        </p:blipFill>
        <p:spPr>
          <a:xfrm>
            <a:off x="4367808" y="539750"/>
            <a:ext cx="2880320" cy="5612388"/>
          </a:xfrm>
          <a:prstGeom prst="rect">
            <a:avLst/>
          </a:prstGeom>
        </p:spPr>
      </p:pic>
    </p:spTree>
    <p:extLst>
      <p:ext uri="{BB962C8B-B14F-4D97-AF65-F5344CB8AC3E}">
        <p14:creationId xmlns:p14="http://schemas.microsoft.com/office/powerpoint/2010/main" val="29630608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descr="discover existing resources in OER, EOSC, general and multimedia repositories">
            <a:extLst>
              <a:ext uri="{FF2B5EF4-FFF2-40B4-BE49-F238E27FC236}">
                <a16:creationId xmlns:a16="http://schemas.microsoft.com/office/drawing/2014/main" id="{7F58C052-96FA-A5EA-770B-20D319C26405}"/>
              </a:ext>
            </a:extLst>
          </p:cNvPr>
          <p:cNvGrpSpPr/>
          <p:nvPr/>
        </p:nvGrpSpPr>
        <p:grpSpPr>
          <a:xfrm>
            <a:off x="-600744" y="1526777"/>
            <a:ext cx="13177464" cy="4069689"/>
            <a:chOff x="-600744" y="1526777"/>
            <a:chExt cx="13177464" cy="4069689"/>
          </a:xfrm>
        </p:grpSpPr>
        <p:sp>
          <p:nvSpPr>
            <p:cNvPr id="119" name="Google Shape;397;p20">
              <a:extLst>
                <a:ext uri="{FF2B5EF4-FFF2-40B4-BE49-F238E27FC236}">
                  <a16:creationId xmlns:a16="http://schemas.microsoft.com/office/drawing/2014/main" id="{F6A340F3-637F-8481-606F-C0CD92CDEB82}"/>
                </a:ext>
              </a:extLst>
            </p:cNvPr>
            <p:cNvSpPr/>
            <p:nvPr/>
          </p:nvSpPr>
          <p:spPr>
            <a:xfrm>
              <a:off x="-600744" y="5415591"/>
              <a:ext cx="13177464" cy="34078"/>
            </a:xfrm>
            <a:custGeom>
              <a:avLst/>
              <a:gdLst/>
              <a:ahLst/>
              <a:cxnLst/>
              <a:rect l="l" t="t" r="r" b="b"/>
              <a:pathLst>
                <a:path w="285751" h="644" extrusionOk="0">
                  <a:moveTo>
                    <a:pt x="0" y="1"/>
                  </a:moveTo>
                  <a:lnTo>
                    <a:pt x="0" y="644"/>
                  </a:lnTo>
                  <a:lnTo>
                    <a:pt x="285750" y="644"/>
                  </a:lnTo>
                  <a:lnTo>
                    <a:pt x="285750" y="1"/>
                  </a:lnTo>
                  <a:close/>
                </a:path>
              </a:pathLst>
            </a:custGeom>
            <a:solidFill>
              <a:schemeClr val="tx1">
                <a:lumMod val="65000"/>
                <a:lumOff val="3500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6" name="Google Shape;399;p20">
              <a:extLst>
                <a:ext uri="{FF2B5EF4-FFF2-40B4-BE49-F238E27FC236}">
                  <a16:creationId xmlns:a16="http://schemas.microsoft.com/office/drawing/2014/main" id="{73C53330-EAA2-939E-94BF-046ECA3F1CB6}"/>
                </a:ext>
              </a:extLst>
            </p:cNvPr>
            <p:cNvSpPr/>
            <p:nvPr/>
          </p:nvSpPr>
          <p:spPr>
            <a:xfrm>
              <a:off x="319849" y="1984554"/>
              <a:ext cx="1917332" cy="2811876"/>
            </a:xfrm>
            <a:custGeom>
              <a:avLst/>
              <a:gdLst/>
              <a:ahLst/>
              <a:cxnLst/>
              <a:rect l="l" t="t" r="r" b="b"/>
              <a:pathLst>
                <a:path w="41577" h="53138" extrusionOk="0">
                  <a:moveTo>
                    <a:pt x="2334" y="0"/>
                  </a:moveTo>
                  <a:cubicBezTo>
                    <a:pt x="1048" y="0"/>
                    <a:pt x="0" y="1036"/>
                    <a:pt x="0" y="2322"/>
                  </a:cubicBezTo>
                  <a:lnTo>
                    <a:pt x="0" y="50804"/>
                  </a:lnTo>
                  <a:cubicBezTo>
                    <a:pt x="0" y="50899"/>
                    <a:pt x="12" y="50983"/>
                    <a:pt x="12" y="51066"/>
                  </a:cubicBezTo>
                  <a:cubicBezTo>
                    <a:pt x="36" y="51280"/>
                    <a:pt x="96" y="51495"/>
                    <a:pt x="179" y="51697"/>
                  </a:cubicBezTo>
                  <a:cubicBezTo>
                    <a:pt x="524" y="52543"/>
                    <a:pt x="1358" y="53138"/>
                    <a:pt x="2334" y="53138"/>
                  </a:cubicBezTo>
                  <a:lnTo>
                    <a:pt x="39255" y="53138"/>
                  </a:lnTo>
                  <a:cubicBezTo>
                    <a:pt x="40541" y="53138"/>
                    <a:pt x="41577" y="52090"/>
                    <a:pt x="41577" y="50804"/>
                  </a:cubicBezTo>
                  <a:lnTo>
                    <a:pt x="41577" y="2322"/>
                  </a:lnTo>
                  <a:cubicBezTo>
                    <a:pt x="41577" y="1036"/>
                    <a:pt x="40541" y="0"/>
                    <a:pt x="39255" y="0"/>
                  </a:cubicBezTo>
                  <a:close/>
                </a:path>
              </a:pathLst>
            </a:custGeom>
            <a:solidFill>
              <a:schemeClr val="bg1">
                <a:lumMod val="9500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7" name="Google Shape;400;p20">
              <a:extLst>
                <a:ext uri="{FF2B5EF4-FFF2-40B4-BE49-F238E27FC236}">
                  <a16:creationId xmlns:a16="http://schemas.microsoft.com/office/drawing/2014/main" id="{C14A2D94-70E4-C615-6464-FA2BE46E4470}"/>
                </a:ext>
              </a:extLst>
            </p:cNvPr>
            <p:cNvSpPr/>
            <p:nvPr/>
          </p:nvSpPr>
          <p:spPr>
            <a:xfrm>
              <a:off x="319849" y="4616738"/>
              <a:ext cx="1917332" cy="179599"/>
            </a:xfrm>
            <a:custGeom>
              <a:avLst/>
              <a:gdLst/>
              <a:ahLst/>
              <a:cxnLst/>
              <a:rect l="l" t="t" r="r" b="b"/>
              <a:pathLst>
                <a:path w="41577" h="3394" extrusionOk="0">
                  <a:moveTo>
                    <a:pt x="0" y="1"/>
                  </a:moveTo>
                  <a:lnTo>
                    <a:pt x="0" y="1060"/>
                  </a:lnTo>
                  <a:cubicBezTo>
                    <a:pt x="0" y="1155"/>
                    <a:pt x="12" y="1239"/>
                    <a:pt x="12" y="1322"/>
                  </a:cubicBezTo>
                  <a:cubicBezTo>
                    <a:pt x="36" y="1536"/>
                    <a:pt x="96" y="1751"/>
                    <a:pt x="179" y="1953"/>
                  </a:cubicBezTo>
                  <a:cubicBezTo>
                    <a:pt x="524" y="2799"/>
                    <a:pt x="1358" y="3394"/>
                    <a:pt x="2334" y="3394"/>
                  </a:cubicBezTo>
                  <a:lnTo>
                    <a:pt x="39255" y="3394"/>
                  </a:lnTo>
                  <a:cubicBezTo>
                    <a:pt x="40541" y="3394"/>
                    <a:pt x="41577" y="2346"/>
                    <a:pt x="41577" y="1060"/>
                  </a:cubicBezTo>
                  <a:lnTo>
                    <a:pt x="41577" y="1"/>
                  </a:lnTo>
                  <a:cubicBezTo>
                    <a:pt x="41577" y="1286"/>
                    <a:pt x="40541" y="2322"/>
                    <a:pt x="39255" y="2322"/>
                  </a:cubicBezTo>
                  <a:lnTo>
                    <a:pt x="2334" y="2322"/>
                  </a:lnTo>
                  <a:cubicBezTo>
                    <a:pt x="1358" y="2322"/>
                    <a:pt x="524" y="1727"/>
                    <a:pt x="179" y="882"/>
                  </a:cubicBezTo>
                  <a:cubicBezTo>
                    <a:pt x="96" y="691"/>
                    <a:pt x="36" y="477"/>
                    <a:pt x="12" y="263"/>
                  </a:cubicBezTo>
                  <a:cubicBezTo>
                    <a:pt x="12" y="167"/>
                    <a:pt x="0" y="84"/>
                    <a:pt x="0" y="1"/>
                  </a:cubicBezTo>
                  <a:close/>
                </a:path>
              </a:pathLst>
            </a:custGeom>
            <a:solidFill>
              <a:srgbClr val="CCCC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8" name="Google Shape;401;p20">
              <a:extLst>
                <a:ext uri="{FF2B5EF4-FFF2-40B4-BE49-F238E27FC236}">
                  <a16:creationId xmlns:a16="http://schemas.microsoft.com/office/drawing/2014/main" id="{C8461427-5450-DE2C-C4BE-8940A9F60088}"/>
                </a:ext>
              </a:extLst>
            </p:cNvPr>
            <p:cNvSpPr/>
            <p:nvPr/>
          </p:nvSpPr>
          <p:spPr>
            <a:xfrm>
              <a:off x="319849" y="1928465"/>
              <a:ext cx="1322170" cy="781947"/>
            </a:xfrm>
            <a:custGeom>
              <a:avLst/>
              <a:gdLst/>
              <a:ahLst/>
              <a:cxnLst/>
              <a:rect l="l" t="t" r="r" b="b"/>
              <a:pathLst>
                <a:path w="28671" h="14777" extrusionOk="0">
                  <a:moveTo>
                    <a:pt x="84" y="1"/>
                  </a:moveTo>
                  <a:cubicBezTo>
                    <a:pt x="60" y="167"/>
                    <a:pt x="48" y="322"/>
                    <a:pt x="36" y="489"/>
                  </a:cubicBezTo>
                  <a:cubicBezTo>
                    <a:pt x="12" y="727"/>
                    <a:pt x="0" y="965"/>
                    <a:pt x="0" y="1203"/>
                  </a:cubicBezTo>
                  <a:lnTo>
                    <a:pt x="0" y="13693"/>
                  </a:lnTo>
                  <a:lnTo>
                    <a:pt x="0" y="13967"/>
                  </a:lnTo>
                  <a:cubicBezTo>
                    <a:pt x="0" y="13967"/>
                    <a:pt x="0" y="14550"/>
                    <a:pt x="0" y="14776"/>
                  </a:cubicBezTo>
                  <a:cubicBezTo>
                    <a:pt x="1286" y="9716"/>
                    <a:pt x="9561" y="8835"/>
                    <a:pt x="12680" y="8764"/>
                  </a:cubicBezTo>
                  <a:cubicBezTo>
                    <a:pt x="12930" y="8756"/>
                    <a:pt x="13149" y="8753"/>
                    <a:pt x="13329" y="8753"/>
                  </a:cubicBezTo>
                  <a:cubicBezTo>
                    <a:pt x="13689" y="8753"/>
                    <a:pt x="13895" y="8764"/>
                    <a:pt x="13895" y="8764"/>
                  </a:cubicBezTo>
                  <a:lnTo>
                    <a:pt x="21241" y="8764"/>
                  </a:lnTo>
                  <a:cubicBezTo>
                    <a:pt x="25265" y="8764"/>
                    <a:pt x="28623" y="5311"/>
                    <a:pt x="28671" y="977"/>
                  </a:cubicBezTo>
                  <a:cubicBezTo>
                    <a:pt x="28671" y="846"/>
                    <a:pt x="28671" y="715"/>
                    <a:pt x="28671" y="584"/>
                  </a:cubicBezTo>
                  <a:lnTo>
                    <a:pt x="28671" y="572"/>
                  </a:lnTo>
                  <a:cubicBezTo>
                    <a:pt x="28671" y="548"/>
                    <a:pt x="28671" y="513"/>
                    <a:pt x="28671" y="489"/>
                  </a:cubicBezTo>
                  <a:cubicBezTo>
                    <a:pt x="28659" y="394"/>
                    <a:pt x="28659" y="298"/>
                    <a:pt x="28647" y="215"/>
                  </a:cubicBezTo>
                  <a:cubicBezTo>
                    <a:pt x="28647" y="144"/>
                    <a:pt x="28635" y="72"/>
                    <a:pt x="28635" y="1"/>
                  </a:cubicBezTo>
                  <a:close/>
                </a:path>
              </a:pathLst>
            </a:custGeom>
            <a:solidFill>
              <a:srgbClr val="CCCC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9" name="Google Shape;402;p20">
              <a:extLst>
                <a:ext uri="{FF2B5EF4-FFF2-40B4-BE49-F238E27FC236}">
                  <a16:creationId xmlns:a16="http://schemas.microsoft.com/office/drawing/2014/main" id="{DBEEEFAC-42FC-7D64-BAB2-C96105E46361}"/>
                </a:ext>
              </a:extLst>
            </p:cNvPr>
            <p:cNvSpPr/>
            <p:nvPr/>
          </p:nvSpPr>
          <p:spPr>
            <a:xfrm>
              <a:off x="319296" y="1526777"/>
              <a:ext cx="1322723" cy="1110135"/>
            </a:xfrm>
            <a:custGeom>
              <a:avLst/>
              <a:gdLst/>
              <a:ahLst/>
              <a:cxnLst/>
              <a:rect l="l" t="t" r="r" b="b"/>
              <a:pathLst>
                <a:path w="28683" h="20979" extrusionOk="0">
                  <a:moveTo>
                    <a:pt x="7644" y="0"/>
                  </a:moveTo>
                  <a:cubicBezTo>
                    <a:pt x="3656" y="0"/>
                    <a:pt x="381" y="3060"/>
                    <a:pt x="48" y="6965"/>
                  </a:cubicBezTo>
                  <a:cubicBezTo>
                    <a:pt x="24" y="7179"/>
                    <a:pt x="12" y="7406"/>
                    <a:pt x="12" y="7632"/>
                  </a:cubicBezTo>
                  <a:lnTo>
                    <a:pt x="12" y="20717"/>
                  </a:lnTo>
                  <a:cubicBezTo>
                    <a:pt x="12" y="20800"/>
                    <a:pt x="0" y="20895"/>
                    <a:pt x="12" y="20979"/>
                  </a:cubicBezTo>
                  <a:cubicBezTo>
                    <a:pt x="417" y="15431"/>
                    <a:pt x="9371" y="14716"/>
                    <a:pt x="12692" y="14633"/>
                  </a:cubicBezTo>
                  <a:cubicBezTo>
                    <a:pt x="12942" y="14629"/>
                    <a:pt x="13161" y="14627"/>
                    <a:pt x="13341" y="14627"/>
                  </a:cubicBezTo>
                  <a:cubicBezTo>
                    <a:pt x="13701" y="14627"/>
                    <a:pt x="13907" y="14633"/>
                    <a:pt x="13907" y="14633"/>
                  </a:cubicBezTo>
                  <a:lnTo>
                    <a:pt x="21253" y="14633"/>
                  </a:lnTo>
                  <a:cubicBezTo>
                    <a:pt x="25218" y="14633"/>
                    <a:pt x="28528" y="11537"/>
                    <a:pt x="28683" y="7608"/>
                  </a:cubicBezTo>
                  <a:lnTo>
                    <a:pt x="28683" y="7596"/>
                  </a:lnTo>
                  <a:cubicBezTo>
                    <a:pt x="28683" y="7537"/>
                    <a:pt x="28683" y="7477"/>
                    <a:pt x="28683" y="7418"/>
                  </a:cubicBezTo>
                  <a:cubicBezTo>
                    <a:pt x="28683" y="7287"/>
                    <a:pt x="28683" y="7156"/>
                    <a:pt x="28683" y="7025"/>
                  </a:cubicBezTo>
                  <a:cubicBezTo>
                    <a:pt x="28683" y="7013"/>
                    <a:pt x="28683" y="6989"/>
                    <a:pt x="28683" y="6965"/>
                  </a:cubicBezTo>
                  <a:cubicBezTo>
                    <a:pt x="28492" y="3084"/>
                    <a:pt x="25289" y="0"/>
                    <a:pt x="21372" y="0"/>
                  </a:cubicBezTo>
                  <a:close/>
                </a:path>
              </a:pathLst>
            </a:custGeom>
            <a:solidFill>
              <a:srgbClr val="0070C0"/>
            </a:solidFill>
            <a:ln>
              <a:noFill/>
            </a:ln>
          </p:spPr>
          <p:txBody>
            <a:bodyPr spcFirstLastPara="1" wrap="square" lIns="91425" tIns="91425" rIns="91425" bIns="228600" anchor="ctr" anchorCtr="0">
              <a:noAutofit/>
            </a:bodyPr>
            <a:lstStyle/>
            <a:p>
              <a:pPr algn="ctr">
                <a:lnSpc>
                  <a:spcPct val="100000"/>
                </a:lnSpc>
                <a:spcBef>
                  <a:spcPts val="0"/>
                </a:spcBef>
                <a:defRPr/>
              </a:pPr>
              <a:r>
                <a:rPr lang="en-US" altLang="ko-KR" sz="1800" b="1" dirty="0">
                  <a:solidFill>
                    <a:schemeClr val="bg1"/>
                  </a:solidFill>
                  <a:latin typeface="Lora" pitchFamily="2" charset="0"/>
                  <a:cs typeface="Arial" pitchFamily="34" charset="0"/>
                </a:rPr>
                <a:t>Get Inspired!</a:t>
              </a:r>
            </a:p>
          </p:txBody>
        </p:sp>
        <p:sp>
          <p:nvSpPr>
            <p:cNvPr id="170" name="Google Shape;403;p20">
              <a:extLst>
                <a:ext uri="{FF2B5EF4-FFF2-40B4-BE49-F238E27FC236}">
                  <a16:creationId xmlns:a16="http://schemas.microsoft.com/office/drawing/2014/main" id="{AB2D1B59-DCFE-9E2B-AE37-2FF8774F6ED2}"/>
                </a:ext>
              </a:extLst>
            </p:cNvPr>
            <p:cNvSpPr/>
            <p:nvPr/>
          </p:nvSpPr>
          <p:spPr>
            <a:xfrm>
              <a:off x="424712" y="4796278"/>
              <a:ext cx="1708154" cy="158220"/>
            </a:xfrm>
            <a:custGeom>
              <a:avLst/>
              <a:gdLst/>
              <a:ahLst/>
              <a:cxnLst/>
              <a:rect l="l" t="t" r="r" b="b"/>
              <a:pathLst>
                <a:path w="37041" h="2990" extrusionOk="0">
                  <a:moveTo>
                    <a:pt x="0" y="1"/>
                  </a:moveTo>
                  <a:cubicBezTo>
                    <a:pt x="0" y="1656"/>
                    <a:pt x="1334" y="2989"/>
                    <a:pt x="2989" y="2989"/>
                  </a:cubicBezTo>
                  <a:lnTo>
                    <a:pt x="34040" y="2989"/>
                  </a:lnTo>
                  <a:cubicBezTo>
                    <a:pt x="35695" y="2989"/>
                    <a:pt x="37041" y="1656"/>
                    <a:pt x="37041" y="1"/>
                  </a:cubicBezTo>
                  <a:close/>
                </a:path>
              </a:pathLst>
            </a:custGeom>
            <a:solidFill>
              <a:srgbClr val="0070C0"/>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1" name="Google Shape;404;p20">
              <a:extLst>
                <a:ext uri="{FF2B5EF4-FFF2-40B4-BE49-F238E27FC236}">
                  <a16:creationId xmlns:a16="http://schemas.microsoft.com/office/drawing/2014/main" id="{7DD3CF1A-039E-42F0-004D-86C786E42050}"/>
                </a:ext>
              </a:extLst>
            </p:cNvPr>
            <p:cNvSpPr/>
            <p:nvPr/>
          </p:nvSpPr>
          <p:spPr>
            <a:xfrm>
              <a:off x="1106091" y="5200121"/>
              <a:ext cx="344850" cy="396345"/>
            </a:xfrm>
            <a:custGeom>
              <a:avLst/>
              <a:gdLst/>
              <a:ahLst/>
              <a:cxnLst/>
              <a:rect l="l" t="t" r="r" b="b"/>
              <a:pathLst>
                <a:path w="7478" h="7490" extrusionOk="0">
                  <a:moveTo>
                    <a:pt x="3739" y="1"/>
                  </a:moveTo>
                  <a:cubicBezTo>
                    <a:pt x="1667" y="1"/>
                    <a:pt x="0" y="1680"/>
                    <a:pt x="0" y="3751"/>
                  </a:cubicBezTo>
                  <a:cubicBezTo>
                    <a:pt x="0" y="5811"/>
                    <a:pt x="1667" y="7490"/>
                    <a:pt x="3739" y="7490"/>
                  </a:cubicBezTo>
                  <a:cubicBezTo>
                    <a:pt x="5810" y="7490"/>
                    <a:pt x="7477" y="5811"/>
                    <a:pt x="7477" y="3751"/>
                  </a:cubicBezTo>
                  <a:cubicBezTo>
                    <a:pt x="7477" y="1680"/>
                    <a:pt x="5810" y="1"/>
                    <a:pt x="3739" y="1"/>
                  </a:cubicBezTo>
                  <a:close/>
                </a:path>
              </a:pathLst>
            </a:custGeom>
            <a:solidFill>
              <a:srgbClr val="0070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2" name="Google Shape;405;p20">
              <a:extLst>
                <a:ext uri="{FF2B5EF4-FFF2-40B4-BE49-F238E27FC236}">
                  <a16:creationId xmlns:a16="http://schemas.microsoft.com/office/drawing/2014/main" id="{879A8D8C-491B-2120-4CD5-904E359325F6}"/>
                </a:ext>
              </a:extLst>
            </p:cNvPr>
            <p:cNvSpPr/>
            <p:nvPr/>
          </p:nvSpPr>
          <p:spPr>
            <a:xfrm>
              <a:off x="1179600" y="5268805"/>
              <a:ext cx="225180" cy="258973"/>
            </a:xfrm>
            <a:custGeom>
              <a:avLst/>
              <a:gdLst/>
              <a:ahLst/>
              <a:cxnLst/>
              <a:rect l="l" t="t" r="r" b="b"/>
              <a:pathLst>
                <a:path w="4883" h="4894" extrusionOk="0">
                  <a:moveTo>
                    <a:pt x="2442" y="1"/>
                  </a:moveTo>
                  <a:cubicBezTo>
                    <a:pt x="1096" y="1"/>
                    <a:pt x="1" y="1096"/>
                    <a:pt x="1" y="2453"/>
                  </a:cubicBezTo>
                  <a:cubicBezTo>
                    <a:pt x="1" y="3799"/>
                    <a:pt x="1096" y="4894"/>
                    <a:pt x="2442" y="4894"/>
                  </a:cubicBezTo>
                  <a:cubicBezTo>
                    <a:pt x="3787" y="4894"/>
                    <a:pt x="4882" y="3799"/>
                    <a:pt x="4882" y="2453"/>
                  </a:cubicBezTo>
                  <a:cubicBezTo>
                    <a:pt x="4882" y="1096"/>
                    <a:pt x="3787" y="1"/>
                    <a:pt x="2442" y="1"/>
                  </a:cubicBezTo>
                  <a:close/>
                </a:path>
              </a:pathLst>
            </a:custGeom>
            <a:solidFill>
              <a:schemeClr val="bg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3" name="Google Shape;406;p20">
              <a:extLst>
                <a:ext uri="{FF2B5EF4-FFF2-40B4-BE49-F238E27FC236}">
                  <a16:creationId xmlns:a16="http://schemas.microsoft.com/office/drawing/2014/main" id="{EB089CAF-C286-EC62-E37F-2C590CD6E8D5}"/>
                </a:ext>
              </a:extLst>
            </p:cNvPr>
            <p:cNvSpPr/>
            <p:nvPr/>
          </p:nvSpPr>
          <p:spPr>
            <a:xfrm>
              <a:off x="1117619" y="4954439"/>
              <a:ext cx="322346" cy="355387"/>
            </a:xfrm>
            <a:custGeom>
              <a:avLst/>
              <a:gdLst/>
              <a:ahLst/>
              <a:cxnLst/>
              <a:rect l="l" t="t" r="r" b="b"/>
              <a:pathLst>
                <a:path w="6990" h="6716" extrusionOk="0">
                  <a:moveTo>
                    <a:pt x="0" y="0"/>
                  </a:moveTo>
                  <a:lnTo>
                    <a:pt x="3489" y="6715"/>
                  </a:lnTo>
                  <a:lnTo>
                    <a:pt x="6989" y="0"/>
                  </a:lnTo>
                  <a:close/>
                </a:path>
              </a:pathLst>
            </a:custGeom>
            <a:solidFill>
              <a:srgbClr val="0070C0"/>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6" name="Google Shape;410;p20">
              <a:extLst>
                <a:ext uri="{FF2B5EF4-FFF2-40B4-BE49-F238E27FC236}">
                  <a16:creationId xmlns:a16="http://schemas.microsoft.com/office/drawing/2014/main" id="{9A3D5C17-FB8F-331D-3C30-F58D68DB9589}"/>
                </a:ext>
              </a:extLst>
            </p:cNvPr>
            <p:cNvSpPr/>
            <p:nvPr/>
          </p:nvSpPr>
          <p:spPr>
            <a:xfrm>
              <a:off x="3529345" y="5200121"/>
              <a:ext cx="345403" cy="396345"/>
            </a:xfrm>
            <a:custGeom>
              <a:avLst/>
              <a:gdLst/>
              <a:ahLst/>
              <a:cxnLst/>
              <a:rect l="l" t="t" r="r" b="b"/>
              <a:pathLst>
                <a:path w="7490" h="7490" extrusionOk="0">
                  <a:moveTo>
                    <a:pt x="3739" y="1"/>
                  </a:moveTo>
                  <a:cubicBezTo>
                    <a:pt x="1679" y="1"/>
                    <a:pt x="0" y="1680"/>
                    <a:pt x="0" y="3751"/>
                  </a:cubicBezTo>
                  <a:cubicBezTo>
                    <a:pt x="0" y="5811"/>
                    <a:pt x="1679" y="7490"/>
                    <a:pt x="3739" y="7490"/>
                  </a:cubicBezTo>
                  <a:cubicBezTo>
                    <a:pt x="5811" y="7490"/>
                    <a:pt x="7489" y="5811"/>
                    <a:pt x="7489" y="3751"/>
                  </a:cubicBezTo>
                  <a:cubicBezTo>
                    <a:pt x="7489" y="1680"/>
                    <a:pt x="5811" y="1"/>
                    <a:pt x="373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7" name="Google Shape;411;p20">
              <a:extLst>
                <a:ext uri="{FF2B5EF4-FFF2-40B4-BE49-F238E27FC236}">
                  <a16:creationId xmlns:a16="http://schemas.microsoft.com/office/drawing/2014/main" id="{8845CBA4-6936-2467-6BDA-9596B0CCED9D}"/>
                </a:ext>
              </a:extLst>
            </p:cNvPr>
            <p:cNvSpPr/>
            <p:nvPr/>
          </p:nvSpPr>
          <p:spPr>
            <a:xfrm>
              <a:off x="3589199" y="5268805"/>
              <a:ext cx="225687" cy="258973"/>
            </a:xfrm>
            <a:custGeom>
              <a:avLst/>
              <a:gdLst/>
              <a:ahLst/>
              <a:cxnLst/>
              <a:rect l="l" t="t" r="r" b="b"/>
              <a:pathLst>
                <a:path w="4894" h="4894" extrusionOk="0">
                  <a:moveTo>
                    <a:pt x="2441" y="1"/>
                  </a:moveTo>
                  <a:cubicBezTo>
                    <a:pt x="1096" y="1"/>
                    <a:pt x="0" y="1096"/>
                    <a:pt x="0" y="2453"/>
                  </a:cubicBezTo>
                  <a:cubicBezTo>
                    <a:pt x="0" y="3799"/>
                    <a:pt x="1096" y="4894"/>
                    <a:pt x="2441" y="4894"/>
                  </a:cubicBezTo>
                  <a:cubicBezTo>
                    <a:pt x="3798" y="4894"/>
                    <a:pt x="4894" y="3799"/>
                    <a:pt x="4894" y="2453"/>
                  </a:cubicBezTo>
                  <a:cubicBezTo>
                    <a:pt x="4894" y="1096"/>
                    <a:pt x="3798" y="1"/>
                    <a:pt x="2441" y="1"/>
                  </a:cubicBezTo>
                  <a:close/>
                </a:path>
              </a:pathLst>
            </a:custGeom>
            <a:solidFill>
              <a:schemeClr val="bg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8" name="Google Shape;412;p20">
              <a:extLst>
                <a:ext uri="{FF2B5EF4-FFF2-40B4-BE49-F238E27FC236}">
                  <a16:creationId xmlns:a16="http://schemas.microsoft.com/office/drawing/2014/main" id="{92D2B228-0CF8-A923-2368-828D122C7DF2}"/>
                </a:ext>
              </a:extLst>
            </p:cNvPr>
            <p:cNvSpPr/>
            <p:nvPr/>
          </p:nvSpPr>
          <p:spPr>
            <a:xfrm>
              <a:off x="2743103" y="1984554"/>
              <a:ext cx="1917378" cy="2811876"/>
            </a:xfrm>
            <a:custGeom>
              <a:avLst/>
              <a:gdLst/>
              <a:ahLst/>
              <a:cxnLst/>
              <a:rect l="l" t="t" r="r" b="b"/>
              <a:pathLst>
                <a:path w="41578" h="53138" extrusionOk="0">
                  <a:moveTo>
                    <a:pt x="2334" y="0"/>
                  </a:moveTo>
                  <a:cubicBezTo>
                    <a:pt x="1048" y="0"/>
                    <a:pt x="1" y="1036"/>
                    <a:pt x="1" y="2322"/>
                  </a:cubicBezTo>
                  <a:lnTo>
                    <a:pt x="1" y="50804"/>
                  </a:lnTo>
                  <a:cubicBezTo>
                    <a:pt x="1" y="50899"/>
                    <a:pt x="13" y="50983"/>
                    <a:pt x="24" y="51066"/>
                  </a:cubicBezTo>
                  <a:cubicBezTo>
                    <a:pt x="48" y="51280"/>
                    <a:pt x="96" y="51495"/>
                    <a:pt x="179" y="51697"/>
                  </a:cubicBezTo>
                  <a:cubicBezTo>
                    <a:pt x="524" y="52543"/>
                    <a:pt x="1358" y="53138"/>
                    <a:pt x="2334" y="53138"/>
                  </a:cubicBezTo>
                  <a:lnTo>
                    <a:pt x="39256" y="53138"/>
                  </a:lnTo>
                  <a:cubicBezTo>
                    <a:pt x="40541" y="53138"/>
                    <a:pt x="41577" y="52090"/>
                    <a:pt x="41577" y="50804"/>
                  </a:cubicBezTo>
                  <a:lnTo>
                    <a:pt x="41577" y="2322"/>
                  </a:lnTo>
                  <a:cubicBezTo>
                    <a:pt x="41577" y="1036"/>
                    <a:pt x="40541" y="0"/>
                    <a:pt x="39256" y="0"/>
                  </a:cubicBezTo>
                  <a:close/>
                </a:path>
              </a:pathLst>
            </a:custGeom>
            <a:solidFill>
              <a:schemeClr val="bg1">
                <a:lumMod val="9500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9" name="Google Shape;413;p20">
              <a:extLst>
                <a:ext uri="{FF2B5EF4-FFF2-40B4-BE49-F238E27FC236}">
                  <a16:creationId xmlns:a16="http://schemas.microsoft.com/office/drawing/2014/main" id="{5F8305FA-7668-4215-9B82-2D42CE8FEC8D}"/>
                </a:ext>
              </a:extLst>
            </p:cNvPr>
            <p:cNvSpPr/>
            <p:nvPr/>
          </p:nvSpPr>
          <p:spPr>
            <a:xfrm>
              <a:off x="2743103" y="4616738"/>
              <a:ext cx="1917378" cy="179599"/>
            </a:xfrm>
            <a:custGeom>
              <a:avLst/>
              <a:gdLst/>
              <a:ahLst/>
              <a:cxnLst/>
              <a:rect l="l" t="t" r="r" b="b"/>
              <a:pathLst>
                <a:path w="41578" h="3394" extrusionOk="0">
                  <a:moveTo>
                    <a:pt x="1" y="1"/>
                  </a:moveTo>
                  <a:lnTo>
                    <a:pt x="1" y="1060"/>
                  </a:lnTo>
                  <a:cubicBezTo>
                    <a:pt x="1" y="1155"/>
                    <a:pt x="13" y="1239"/>
                    <a:pt x="24" y="1322"/>
                  </a:cubicBezTo>
                  <a:cubicBezTo>
                    <a:pt x="48" y="1536"/>
                    <a:pt x="96" y="1751"/>
                    <a:pt x="179" y="1953"/>
                  </a:cubicBezTo>
                  <a:cubicBezTo>
                    <a:pt x="524" y="2799"/>
                    <a:pt x="1358" y="3394"/>
                    <a:pt x="2334" y="3394"/>
                  </a:cubicBezTo>
                  <a:lnTo>
                    <a:pt x="39256" y="3394"/>
                  </a:lnTo>
                  <a:cubicBezTo>
                    <a:pt x="40541" y="3394"/>
                    <a:pt x="41577" y="2346"/>
                    <a:pt x="41577" y="1060"/>
                  </a:cubicBezTo>
                  <a:lnTo>
                    <a:pt x="41577" y="1"/>
                  </a:lnTo>
                  <a:cubicBezTo>
                    <a:pt x="41577" y="1286"/>
                    <a:pt x="40541" y="2322"/>
                    <a:pt x="39256" y="2322"/>
                  </a:cubicBezTo>
                  <a:lnTo>
                    <a:pt x="2334" y="2322"/>
                  </a:lnTo>
                  <a:cubicBezTo>
                    <a:pt x="1358" y="2322"/>
                    <a:pt x="524" y="1727"/>
                    <a:pt x="179" y="882"/>
                  </a:cubicBezTo>
                  <a:cubicBezTo>
                    <a:pt x="96" y="691"/>
                    <a:pt x="48" y="477"/>
                    <a:pt x="24" y="263"/>
                  </a:cubicBezTo>
                  <a:cubicBezTo>
                    <a:pt x="13" y="167"/>
                    <a:pt x="1" y="84"/>
                    <a:pt x="1" y="1"/>
                  </a:cubicBezTo>
                  <a:close/>
                </a:path>
              </a:pathLst>
            </a:custGeom>
            <a:solidFill>
              <a:srgbClr val="CCCC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0" name="Google Shape;414;p20">
              <a:extLst>
                <a:ext uri="{FF2B5EF4-FFF2-40B4-BE49-F238E27FC236}">
                  <a16:creationId xmlns:a16="http://schemas.microsoft.com/office/drawing/2014/main" id="{E91C47F5-AE89-0ED8-59A7-8F2E6DD16A93}"/>
                </a:ext>
              </a:extLst>
            </p:cNvPr>
            <p:cNvSpPr/>
            <p:nvPr/>
          </p:nvSpPr>
          <p:spPr>
            <a:xfrm>
              <a:off x="2743103" y="1928465"/>
              <a:ext cx="1322723" cy="781947"/>
            </a:xfrm>
            <a:custGeom>
              <a:avLst/>
              <a:gdLst/>
              <a:ahLst/>
              <a:cxnLst/>
              <a:rect l="l" t="t" r="r" b="b"/>
              <a:pathLst>
                <a:path w="28683" h="14777" extrusionOk="0">
                  <a:moveTo>
                    <a:pt x="84" y="1"/>
                  </a:moveTo>
                  <a:cubicBezTo>
                    <a:pt x="60" y="167"/>
                    <a:pt x="48" y="322"/>
                    <a:pt x="36" y="489"/>
                  </a:cubicBezTo>
                  <a:cubicBezTo>
                    <a:pt x="13" y="727"/>
                    <a:pt x="1" y="965"/>
                    <a:pt x="1" y="1203"/>
                  </a:cubicBezTo>
                  <a:lnTo>
                    <a:pt x="1" y="13693"/>
                  </a:lnTo>
                  <a:lnTo>
                    <a:pt x="1" y="13967"/>
                  </a:lnTo>
                  <a:cubicBezTo>
                    <a:pt x="1" y="13967"/>
                    <a:pt x="1" y="14550"/>
                    <a:pt x="1" y="14776"/>
                  </a:cubicBezTo>
                  <a:cubicBezTo>
                    <a:pt x="1298" y="9716"/>
                    <a:pt x="9561" y="8835"/>
                    <a:pt x="12681" y="8764"/>
                  </a:cubicBezTo>
                  <a:cubicBezTo>
                    <a:pt x="12935" y="8756"/>
                    <a:pt x="13156" y="8753"/>
                    <a:pt x="13337" y="8753"/>
                  </a:cubicBezTo>
                  <a:cubicBezTo>
                    <a:pt x="13701" y="8753"/>
                    <a:pt x="13907" y="8764"/>
                    <a:pt x="13907" y="8764"/>
                  </a:cubicBezTo>
                  <a:lnTo>
                    <a:pt x="21253" y="8764"/>
                  </a:lnTo>
                  <a:cubicBezTo>
                    <a:pt x="25278" y="8764"/>
                    <a:pt x="28623" y="5311"/>
                    <a:pt x="28671" y="977"/>
                  </a:cubicBezTo>
                  <a:cubicBezTo>
                    <a:pt x="28683" y="846"/>
                    <a:pt x="28683" y="715"/>
                    <a:pt x="28671" y="584"/>
                  </a:cubicBezTo>
                  <a:lnTo>
                    <a:pt x="28671" y="572"/>
                  </a:lnTo>
                  <a:cubicBezTo>
                    <a:pt x="28671" y="548"/>
                    <a:pt x="28671" y="513"/>
                    <a:pt x="28671" y="489"/>
                  </a:cubicBezTo>
                  <a:cubicBezTo>
                    <a:pt x="28671" y="394"/>
                    <a:pt x="28659" y="298"/>
                    <a:pt x="28647" y="215"/>
                  </a:cubicBezTo>
                  <a:cubicBezTo>
                    <a:pt x="28647" y="144"/>
                    <a:pt x="28635" y="72"/>
                    <a:pt x="28635" y="1"/>
                  </a:cubicBezTo>
                  <a:close/>
                </a:path>
              </a:pathLst>
            </a:custGeom>
            <a:solidFill>
              <a:srgbClr val="CCCC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1" name="Google Shape;415;p20">
              <a:extLst>
                <a:ext uri="{FF2B5EF4-FFF2-40B4-BE49-F238E27FC236}">
                  <a16:creationId xmlns:a16="http://schemas.microsoft.com/office/drawing/2014/main" id="{F0BA32DD-6240-B488-BEAC-6EFD40FFA191}"/>
                </a:ext>
              </a:extLst>
            </p:cNvPr>
            <p:cNvSpPr/>
            <p:nvPr/>
          </p:nvSpPr>
          <p:spPr>
            <a:xfrm>
              <a:off x="2743103" y="1556792"/>
              <a:ext cx="1322723" cy="1110135"/>
            </a:xfrm>
            <a:custGeom>
              <a:avLst/>
              <a:gdLst/>
              <a:ahLst/>
              <a:cxnLst/>
              <a:rect l="l" t="t" r="r" b="b"/>
              <a:pathLst>
                <a:path w="28683" h="20979" extrusionOk="0">
                  <a:moveTo>
                    <a:pt x="7633" y="0"/>
                  </a:moveTo>
                  <a:cubicBezTo>
                    <a:pt x="3644" y="0"/>
                    <a:pt x="370" y="3060"/>
                    <a:pt x="36" y="6965"/>
                  </a:cubicBezTo>
                  <a:cubicBezTo>
                    <a:pt x="13" y="7179"/>
                    <a:pt x="1" y="7406"/>
                    <a:pt x="1" y="7632"/>
                  </a:cubicBezTo>
                  <a:lnTo>
                    <a:pt x="1" y="20717"/>
                  </a:lnTo>
                  <a:cubicBezTo>
                    <a:pt x="1" y="20800"/>
                    <a:pt x="1" y="20895"/>
                    <a:pt x="1" y="20979"/>
                  </a:cubicBezTo>
                  <a:cubicBezTo>
                    <a:pt x="405" y="15431"/>
                    <a:pt x="9359" y="14716"/>
                    <a:pt x="12681" y="14633"/>
                  </a:cubicBezTo>
                  <a:cubicBezTo>
                    <a:pt x="12935" y="14629"/>
                    <a:pt x="13156" y="14627"/>
                    <a:pt x="13337" y="14627"/>
                  </a:cubicBezTo>
                  <a:cubicBezTo>
                    <a:pt x="13701" y="14627"/>
                    <a:pt x="13907" y="14633"/>
                    <a:pt x="13907" y="14633"/>
                  </a:cubicBezTo>
                  <a:lnTo>
                    <a:pt x="21253" y="14633"/>
                  </a:lnTo>
                  <a:cubicBezTo>
                    <a:pt x="25206" y="14633"/>
                    <a:pt x="28516" y="11537"/>
                    <a:pt x="28671" y="7608"/>
                  </a:cubicBezTo>
                  <a:lnTo>
                    <a:pt x="28671" y="7596"/>
                  </a:lnTo>
                  <a:cubicBezTo>
                    <a:pt x="28671" y="7537"/>
                    <a:pt x="28671" y="7477"/>
                    <a:pt x="28671" y="7418"/>
                  </a:cubicBezTo>
                  <a:cubicBezTo>
                    <a:pt x="28683" y="7287"/>
                    <a:pt x="28671" y="7156"/>
                    <a:pt x="28671" y="7025"/>
                  </a:cubicBezTo>
                  <a:cubicBezTo>
                    <a:pt x="28671" y="7013"/>
                    <a:pt x="28671" y="6989"/>
                    <a:pt x="28671" y="6965"/>
                  </a:cubicBezTo>
                  <a:cubicBezTo>
                    <a:pt x="28492" y="3084"/>
                    <a:pt x="25289" y="0"/>
                    <a:pt x="21360" y="0"/>
                  </a:cubicBezTo>
                  <a:close/>
                </a:path>
              </a:pathLst>
            </a:custGeom>
            <a:solidFill>
              <a:srgbClr val="92D050"/>
            </a:solidFill>
            <a:ln>
              <a:noFill/>
            </a:ln>
          </p:spPr>
          <p:txBody>
            <a:bodyPr spcFirstLastPara="1" wrap="square" lIns="91425" tIns="91425" rIns="91425" bIns="228600" anchor="ctr" anchorCtr="0">
              <a:noAutofit/>
            </a:bodyPr>
            <a:lstStyle/>
            <a:p>
              <a:pPr algn="ctr">
                <a:defRPr/>
              </a:pPr>
              <a:r>
                <a:rPr lang="en-US" altLang="ko-KR" sz="1800" b="1" dirty="0">
                  <a:latin typeface="Lora" pitchFamily="2" charset="0"/>
                  <a:cs typeface="Arial" pitchFamily="34" charset="0"/>
                </a:rPr>
                <a:t>OER</a:t>
              </a:r>
            </a:p>
          </p:txBody>
        </p:sp>
        <p:sp>
          <p:nvSpPr>
            <p:cNvPr id="162" name="Google Shape;416;p20">
              <a:extLst>
                <a:ext uri="{FF2B5EF4-FFF2-40B4-BE49-F238E27FC236}">
                  <a16:creationId xmlns:a16="http://schemas.microsoft.com/office/drawing/2014/main" id="{3F82E59A-1A49-785C-16EE-8FA7A2BC1379}"/>
                </a:ext>
              </a:extLst>
            </p:cNvPr>
            <p:cNvSpPr/>
            <p:nvPr/>
          </p:nvSpPr>
          <p:spPr>
            <a:xfrm>
              <a:off x="2847965" y="4796278"/>
              <a:ext cx="1708200" cy="158220"/>
            </a:xfrm>
            <a:custGeom>
              <a:avLst/>
              <a:gdLst/>
              <a:ahLst/>
              <a:cxnLst/>
              <a:rect l="l" t="t" r="r" b="b"/>
              <a:pathLst>
                <a:path w="37042" h="2990" extrusionOk="0">
                  <a:moveTo>
                    <a:pt x="1" y="1"/>
                  </a:moveTo>
                  <a:cubicBezTo>
                    <a:pt x="1" y="1656"/>
                    <a:pt x="1334" y="2989"/>
                    <a:pt x="2989" y="2989"/>
                  </a:cubicBezTo>
                  <a:lnTo>
                    <a:pt x="34041" y="2989"/>
                  </a:lnTo>
                  <a:cubicBezTo>
                    <a:pt x="35696" y="2989"/>
                    <a:pt x="37041" y="1656"/>
                    <a:pt x="37041" y="1"/>
                  </a:cubicBezTo>
                  <a:close/>
                </a:path>
              </a:pathLst>
            </a:custGeom>
            <a:solidFill>
              <a:srgbClr val="92D050"/>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3" name="Google Shape;417;p20">
              <a:extLst>
                <a:ext uri="{FF2B5EF4-FFF2-40B4-BE49-F238E27FC236}">
                  <a16:creationId xmlns:a16="http://schemas.microsoft.com/office/drawing/2014/main" id="{4B4E65B7-749D-17E9-5B85-2607BB69A905}"/>
                </a:ext>
              </a:extLst>
            </p:cNvPr>
            <p:cNvSpPr/>
            <p:nvPr/>
          </p:nvSpPr>
          <p:spPr>
            <a:xfrm>
              <a:off x="3540872" y="4954439"/>
              <a:ext cx="322346" cy="355387"/>
            </a:xfrm>
            <a:custGeom>
              <a:avLst/>
              <a:gdLst/>
              <a:ahLst/>
              <a:cxnLst/>
              <a:rect l="l" t="t" r="r" b="b"/>
              <a:pathLst>
                <a:path w="6990" h="6716" extrusionOk="0">
                  <a:moveTo>
                    <a:pt x="0" y="0"/>
                  </a:moveTo>
                  <a:lnTo>
                    <a:pt x="3489" y="6715"/>
                  </a:lnTo>
                  <a:lnTo>
                    <a:pt x="6989" y="0"/>
                  </a:lnTo>
                  <a:close/>
                </a:path>
              </a:pathLst>
            </a:custGeom>
            <a:solidFill>
              <a:srgbClr val="92D050"/>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6" name="Google Shape;421;p20">
              <a:extLst>
                <a:ext uri="{FF2B5EF4-FFF2-40B4-BE49-F238E27FC236}">
                  <a16:creationId xmlns:a16="http://schemas.microsoft.com/office/drawing/2014/main" id="{43BABBD7-A68E-BCD2-F17F-E809308BDD3F}"/>
                </a:ext>
              </a:extLst>
            </p:cNvPr>
            <p:cNvSpPr/>
            <p:nvPr/>
          </p:nvSpPr>
          <p:spPr>
            <a:xfrm>
              <a:off x="5166892" y="1984554"/>
              <a:ext cx="1917377" cy="2811876"/>
            </a:xfrm>
            <a:custGeom>
              <a:avLst/>
              <a:gdLst/>
              <a:ahLst/>
              <a:cxnLst/>
              <a:rect l="l" t="t" r="r" b="b"/>
              <a:pathLst>
                <a:path w="41578" h="53138" extrusionOk="0">
                  <a:moveTo>
                    <a:pt x="2323" y="0"/>
                  </a:moveTo>
                  <a:cubicBezTo>
                    <a:pt x="1037" y="0"/>
                    <a:pt x="1" y="1036"/>
                    <a:pt x="1" y="2322"/>
                  </a:cubicBezTo>
                  <a:lnTo>
                    <a:pt x="1" y="50804"/>
                  </a:lnTo>
                  <a:cubicBezTo>
                    <a:pt x="1" y="50899"/>
                    <a:pt x="1" y="50983"/>
                    <a:pt x="13" y="51066"/>
                  </a:cubicBezTo>
                  <a:cubicBezTo>
                    <a:pt x="37" y="51280"/>
                    <a:pt x="84" y="51495"/>
                    <a:pt x="168" y="51697"/>
                  </a:cubicBezTo>
                  <a:cubicBezTo>
                    <a:pt x="525" y="52543"/>
                    <a:pt x="1346" y="53138"/>
                    <a:pt x="2323" y="53138"/>
                  </a:cubicBezTo>
                  <a:lnTo>
                    <a:pt x="39244" y="53138"/>
                  </a:lnTo>
                  <a:cubicBezTo>
                    <a:pt x="40530" y="53138"/>
                    <a:pt x="41577" y="52090"/>
                    <a:pt x="41577" y="50804"/>
                  </a:cubicBezTo>
                  <a:lnTo>
                    <a:pt x="41577" y="2322"/>
                  </a:lnTo>
                  <a:cubicBezTo>
                    <a:pt x="41577" y="1036"/>
                    <a:pt x="40530" y="0"/>
                    <a:pt x="39244" y="0"/>
                  </a:cubicBezTo>
                  <a:close/>
                </a:path>
              </a:pathLst>
            </a:custGeom>
            <a:solidFill>
              <a:schemeClr val="bg1">
                <a:lumMod val="9500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7" name="Google Shape;422;p20">
              <a:extLst>
                <a:ext uri="{FF2B5EF4-FFF2-40B4-BE49-F238E27FC236}">
                  <a16:creationId xmlns:a16="http://schemas.microsoft.com/office/drawing/2014/main" id="{E9D34153-3556-51F0-4E25-2E8E792A99F0}"/>
                </a:ext>
              </a:extLst>
            </p:cNvPr>
            <p:cNvSpPr/>
            <p:nvPr/>
          </p:nvSpPr>
          <p:spPr>
            <a:xfrm>
              <a:off x="5166892" y="4616738"/>
              <a:ext cx="1917377" cy="179599"/>
            </a:xfrm>
            <a:custGeom>
              <a:avLst/>
              <a:gdLst/>
              <a:ahLst/>
              <a:cxnLst/>
              <a:rect l="l" t="t" r="r" b="b"/>
              <a:pathLst>
                <a:path w="41578" h="3394" extrusionOk="0">
                  <a:moveTo>
                    <a:pt x="1" y="1"/>
                  </a:moveTo>
                  <a:lnTo>
                    <a:pt x="1" y="1060"/>
                  </a:lnTo>
                  <a:cubicBezTo>
                    <a:pt x="1" y="1155"/>
                    <a:pt x="1" y="1239"/>
                    <a:pt x="13" y="1322"/>
                  </a:cubicBezTo>
                  <a:cubicBezTo>
                    <a:pt x="37" y="1536"/>
                    <a:pt x="84" y="1751"/>
                    <a:pt x="168" y="1953"/>
                  </a:cubicBezTo>
                  <a:cubicBezTo>
                    <a:pt x="525" y="2799"/>
                    <a:pt x="1346" y="3394"/>
                    <a:pt x="2323" y="3394"/>
                  </a:cubicBezTo>
                  <a:lnTo>
                    <a:pt x="39244" y="3394"/>
                  </a:lnTo>
                  <a:cubicBezTo>
                    <a:pt x="40530" y="3394"/>
                    <a:pt x="41577" y="2346"/>
                    <a:pt x="41577" y="1060"/>
                  </a:cubicBezTo>
                  <a:lnTo>
                    <a:pt x="41577" y="1"/>
                  </a:lnTo>
                  <a:cubicBezTo>
                    <a:pt x="41577" y="1286"/>
                    <a:pt x="40530" y="2322"/>
                    <a:pt x="39244" y="2322"/>
                  </a:cubicBezTo>
                  <a:lnTo>
                    <a:pt x="2323" y="2322"/>
                  </a:lnTo>
                  <a:cubicBezTo>
                    <a:pt x="1346" y="2322"/>
                    <a:pt x="525" y="1727"/>
                    <a:pt x="168" y="882"/>
                  </a:cubicBezTo>
                  <a:cubicBezTo>
                    <a:pt x="84" y="691"/>
                    <a:pt x="37" y="477"/>
                    <a:pt x="13" y="263"/>
                  </a:cubicBezTo>
                  <a:cubicBezTo>
                    <a:pt x="1" y="167"/>
                    <a:pt x="1" y="84"/>
                    <a:pt x="1" y="1"/>
                  </a:cubicBezTo>
                  <a:close/>
                </a:path>
              </a:pathLst>
            </a:custGeom>
            <a:solidFill>
              <a:srgbClr val="CCCC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8" name="Google Shape;423;p20">
              <a:extLst>
                <a:ext uri="{FF2B5EF4-FFF2-40B4-BE49-F238E27FC236}">
                  <a16:creationId xmlns:a16="http://schemas.microsoft.com/office/drawing/2014/main" id="{67B634D9-151C-E6C8-BCD1-30B0903993B8}"/>
                </a:ext>
              </a:extLst>
            </p:cNvPr>
            <p:cNvSpPr/>
            <p:nvPr/>
          </p:nvSpPr>
          <p:spPr>
            <a:xfrm>
              <a:off x="5166892" y="1928465"/>
              <a:ext cx="1322215" cy="781947"/>
            </a:xfrm>
            <a:custGeom>
              <a:avLst/>
              <a:gdLst/>
              <a:ahLst/>
              <a:cxnLst/>
              <a:rect l="l" t="t" r="r" b="b"/>
              <a:pathLst>
                <a:path w="28672" h="14777" extrusionOk="0">
                  <a:moveTo>
                    <a:pt x="72" y="1"/>
                  </a:moveTo>
                  <a:cubicBezTo>
                    <a:pt x="60" y="167"/>
                    <a:pt x="37" y="322"/>
                    <a:pt x="25" y="489"/>
                  </a:cubicBezTo>
                  <a:cubicBezTo>
                    <a:pt x="1" y="727"/>
                    <a:pt x="1" y="965"/>
                    <a:pt x="1" y="1203"/>
                  </a:cubicBezTo>
                  <a:lnTo>
                    <a:pt x="1" y="13693"/>
                  </a:lnTo>
                  <a:lnTo>
                    <a:pt x="1" y="13967"/>
                  </a:lnTo>
                  <a:cubicBezTo>
                    <a:pt x="1" y="13967"/>
                    <a:pt x="1" y="14550"/>
                    <a:pt x="1" y="14776"/>
                  </a:cubicBezTo>
                  <a:cubicBezTo>
                    <a:pt x="1287" y="9716"/>
                    <a:pt x="9550" y="8835"/>
                    <a:pt x="12669" y="8764"/>
                  </a:cubicBezTo>
                  <a:cubicBezTo>
                    <a:pt x="12923" y="8756"/>
                    <a:pt x="13144" y="8753"/>
                    <a:pt x="13326" y="8753"/>
                  </a:cubicBezTo>
                  <a:cubicBezTo>
                    <a:pt x="13689" y="8753"/>
                    <a:pt x="13895" y="8764"/>
                    <a:pt x="13895" y="8764"/>
                  </a:cubicBezTo>
                  <a:lnTo>
                    <a:pt x="21242" y="8764"/>
                  </a:lnTo>
                  <a:cubicBezTo>
                    <a:pt x="25266" y="8764"/>
                    <a:pt x="28612" y="5311"/>
                    <a:pt x="28671" y="977"/>
                  </a:cubicBezTo>
                  <a:cubicBezTo>
                    <a:pt x="28671" y="846"/>
                    <a:pt x="28671" y="715"/>
                    <a:pt x="28659" y="584"/>
                  </a:cubicBezTo>
                  <a:lnTo>
                    <a:pt x="28659" y="572"/>
                  </a:lnTo>
                  <a:cubicBezTo>
                    <a:pt x="28659" y="548"/>
                    <a:pt x="28659" y="513"/>
                    <a:pt x="28659" y="489"/>
                  </a:cubicBezTo>
                  <a:cubicBezTo>
                    <a:pt x="28659" y="394"/>
                    <a:pt x="28647" y="298"/>
                    <a:pt x="28647" y="215"/>
                  </a:cubicBezTo>
                  <a:cubicBezTo>
                    <a:pt x="28635" y="144"/>
                    <a:pt x="28635" y="72"/>
                    <a:pt x="28623" y="1"/>
                  </a:cubicBezTo>
                  <a:close/>
                </a:path>
              </a:pathLst>
            </a:custGeom>
            <a:solidFill>
              <a:srgbClr val="CCCC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9" name="Google Shape;424;p20">
              <a:extLst>
                <a:ext uri="{FF2B5EF4-FFF2-40B4-BE49-F238E27FC236}">
                  <a16:creationId xmlns:a16="http://schemas.microsoft.com/office/drawing/2014/main" id="{E85EE4AD-F069-2097-9504-DEC3B18FF4BF}"/>
                </a:ext>
              </a:extLst>
            </p:cNvPr>
            <p:cNvSpPr/>
            <p:nvPr/>
          </p:nvSpPr>
          <p:spPr>
            <a:xfrm>
              <a:off x="5166339" y="1556792"/>
              <a:ext cx="1322768" cy="1110135"/>
            </a:xfrm>
            <a:custGeom>
              <a:avLst/>
              <a:gdLst/>
              <a:ahLst/>
              <a:cxnLst/>
              <a:rect l="l" t="t" r="r" b="b"/>
              <a:pathLst>
                <a:path w="28684" h="20979" extrusionOk="0">
                  <a:moveTo>
                    <a:pt x="7633" y="0"/>
                  </a:moveTo>
                  <a:cubicBezTo>
                    <a:pt x="3644" y="0"/>
                    <a:pt x="370" y="3060"/>
                    <a:pt x="37" y="6965"/>
                  </a:cubicBezTo>
                  <a:cubicBezTo>
                    <a:pt x="13" y="7179"/>
                    <a:pt x="13" y="7406"/>
                    <a:pt x="13" y="7632"/>
                  </a:cubicBezTo>
                  <a:lnTo>
                    <a:pt x="13" y="20717"/>
                  </a:lnTo>
                  <a:cubicBezTo>
                    <a:pt x="13" y="20800"/>
                    <a:pt x="1" y="20895"/>
                    <a:pt x="13" y="20979"/>
                  </a:cubicBezTo>
                  <a:cubicBezTo>
                    <a:pt x="406" y="15431"/>
                    <a:pt x="9371" y="14716"/>
                    <a:pt x="12681" y="14633"/>
                  </a:cubicBezTo>
                  <a:cubicBezTo>
                    <a:pt x="12935" y="14629"/>
                    <a:pt x="13156" y="14627"/>
                    <a:pt x="13338" y="14627"/>
                  </a:cubicBezTo>
                  <a:cubicBezTo>
                    <a:pt x="13701" y="14627"/>
                    <a:pt x="13907" y="14633"/>
                    <a:pt x="13907" y="14633"/>
                  </a:cubicBezTo>
                  <a:lnTo>
                    <a:pt x="21254" y="14633"/>
                  </a:lnTo>
                  <a:cubicBezTo>
                    <a:pt x="25218" y="14633"/>
                    <a:pt x="28528" y="11537"/>
                    <a:pt x="28671" y="7608"/>
                  </a:cubicBezTo>
                  <a:lnTo>
                    <a:pt x="28671" y="7596"/>
                  </a:lnTo>
                  <a:cubicBezTo>
                    <a:pt x="28683" y="7537"/>
                    <a:pt x="28683" y="7477"/>
                    <a:pt x="28683" y="7418"/>
                  </a:cubicBezTo>
                  <a:cubicBezTo>
                    <a:pt x="28683" y="7287"/>
                    <a:pt x="28683" y="7156"/>
                    <a:pt x="28671" y="7025"/>
                  </a:cubicBezTo>
                  <a:cubicBezTo>
                    <a:pt x="28671" y="7013"/>
                    <a:pt x="28671" y="6989"/>
                    <a:pt x="28671" y="6965"/>
                  </a:cubicBezTo>
                  <a:cubicBezTo>
                    <a:pt x="28493" y="3084"/>
                    <a:pt x="25290" y="0"/>
                    <a:pt x="21361" y="0"/>
                  </a:cubicBezTo>
                  <a:close/>
                </a:path>
              </a:pathLst>
            </a:custGeom>
            <a:solidFill>
              <a:srgbClr val="FF9300"/>
            </a:solidFill>
            <a:ln>
              <a:noFill/>
            </a:ln>
          </p:spPr>
          <p:txBody>
            <a:bodyPr spcFirstLastPara="1" wrap="square" lIns="91425" tIns="91425" rIns="91425" bIns="228600" anchor="ctr" anchorCtr="0">
              <a:noAutofit/>
            </a:bodyPr>
            <a:lstStyle/>
            <a:p>
              <a:pPr algn="ctr">
                <a:buClr>
                  <a:prstClr val="black"/>
                </a:buClr>
                <a:buSzPts val="1100"/>
                <a:defRPr/>
              </a:pPr>
              <a:r>
                <a:rPr lang="en-US" altLang="ko-KR" sz="1800" b="1" dirty="0">
                  <a:latin typeface="Lora" pitchFamily="2" charset="0"/>
                  <a:cs typeface="Arial" pitchFamily="34" charset="0"/>
                </a:rPr>
                <a:t>EOSC</a:t>
              </a:r>
            </a:p>
          </p:txBody>
        </p:sp>
        <p:sp>
          <p:nvSpPr>
            <p:cNvPr id="150" name="Google Shape;425;p20">
              <a:extLst>
                <a:ext uri="{FF2B5EF4-FFF2-40B4-BE49-F238E27FC236}">
                  <a16:creationId xmlns:a16="http://schemas.microsoft.com/office/drawing/2014/main" id="{AFC0EB86-6A85-834A-D994-4C9125B72C87}"/>
                </a:ext>
              </a:extLst>
            </p:cNvPr>
            <p:cNvSpPr/>
            <p:nvPr/>
          </p:nvSpPr>
          <p:spPr>
            <a:xfrm>
              <a:off x="5271248" y="4796278"/>
              <a:ext cx="1708153" cy="158220"/>
            </a:xfrm>
            <a:custGeom>
              <a:avLst/>
              <a:gdLst/>
              <a:ahLst/>
              <a:cxnLst/>
              <a:rect l="l" t="t" r="r" b="b"/>
              <a:pathLst>
                <a:path w="37041" h="2990" extrusionOk="0">
                  <a:moveTo>
                    <a:pt x="0" y="1"/>
                  </a:moveTo>
                  <a:cubicBezTo>
                    <a:pt x="0" y="1656"/>
                    <a:pt x="1345" y="2989"/>
                    <a:pt x="3000" y="2989"/>
                  </a:cubicBezTo>
                  <a:lnTo>
                    <a:pt x="34052" y="2989"/>
                  </a:lnTo>
                  <a:cubicBezTo>
                    <a:pt x="35707" y="2989"/>
                    <a:pt x="37040" y="1656"/>
                    <a:pt x="37040" y="1"/>
                  </a:cubicBezTo>
                  <a:close/>
                </a:path>
              </a:pathLst>
            </a:custGeom>
            <a:solidFill>
              <a:srgbClr val="FF9300"/>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1" name="Google Shape;426;p20">
              <a:extLst>
                <a:ext uri="{FF2B5EF4-FFF2-40B4-BE49-F238E27FC236}">
                  <a16:creationId xmlns:a16="http://schemas.microsoft.com/office/drawing/2014/main" id="{3F1D8D20-BF5B-1F6A-F8FC-92F69F1689D9}"/>
                </a:ext>
              </a:extLst>
            </p:cNvPr>
            <p:cNvSpPr/>
            <p:nvPr/>
          </p:nvSpPr>
          <p:spPr>
            <a:xfrm>
              <a:off x="5952580" y="5200121"/>
              <a:ext cx="345403" cy="396345"/>
            </a:xfrm>
            <a:custGeom>
              <a:avLst/>
              <a:gdLst/>
              <a:ahLst/>
              <a:cxnLst/>
              <a:rect l="l" t="t" r="r" b="b"/>
              <a:pathLst>
                <a:path w="7490" h="7490" extrusionOk="0">
                  <a:moveTo>
                    <a:pt x="3751" y="1"/>
                  </a:moveTo>
                  <a:cubicBezTo>
                    <a:pt x="1679" y="1"/>
                    <a:pt x="1" y="1680"/>
                    <a:pt x="1" y="3751"/>
                  </a:cubicBezTo>
                  <a:cubicBezTo>
                    <a:pt x="1" y="5811"/>
                    <a:pt x="1679" y="7490"/>
                    <a:pt x="3751" y="7490"/>
                  </a:cubicBezTo>
                  <a:cubicBezTo>
                    <a:pt x="5811" y="7490"/>
                    <a:pt x="7490" y="5811"/>
                    <a:pt x="7490" y="3751"/>
                  </a:cubicBezTo>
                  <a:cubicBezTo>
                    <a:pt x="7490" y="1680"/>
                    <a:pt x="5811" y="1"/>
                    <a:pt x="3751" y="1"/>
                  </a:cubicBezTo>
                  <a:close/>
                </a:path>
              </a:pathLst>
            </a:custGeom>
            <a:solidFill>
              <a:srgbClr val="FF93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2" name="Google Shape;427;p20">
              <a:extLst>
                <a:ext uri="{FF2B5EF4-FFF2-40B4-BE49-F238E27FC236}">
                  <a16:creationId xmlns:a16="http://schemas.microsoft.com/office/drawing/2014/main" id="{53599157-3059-B49C-97EC-AFA65F782A62}"/>
                </a:ext>
              </a:extLst>
            </p:cNvPr>
            <p:cNvSpPr/>
            <p:nvPr/>
          </p:nvSpPr>
          <p:spPr>
            <a:xfrm>
              <a:off x="6012436" y="5268805"/>
              <a:ext cx="225687" cy="258973"/>
            </a:xfrm>
            <a:custGeom>
              <a:avLst/>
              <a:gdLst/>
              <a:ahLst/>
              <a:cxnLst/>
              <a:rect l="l" t="t" r="r" b="b"/>
              <a:pathLst>
                <a:path w="4894" h="4894" extrusionOk="0">
                  <a:moveTo>
                    <a:pt x="2453" y="1"/>
                  </a:moveTo>
                  <a:cubicBezTo>
                    <a:pt x="1096" y="1"/>
                    <a:pt x="0" y="1096"/>
                    <a:pt x="0" y="2453"/>
                  </a:cubicBezTo>
                  <a:cubicBezTo>
                    <a:pt x="0" y="3799"/>
                    <a:pt x="1096" y="4894"/>
                    <a:pt x="2453" y="4894"/>
                  </a:cubicBezTo>
                  <a:cubicBezTo>
                    <a:pt x="3799" y="4894"/>
                    <a:pt x="4894" y="3799"/>
                    <a:pt x="4894" y="2453"/>
                  </a:cubicBezTo>
                  <a:cubicBezTo>
                    <a:pt x="4894" y="1096"/>
                    <a:pt x="3799" y="1"/>
                    <a:pt x="2453" y="1"/>
                  </a:cubicBezTo>
                  <a:close/>
                </a:path>
              </a:pathLst>
            </a:custGeom>
            <a:solidFill>
              <a:schemeClr val="bg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3" name="Google Shape;428;p20">
              <a:extLst>
                <a:ext uri="{FF2B5EF4-FFF2-40B4-BE49-F238E27FC236}">
                  <a16:creationId xmlns:a16="http://schemas.microsoft.com/office/drawing/2014/main" id="{528A080D-F2B3-74C2-7722-E3E9EEEFA3F5}"/>
                </a:ext>
              </a:extLst>
            </p:cNvPr>
            <p:cNvSpPr/>
            <p:nvPr/>
          </p:nvSpPr>
          <p:spPr>
            <a:xfrm>
              <a:off x="5964109" y="4954439"/>
              <a:ext cx="322346" cy="355387"/>
            </a:xfrm>
            <a:custGeom>
              <a:avLst/>
              <a:gdLst/>
              <a:ahLst/>
              <a:cxnLst/>
              <a:rect l="l" t="t" r="r" b="b"/>
              <a:pathLst>
                <a:path w="6990" h="6716" extrusionOk="0">
                  <a:moveTo>
                    <a:pt x="1" y="0"/>
                  </a:moveTo>
                  <a:lnTo>
                    <a:pt x="3501" y="6715"/>
                  </a:lnTo>
                  <a:lnTo>
                    <a:pt x="6990" y="0"/>
                  </a:lnTo>
                  <a:close/>
                </a:path>
              </a:pathLst>
            </a:custGeom>
            <a:solidFill>
              <a:srgbClr val="FF9300"/>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6" name="Google Shape;432;p20">
              <a:extLst>
                <a:ext uri="{FF2B5EF4-FFF2-40B4-BE49-F238E27FC236}">
                  <a16:creationId xmlns:a16="http://schemas.microsoft.com/office/drawing/2014/main" id="{A22B8D46-BA25-0C1B-3F6F-4B4DD90E785D}"/>
                </a:ext>
              </a:extLst>
            </p:cNvPr>
            <p:cNvSpPr/>
            <p:nvPr/>
          </p:nvSpPr>
          <p:spPr>
            <a:xfrm>
              <a:off x="8376889" y="5200121"/>
              <a:ext cx="344850" cy="396345"/>
            </a:xfrm>
            <a:custGeom>
              <a:avLst/>
              <a:gdLst/>
              <a:ahLst/>
              <a:cxnLst/>
              <a:rect l="l" t="t" r="r" b="b"/>
              <a:pathLst>
                <a:path w="7478" h="7490" extrusionOk="0">
                  <a:moveTo>
                    <a:pt x="3739" y="1"/>
                  </a:moveTo>
                  <a:cubicBezTo>
                    <a:pt x="1668" y="1"/>
                    <a:pt x="1" y="1680"/>
                    <a:pt x="1" y="3751"/>
                  </a:cubicBezTo>
                  <a:cubicBezTo>
                    <a:pt x="1" y="5811"/>
                    <a:pt x="1668" y="7490"/>
                    <a:pt x="3739" y="7490"/>
                  </a:cubicBezTo>
                  <a:cubicBezTo>
                    <a:pt x="5799" y="7490"/>
                    <a:pt x="7478" y="5811"/>
                    <a:pt x="7478" y="3751"/>
                  </a:cubicBezTo>
                  <a:cubicBezTo>
                    <a:pt x="7478" y="1680"/>
                    <a:pt x="5799" y="1"/>
                    <a:pt x="3739" y="1"/>
                  </a:cubicBezTo>
                  <a:close/>
                </a:path>
              </a:pathLst>
            </a:custGeom>
            <a:solidFill>
              <a:srgbClr val="E601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7" name="Google Shape;433;p20">
              <a:extLst>
                <a:ext uri="{FF2B5EF4-FFF2-40B4-BE49-F238E27FC236}">
                  <a16:creationId xmlns:a16="http://schemas.microsoft.com/office/drawing/2014/main" id="{71B61872-06DE-5F0E-A131-56A81760C98D}"/>
                </a:ext>
              </a:extLst>
            </p:cNvPr>
            <p:cNvSpPr/>
            <p:nvPr/>
          </p:nvSpPr>
          <p:spPr>
            <a:xfrm>
              <a:off x="8436745" y="5268805"/>
              <a:ext cx="225180" cy="258973"/>
            </a:xfrm>
            <a:custGeom>
              <a:avLst/>
              <a:gdLst/>
              <a:ahLst/>
              <a:cxnLst/>
              <a:rect l="l" t="t" r="r" b="b"/>
              <a:pathLst>
                <a:path w="4883" h="4894" extrusionOk="0">
                  <a:moveTo>
                    <a:pt x="2441" y="1"/>
                  </a:moveTo>
                  <a:cubicBezTo>
                    <a:pt x="1084" y="1"/>
                    <a:pt x="1" y="1096"/>
                    <a:pt x="1" y="2453"/>
                  </a:cubicBezTo>
                  <a:cubicBezTo>
                    <a:pt x="1" y="3799"/>
                    <a:pt x="1084" y="4894"/>
                    <a:pt x="2441" y="4894"/>
                  </a:cubicBezTo>
                  <a:cubicBezTo>
                    <a:pt x="3787" y="4894"/>
                    <a:pt x="4882" y="3799"/>
                    <a:pt x="4882" y="2453"/>
                  </a:cubicBezTo>
                  <a:cubicBezTo>
                    <a:pt x="4882" y="1096"/>
                    <a:pt x="3787" y="1"/>
                    <a:pt x="2441" y="1"/>
                  </a:cubicBezTo>
                  <a:close/>
                </a:path>
              </a:pathLst>
            </a:custGeom>
            <a:solidFill>
              <a:schemeClr val="bg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8" name="Google Shape;434;p20">
              <a:extLst>
                <a:ext uri="{FF2B5EF4-FFF2-40B4-BE49-F238E27FC236}">
                  <a16:creationId xmlns:a16="http://schemas.microsoft.com/office/drawing/2014/main" id="{B7801261-00FD-A7A1-9A33-33F3ECA0DA42}"/>
                </a:ext>
              </a:extLst>
            </p:cNvPr>
            <p:cNvSpPr/>
            <p:nvPr/>
          </p:nvSpPr>
          <p:spPr>
            <a:xfrm>
              <a:off x="7590694" y="1984554"/>
              <a:ext cx="1917331" cy="2811876"/>
            </a:xfrm>
            <a:custGeom>
              <a:avLst/>
              <a:gdLst/>
              <a:ahLst/>
              <a:cxnLst/>
              <a:rect l="l" t="t" r="r" b="b"/>
              <a:pathLst>
                <a:path w="41577" h="53138" extrusionOk="0">
                  <a:moveTo>
                    <a:pt x="2322" y="0"/>
                  </a:moveTo>
                  <a:cubicBezTo>
                    <a:pt x="1036" y="0"/>
                    <a:pt x="0" y="1036"/>
                    <a:pt x="0" y="2322"/>
                  </a:cubicBezTo>
                  <a:lnTo>
                    <a:pt x="0" y="50804"/>
                  </a:lnTo>
                  <a:cubicBezTo>
                    <a:pt x="0" y="50899"/>
                    <a:pt x="0" y="50983"/>
                    <a:pt x="12" y="51066"/>
                  </a:cubicBezTo>
                  <a:cubicBezTo>
                    <a:pt x="36" y="51280"/>
                    <a:pt x="95" y="51495"/>
                    <a:pt x="179" y="51697"/>
                  </a:cubicBezTo>
                  <a:cubicBezTo>
                    <a:pt x="524" y="52543"/>
                    <a:pt x="1357" y="53138"/>
                    <a:pt x="2322" y="53138"/>
                  </a:cubicBezTo>
                  <a:lnTo>
                    <a:pt x="39243" y="53138"/>
                  </a:lnTo>
                  <a:cubicBezTo>
                    <a:pt x="40529" y="53138"/>
                    <a:pt x="41577" y="52090"/>
                    <a:pt x="41577" y="50804"/>
                  </a:cubicBezTo>
                  <a:lnTo>
                    <a:pt x="41577" y="2322"/>
                  </a:lnTo>
                  <a:cubicBezTo>
                    <a:pt x="41577" y="1036"/>
                    <a:pt x="40529" y="0"/>
                    <a:pt x="39243" y="0"/>
                  </a:cubicBezTo>
                  <a:close/>
                </a:path>
              </a:pathLst>
            </a:custGeom>
            <a:solidFill>
              <a:schemeClr val="bg1">
                <a:lumMod val="9500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9" name="Google Shape;435;p20">
              <a:extLst>
                <a:ext uri="{FF2B5EF4-FFF2-40B4-BE49-F238E27FC236}">
                  <a16:creationId xmlns:a16="http://schemas.microsoft.com/office/drawing/2014/main" id="{01C3C1D3-9371-8C32-B5CF-1F68F5A2B6EC}"/>
                </a:ext>
              </a:extLst>
            </p:cNvPr>
            <p:cNvSpPr/>
            <p:nvPr/>
          </p:nvSpPr>
          <p:spPr>
            <a:xfrm>
              <a:off x="7590694" y="4616738"/>
              <a:ext cx="1917331" cy="179599"/>
            </a:xfrm>
            <a:custGeom>
              <a:avLst/>
              <a:gdLst/>
              <a:ahLst/>
              <a:cxnLst/>
              <a:rect l="l" t="t" r="r" b="b"/>
              <a:pathLst>
                <a:path w="41577" h="3394" extrusionOk="0">
                  <a:moveTo>
                    <a:pt x="0" y="1"/>
                  </a:moveTo>
                  <a:lnTo>
                    <a:pt x="0" y="1060"/>
                  </a:lnTo>
                  <a:cubicBezTo>
                    <a:pt x="0" y="1155"/>
                    <a:pt x="0" y="1239"/>
                    <a:pt x="12" y="1322"/>
                  </a:cubicBezTo>
                  <a:cubicBezTo>
                    <a:pt x="36" y="1536"/>
                    <a:pt x="95" y="1751"/>
                    <a:pt x="179" y="1953"/>
                  </a:cubicBezTo>
                  <a:cubicBezTo>
                    <a:pt x="524" y="2799"/>
                    <a:pt x="1357" y="3394"/>
                    <a:pt x="2322" y="3394"/>
                  </a:cubicBezTo>
                  <a:lnTo>
                    <a:pt x="39243" y="3394"/>
                  </a:lnTo>
                  <a:cubicBezTo>
                    <a:pt x="40529" y="3394"/>
                    <a:pt x="41577" y="2346"/>
                    <a:pt x="41577" y="1060"/>
                  </a:cubicBezTo>
                  <a:lnTo>
                    <a:pt x="41577" y="1"/>
                  </a:lnTo>
                  <a:cubicBezTo>
                    <a:pt x="41577" y="1286"/>
                    <a:pt x="40529" y="2322"/>
                    <a:pt x="39243" y="2322"/>
                  </a:cubicBezTo>
                  <a:lnTo>
                    <a:pt x="2322" y="2322"/>
                  </a:lnTo>
                  <a:cubicBezTo>
                    <a:pt x="1357" y="2322"/>
                    <a:pt x="524" y="1727"/>
                    <a:pt x="179" y="882"/>
                  </a:cubicBezTo>
                  <a:cubicBezTo>
                    <a:pt x="95" y="691"/>
                    <a:pt x="36" y="477"/>
                    <a:pt x="12" y="263"/>
                  </a:cubicBezTo>
                  <a:cubicBezTo>
                    <a:pt x="0" y="167"/>
                    <a:pt x="0" y="84"/>
                    <a:pt x="0" y="1"/>
                  </a:cubicBezTo>
                  <a:close/>
                </a:path>
              </a:pathLst>
            </a:custGeom>
            <a:solidFill>
              <a:srgbClr val="CCCC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0" name="Google Shape;436;p20">
              <a:extLst>
                <a:ext uri="{FF2B5EF4-FFF2-40B4-BE49-F238E27FC236}">
                  <a16:creationId xmlns:a16="http://schemas.microsoft.com/office/drawing/2014/main" id="{4FAA45D9-1E85-F6FC-BA91-67994E9E17D5}"/>
                </a:ext>
              </a:extLst>
            </p:cNvPr>
            <p:cNvSpPr/>
            <p:nvPr/>
          </p:nvSpPr>
          <p:spPr>
            <a:xfrm>
              <a:off x="7590694" y="1928465"/>
              <a:ext cx="1322168" cy="781947"/>
            </a:xfrm>
            <a:custGeom>
              <a:avLst/>
              <a:gdLst/>
              <a:ahLst/>
              <a:cxnLst/>
              <a:rect l="l" t="t" r="r" b="b"/>
              <a:pathLst>
                <a:path w="28671" h="14777" extrusionOk="0">
                  <a:moveTo>
                    <a:pt x="83" y="1"/>
                  </a:moveTo>
                  <a:cubicBezTo>
                    <a:pt x="60" y="167"/>
                    <a:pt x="36" y="322"/>
                    <a:pt x="24" y="489"/>
                  </a:cubicBezTo>
                  <a:cubicBezTo>
                    <a:pt x="12" y="727"/>
                    <a:pt x="0" y="965"/>
                    <a:pt x="0" y="1203"/>
                  </a:cubicBezTo>
                  <a:lnTo>
                    <a:pt x="0" y="13693"/>
                  </a:lnTo>
                  <a:lnTo>
                    <a:pt x="0" y="13967"/>
                  </a:lnTo>
                  <a:cubicBezTo>
                    <a:pt x="0" y="13967"/>
                    <a:pt x="0" y="14550"/>
                    <a:pt x="0" y="14776"/>
                  </a:cubicBezTo>
                  <a:cubicBezTo>
                    <a:pt x="1286" y="9716"/>
                    <a:pt x="9561" y="8835"/>
                    <a:pt x="12668" y="8764"/>
                  </a:cubicBezTo>
                  <a:cubicBezTo>
                    <a:pt x="12922" y="8756"/>
                    <a:pt x="13143" y="8753"/>
                    <a:pt x="13325" y="8753"/>
                  </a:cubicBezTo>
                  <a:cubicBezTo>
                    <a:pt x="13688" y="8753"/>
                    <a:pt x="13895" y="8764"/>
                    <a:pt x="13895" y="8764"/>
                  </a:cubicBezTo>
                  <a:lnTo>
                    <a:pt x="21241" y="8764"/>
                  </a:lnTo>
                  <a:cubicBezTo>
                    <a:pt x="25265" y="8764"/>
                    <a:pt x="28623" y="5311"/>
                    <a:pt x="28670" y="977"/>
                  </a:cubicBezTo>
                  <a:cubicBezTo>
                    <a:pt x="28670" y="846"/>
                    <a:pt x="28670" y="715"/>
                    <a:pt x="28670" y="584"/>
                  </a:cubicBezTo>
                  <a:lnTo>
                    <a:pt x="28670" y="572"/>
                  </a:lnTo>
                  <a:cubicBezTo>
                    <a:pt x="28670" y="548"/>
                    <a:pt x="28658" y="513"/>
                    <a:pt x="28658" y="489"/>
                  </a:cubicBezTo>
                  <a:cubicBezTo>
                    <a:pt x="28658" y="394"/>
                    <a:pt x="28658" y="298"/>
                    <a:pt x="28647" y="215"/>
                  </a:cubicBezTo>
                  <a:cubicBezTo>
                    <a:pt x="28635" y="144"/>
                    <a:pt x="28635" y="72"/>
                    <a:pt x="28623" y="1"/>
                  </a:cubicBezTo>
                  <a:close/>
                </a:path>
              </a:pathLst>
            </a:custGeom>
            <a:solidFill>
              <a:srgbClr val="CCCC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Google Shape;437;p20">
              <a:extLst>
                <a:ext uri="{FF2B5EF4-FFF2-40B4-BE49-F238E27FC236}">
                  <a16:creationId xmlns:a16="http://schemas.microsoft.com/office/drawing/2014/main" id="{EF7A1274-732B-D655-6C72-9C0564291033}"/>
                </a:ext>
              </a:extLst>
            </p:cNvPr>
            <p:cNvSpPr/>
            <p:nvPr/>
          </p:nvSpPr>
          <p:spPr>
            <a:xfrm>
              <a:off x="7590141" y="1556792"/>
              <a:ext cx="1322722" cy="1110135"/>
            </a:xfrm>
            <a:custGeom>
              <a:avLst/>
              <a:gdLst/>
              <a:ahLst/>
              <a:cxnLst/>
              <a:rect l="l" t="t" r="r" b="b"/>
              <a:pathLst>
                <a:path w="28683" h="20979" extrusionOk="0">
                  <a:moveTo>
                    <a:pt x="7644" y="0"/>
                  </a:moveTo>
                  <a:cubicBezTo>
                    <a:pt x="3644" y="0"/>
                    <a:pt x="369" y="3060"/>
                    <a:pt x="36" y="6965"/>
                  </a:cubicBezTo>
                  <a:cubicBezTo>
                    <a:pt x="24" y="7179"/>
                    <a:pt x="12" y="7406"/>
                    <a:pt x="12" y="7632"/>
                  </a:cubicBezTo>
                  <a:lnTo>
                    <a:pt x="12" y="20717"/>
                  </a:lnTo>
                  <a:cubicBezTo>
                    <a:pt x="12" y="20800"/>
                    <a:pt x="0" y="20895"/>
                    <a:pt x="12" y="20979"/>
                  </a:cubicBezTo>
                  <a:cubicBezTo>
                    <a:pt x="417" y="15431"/>
                    <a:pt x="9370" y="14716"/>
                    <a:pt x="12680" y="14633"/>
                  </a:cubicBezTo>
                  <a:cubicBezTo>
                    <a:pt x="12934" y="14629"/>
                    <a:pt x="13155" y="14627"/>
                    <a:pt x="13337" y="14627"/>
                  </a:cubicBezTo>
                  <a:cubicBezTo>
                    <a:pt x="13700" y="14627"/>
                    <a:pt x="13907" y="14633"/>
                    <a:pt x="13907" y="14633"/>
                  </a:cubicBezTo>
                  <a:lnTo>
                    <a:pt x="21253" y="14633"/>
                  </a:lnTo>
                  <a:cubicBezTo>
                    <a:pt x="25218" y="14633"/>
                    <a:pt x="28528" y="11537"/>
                    <a:pt x="28682" y="7608"/>
                  </a:cubicBezTo>
                  <a:lnTo>
                    <a:pt x="28682" y="7596"/>
                  </a:lnTo>
                  <a:cubicBezTo>
                    <a:pt x="28682" y="7537"/>
                    <a:pt x="28682" y="7477"/>
                    <a:pt x="28682" y="7418"/>
                  </a:cubicBezTo>
                  <a:cubicBezTo>
                    <a:pt x="28682" y="7287"/>
                    <a:pt x="28682" y="7156"/>
                    <a:pt x="28682" y="7025"/>
                  </a:cubicBezTo>
                  <a:cubicBezTo>
                    <a:pt x="28682" y="7013"/>
                    <a:pt x="28682" y="6989"/>
                    <a:pt x="28670" y="6965"/>
                  </a:cubicBezTo>
                  <a:cubicBezTo>
                    <a:pt x="28492" y="3084"/>
                    <a:pt x="25289" y="0"/>
                    <a:pt x="21360" y="0"/>
                  </a:cubicBezTo>
                  <a:close/>
                </a:path>
              </a:pathLst>
            </a:custGeom>
            <a:solidFill>
              <a:srgbClr val="E6017D"/>
            </a:solidFill>
            <a:ln>
              <a:noFill/>
            </a:ln>
          </p:spPr>
          <p:txBody>
            <a:bodyPr spcFirstLastPara="1" wrap="square" lIns="91425" tIns="91425" rIns="91425" bIns="228600" anchor="ctr" anchorCtr="0">
              <a:noAutofit/>
            </a:bodyPr>
            <a:lstStyle/>
            <a:p>
              <a:pPr algn="ctr">
                <a:buClr>
                  <a:prstClr val="black"/>
                </a:buClr>
                <a:buSzPts val="1100"/>
                <a:defRPr/>
              </a:pPr>
              <a:r>
                <a:rPr lang="en-US" altLang="ko-KR" sz="1800" b="1" dirty="0">
                  <a:solidFill>
                    <a:schemeClr val="bg1"/>
                  </a:solidFill>
                  <a:latin typeface="Lora" pitchFamily="2" charset="0"/>
                  <a:cs typeface="Arial" pitchFamily="34" charset="0"/>
                </a:rPr>
                <a:t>General</a:t>
              </a:r>
            </a:p>
          </p:txBody>
        </p:sp>
        <p:sp>
          <p:nvSpPr>
            <p:cNvPr id="142" name="Google Shape;438;p20">
              <a:extLst>
                <a:ext uri="{FF2B5EF4-FFF2-40B4-BE49-F238E27FC236}">
                  <a16:creationId xmlns:a16="http://schemas.microsoft.com/office/drawing/2014/main" id="{EC20D503-282A-5A92-A326-905EB5714216}"/>
                </a:ext>
              </a:extLst>
            </p:cNvPr>
            <p:cNvSpPr/>
            <p:nvPr/>
          </p:nvSpPr>
          <p:spPr>
            <a:xfrm>
              <a:off x="7695274" y="4796278"/>
              <a:ext cx="1708153" cy="158220"/>
            </a:xfrm>
            <a:custGeom>
              <a:avLst/>
              <a:gdLst/>
              <a:ahLst/>
              <a:cxnLst/>
              <a:rect l="l" t="t" r="r" b="b"/>
              <a:pathLst>
                <a:path w="37041" h="2990" extrusionOk="0">
                  <a:moveTo>
                    <a:pt x="0" y="1"/>
                  </a:moveTo>
                  <a:cubicBezTo>
                    <a:pt x="0" y="1656"/>
                    <a:pt x="1346" y="2989"/>
                    <a:pt x="3001" y="2989"/>
                  </a:cubicBezTo>
                  <a:lnTo>
                    <a:pt x="34052" y="2989"/>
                  </a:lnTo>
                  <a:cubicBezTo>
                    <a:pt x="35707" y="2989"/>
                    <a:pt x="37041" y="1656"/>
                    <a:pt x="37041" y="1"/>
                  </a:cubicBezTo>
                  <a:close/>
                </a:path>
              </a:pathLst>
            </a:custGeom>
            <a:solidFill>
              <a:srgbClr val="E6017D"/>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3" name="Google Shape;439;p20">
              <a:extLst>
                <a:ext uri="{FF2B5EF4-FFF2-40B4-BE49-F238E27FC236}">
                  <a16:creationId xmlns:a16="http://schemas.microsoft.com/office/drawing/2014/main" id="{E63A62E9-EA96-3B8E-026B-24CF078918BB}"/>
                </a:ext>
              </a:extLst>
            </p:cNvPr>
            <p:cNvSpPr/>
            <p:nvPr/>
          </p:nvSpPr>
          <p:spPr>
            <a:xfrm>
              <a:off x="8387911" y="4954439"/>
              <a:ext cx="322299" cy="355387"/>
            </a:xfrm>
            <a:custGeom>
              <a:avLst/>
              <a:gdLst/>
              <a:ahLst/>
              <a:cxnLst/>
              <a:rect l="l" t="t" r="r" b="b"/>
              <a:pathLst>
                <a:path w="6989" h="6716" extrusionOk="0">
                  <a:moveTo>
                    <a:pt x="0" y="0"/>
                  </a:moveTo>
                  <a:lnTo>
                    <a:pt x="3500" y="6715"/>
                  </a:lnTo>
                  <a:lnTo>
                    <a:pt x="6989" y="0"/>
                  </a:lnTo>
                  <a:close/>
                </a:path>
              </a:pathLst>
            </a:custGeom>
            <a:solidFill>
              <a:srgbClr val="E6017D"/>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6" name="Google Shape;443;p20">
              <a:extLst>
                <a:ext uri="{FF2B5EF4-FFF2-40B4-BE49-F238E27FC236}">
                  <a16:creationId xmlns:a16="http://schemas.microsoft.com/office/drawing/2014/main" id="{B0264D97-3F3B-8973-13BB-31855F614FF6}"/>
                </a:ext>
              </a:extLst>
            </p:cNvPr>
            <p:cNvSpPr/>
            <p:nvPr/>
          </p:nvSpPr>
          <p:spPr>
            <a:xfrm>
              <a:off x="10014440" y="1984554"/>
              <a:ext cx="1917377" cy="2811876"/>
            </a:xfrm>
            <a:custGeom>
              <a:avLst/>
              <a:gdLst/>
              <a:ahLst/>
              <a:cxnLst/>
              <a:rect l="l" t="t" r="r" b="b"/>
              <a:pathLst>
                <a:path w="41578" h="53138" extrusionOk="0">
                  <a:moveTo>
                    <a:pt x="2322" y="0"/>
                  </a:moveTo>
                  <a:cubicBezTo>
                    <a:pt x="1048" y="0"/>
                    <a:pt x="0" y="1036"/>
                    <a:pt x="0" y="2322"/>
                  </a:cubicBezTo>
                  <a:lnTo>
                    <a:pt x="0" y="50804"/>
                  </a:lnTo>
                  <a:cubicBezTo>
                    <a:pt x="0" y="50899"/>
                    <a:pt x="0" y="50983"/>
                    <a:pt x="12" y="51066"/>
                  </a:cubicBezTo>
                  <a:cubicBezTo>
                    <a:pt x="36" y="51280"/>
                    <a:pt x="96" y="51495"/>
                    <a:pt x="179" y="51697"/>
                  </a:cubicBezTo>
                  <a:cubicBezTo>
                    <a:pt x="524" y="52543"/>
                    <a:pt x="1358" y="53138"/>
                    <a:pt x="2322" y="53138"/>
                  </a:cubicBezTo>
                  <a:lnTo>
                    <a:pt x="39255" y="53138"/>
                  </a:lnTo>
                  <a:cubicBezTo>
                    <a:pt x="40541" y="53138"/>
                    <a:pt x="41577" y="52090"/>
                    <a:pt x="41577" y="50804"/>
                  </a:cubicBezTo>
                  <a:lnTo>
                    <a:pt x="41577" y="2322"/>
                  </a:lnTo>
                  <a:cubicBezTo>
                    <a:pt x="41577" y="1036"/>
                    <a:pt x="40541" y="0"/>
                    <a:pt x="39255" y="0"/>
                  </a:cubicBezTo>
                  <a:close/>
                </a:path>
              </a:pathLst>
            </a:custGeom>
            <a:solidFill>
              <a:schemeClr val="bg1">
                <a:lumMod val="9500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7" name="Google Shape;444;p20">
              <a:extLst>
                <a:ext uri="{FF2B5EF4-FFF2-40B4-BE49-F238E27FC236}">
                  <a16:creationId xmlns:a16="http://schemas.microsoft.com/office/drawing/2014/main" id="{84040EE1-0AAA-09BB-4554-1D0C4ABAA12C}"/>
                </a:ext>
              </a:extLst>
            </p:cNvPr>
            <p:cNvSpPr/>
            <p:nvPr/>
          </p:nvSpPr>
          <p:spPr>
            <a:xfrm>
              <a:off x="10014440" y="4616738"/>
              <a:ext cx="1917377" cy="179599"/>
            </a:xfrm>
            <a:custGeom>
              <a:avLst/>
              <a:gdLst/>
              <a:ahLst/>
              <a:cxnLst/>
              <a:rect l="l" t="t" r="r" b="b"/>
              <a:pathLst>
                <a:path w="41578" h="3394" extrusionOk="0">
                  <a:moveTo>
                    <a:pt x="0" y="1"/>
                  </a:moveTo>
                  <a:lnTo>
                    <a:pt x="0" y="1060"/>
                  </a:lnTo>
                  <a:cubicBezTo>
                    <a:pt x="0" y="1155"/>
                    <a:pt x="0" y="1239"/>
                    <a:pt x="12" y="1322"/>
                  </a:cubicBezTo>
                  <a:cubicBezTo>
                    <a:pt x="36" y="1536"/>
                    <a:pt x="96" y="1751"/>
                    <a:pt x="179" y="1953"/>
                  </a:cubicBezTo>
                  <a:cubicBezTo>
                    <a:pt x="524" y="2799"/>
                    <a:pt x="1358" y="3394"/>
                    <a:pt x="2322" y="3394"/>
                  </a:cubicBezTo>
                  <a:lnTo>
                    <a:pt x="39255" y="3394"/>
                  </a:lnTo>
                  <a:cubicBezTo>
                    <a:pt x="40541" y="3394"/>
                    <a:pt x="41577" y="2346"/>
                    <a:pt x="41577" y="1060"/>
                  </a:cubicBezTo>
                  <a:lnTo>
                    <a:pt x="41577" y="1"/>
                  </a:lnTo>
                  <a:cubicBezTo>
                    <a:pt x="41577" y="1286"/>
                    <a:pt x="40541" y="2322"/>
                    <a:pt x="39255" y="2322"/>
                  </a:cubicBezTo>
                  <a:lnTo>
                    <a:pt x="2322" y="2322"/>
                  </a:lnTo>
                  <a:cubicBezTo>
                    <a:pt x="1358" y="2322"/>
                    <a:pt x="524" y="1727"/>
                    <a:pt x="179" y="882"/>
                  </a:cubicBezTo>
                  <a:cubicBezTo>
                    <a:pt x="96" y="691"/>
                    <a:pt x="36" y="477"/>
                    <a:pt x="12" y="263"/>
                  </a:cubicBezTo>
                  <a:cubicBezTo>
                    <a:pt x="0" y="167"/>
                    <a:pt x="0" y="84"/>
                    <a:pt x="0" y="1"/>
                  </a:cubicBezTo>
                  <a:close/>
                </a:path>
              </a:pathLst>
            </a:custGeom>
            <a:solidFill>
              <a:srgbClr val="CCCC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8" name="Google Shape;445;p20">
              <a:extLst>
                <a:ext uri="{FF2B5EF4-FFF2-40B4-BE49-F238E27FC236}">
                  <a16:creationId xmlns:a16="http://schemas.microsoft.com/office/drawing/2014/main" id="{FF65E957-B9E8-9073-8A5C-C4F33F854325}"/>
                </a:ext>
              </a:extLst>
            </p:cNvPr>
            <p:cNvSpPr/>
            <p:nvPr/>
          </p:nvSpPr>
          <p:spPr>
            <a:xfrm>
              <a:off x="10014440" y="1928465"/>
              <a:ext cx="1322168" cy="781947"/>
            </a:xfrm>
            <a:custGeom>
              <a:avLst/>
              <a:gdLst/>
              <a:ahLst/>
              <a:cxnLst/>
              <a:rect l="l" t="t" r="r" b="b"/>
              <a:pathLst>
                <a:path w="28671" h="14777" extrusionOk="0">
                  <a:moveTo>
                    <a:pt x="84" y="1"/>
                  </a:moveTo>
                  <a:cubicBezTo>
                    <a:pt x="60" y="167"/>
                    <a:pt x="48" y="322"/>
                    <a:pt x="36" y="489"/>
                  </a:cubicBezTo>
                  <a:cubicBezTo>
                    <a:pt x="12" y="727"/>
                    <a:pt x="0" y="965"/>
                    <a:pt x="0" y="1203"/>
                  </a:cubicBezTo>
                  <a:lnTo>
                    <a:pt x="0" y="13693"/>
                  </a:lnTo>
                  <a:lnTo>
                    <a:pt x="0" y="13967"/>
                  </a:lnTo>
                  <a:cubicBezTo>
                    <a:pt x="0" y="13967"/>
                    <a:pt x="0" y="14550"/>
                    <a:pt x="0" y="14776"/>
                  </a:cubicBezTo>
                  <a:cubicBezTo>
                    <a:pt x="1286" y="9716"/>
                    <a:pt x="9561" y="8835"/>
                    <a:pt x="12681" y="8764"/>
                  </a:cubicBezTo>
                  <a:cubicBezTo>
                    <a:pt x="12931" y="8756"/>
                    <a:pt x="13149" y="8753"/>
                    <a:pt x="13329" y="8753"/>
                  </a:cubicBezTo>
                  <a:cubicBezTo>
                    <a:pt x="13689" y="8753"/>
                    <a:pt x="13895" y="8764"/>
                    <a:pt x="13895" y="8764"/>
                  </a:cubicBezTo>
                  <a:lnTo>
                    <a:pt x="21241" y="8764"/>
                  </a:lnTo>
                  <a:cubicBezTo>
                    <a:pt x="25266" y="8764"/>
                    <a:pt x="28623" y="5311"/>
                    <a:pt x="28671" y="977"/>
                  </a:cubicBezTo>
                  <a:cubicBezTo>
                    <a:pt x="28671" y="846"/>
                    <a:pt x="28671" y="715"/>
                    <a:pt x="28671" y="584"/>
                  </a:cubicBezTo>
                  <a:lnTo>
                    <a:pt x="28671" y="572"/>
                  </a:lnTo>
                  <a:cubicBezTo>
                    <a:pt x="28671" y="548"/>
                    <a:pt x="28671" y="513"/>
                    <a:pt x="28671" y="489"/>
                  </a:cubicBezTo>
                  <a:cubicBezTo>
                    <a:pt x="28659" y="394"/>
                    <a:pt x="28659" y="298"/>
                    <a:pt x="28647" y="215"/>
                  </a:cubicBezTo>
                  <a:cubicBezTo>
                    <a:pt x="28647" y="144"/>
                    <a:pt x="28635" y="72"/>
                    <a:pt x="28635" y="1"/>
                  </a:cubicBezTo>
                  <a:close/>
                </a:path>
              </a:pathLst>
            </a:custGeom>
            <a:solidFill>
              <a:srgbClr val="CCCC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9" name="Google Shape;446;p20">
              <a:extLst>
                <a:ext uri="{FF2B5EF4-FFF2-40B4-BE49-F238E27FC236}">
                  <a16:creationId xmlns:a16="http://schemas.microsoft.com/office/drawing/2014/main" id="{E3400D42-1EEC-636F-7CBC-143182BB37FC}"/>
                </a:ext>
              </a:extLst>
            </p:cNvPr>
            <p:cNvSpPr/>
            <p:nvPr/>
          </p:nvSpPr>
          <p:spPr>
            <a:xfrm>
              <a:off x="10013887" y="1556792"/>
              <a:ext cx="1579766" cy="1110135"/>
            </a:xfrm>
            <a:custGeom>
              <a:avLst/>
              <a:gdLst/>
              <a:ahLst/>
              <a:cxnLst/>
              <a:rect l="l" t="t" r="r" b="b"/>
              <a:pathLst>
                <a:path w="28683" h="20979" extrusionOk="0">
                  <a:moveTo>
                    <a:pt x="7644" y="0"/>
                  </a:moveTo>
                  <a:cubicBezTo>
                    <a:pt x="3656" y="0"/>
                    <a:pt x="382" y="3060"/>
                    <a:pt x="48" y="6965"/>
                  </a:cubicBezTo>
                  <a:cubicBezTo>
                    <a:pt x="24" y="7179"/>
                    <a:pt x="12" y="7406"/>
                    <a:pt x="12" y="7632"/>
                  </a:cubicBezTo>
                  <a:lnTo>
                    <a:pt x="12" y="20717"/>
                  </a:lnTo>
                  <a:cubicBezTo>
                    <a:pt x="12" y="20800"/>
                    <a:pt x="1" y="20895"/>
                    <a:pt x="12" y="20979"/>
                  </a:cubicBezTo>
                  <a:cubicBezTo>
                    <a:pt x="417" y="15431"/>
                    <a:pt x="9371" y="14716"/>
                    <a:pt x="12693" y="14633"/>
                  </a:cubicBezTo>
                  <a:cubicBezTo>
                    <a:pt x="12943" y="14629"/>
                    <a:pt x="13161" y="14627"/>
                    <a:pt x="13341" y="14627"/>
                  </a:cubicBezTo>
                  <a:cubicBezTo>
                    <a:pt x="13701" y="14627"/>
                    <a:pt x="13907" y="14633"/>
                    <a:pt x="13907" y="14633"/>
                  </a:cubicBezTo>
                  <a:lnTo>
                    <a:pt x="21253" y="14633"/>
                  </a:lnTo>
                  <a:cubicBezTo>
                    <a:pt x="25218" y="14633"/>
                    <a:pt x="28528" y="11537"/>
                    <a:pt x="28683" y="7608"/>
                  </a:cubicBezTo>
                  <a:lnTo>
                    <a:pt x="28683" y="7596"/>
                  </a:lnTo>
                  <a:cubicBezTo>
                    <a:pt x="28683" y="7537"/>
                    <a:pt x="28683" y="7477"/>
                    <a:pt x="28683" y="7418"/>
                  </a:cubicBezTo>
                  <a:cubicBezTo>
                    <a:pt x="28683" y="7287"/>
                    <a:pt x="28683" y="7156"/>
                    <a:pt x="28683" y="7025"/>
                  </a:cubicBezTo>
                  <a:cubicBezTo>
                    <a:pt x="28683" y="7013"/>
                    <a:pt x="28683" y="6989"/>
                    <a:pt x="28683" y="6965"/>
                  </a:cubicBezTo>
                  <a:cubicBezTo>
                    <a:pt x="28492" y="3084"/>
                    <a:pt x="25289" y="0"/>
                    <a:pt x="21372" y="0"/>
                  </a:cubicBezTo>
                  <a:close/>
                </a:path>
              </a:pathLst>
            </a:custGeom>
            <a:solidFill>
              <a:schemeClr val="tx2"/>
            </a:solidFill>
            <a:ln>
              <a:noFill/>
            </a:ln>
          </p:spPr>
          <p:txBody>
            <a:bodyPr spcFirstLastPara="1" wrap="square" lIns="91425" tIns="91425" rIns="91425" bIns="228600" anchor="ctr" anchorCtr="0">
              <a:noAutofit/>
            </a:bodyPr>
            <a:lstStyle/>
            <a:p>
              <a:pPr algn="ctr">
                <a:buClr>
                  <a:prstClr val="black"/>
                </a:buClr>
                <a:buSzPts val="1100"/>
                <a:defRPr/>
              </a:pPr>
              <a:r>
                <a:rPr lang="en-US" altLang="ko-KR" sz="1800" b="1" dirty="0">
                  <a:solidFill>
                    <a:schemeClr val="bg1"/>
                  </a:solidFill>
                  <a:latin typeface="Lora" pitchFamily="2" charset="0"/>
                  <a:cs typeface="Arial" pitchFamily="34" charset="0"/>
                </a:rPr>
                <a:t>Multimedia</a:t>
              </a:r>
            </a:p>
          </p:txBody>
        </p:sp>
        <p:sp>
          <p:nvSpPr>
            <p:cNvPr id="130" name="Google Shape;447;p20">
              <a:extLst>
                <a:ext uri="{FF2B5EF4-FFF2-40B4-BE49-F238E27FC236}">
                  <a16:creationId xmlns:a16="http://schemas.microsoft.com/office/drawing/2014/main" id="{177C84C0-3A9D-893D-17DB-2B4A75207971}"/>
                </a:ext>
              </a:extLst>
            </p:cNvPr>
            <p:cNvSpPr/>
            <p:nvPr/>
          </p:nvSpPr>
          <p:spPr>
            <a:xfrm>
              <a:off x="10119303" y="4796278"/>
              <a:ext cx="1708153" cy="158220"/>
            </a:xfrm>
            <a:custGeom>
              <a:avLst/>
              <a:gdLst/>
              <a:ahLst/>
              <a:cxnLst/>
              <a:rect l="l" t="t" r="r" b="b"/>
              <a:pathLst>
                <a:path w="37041" h="2990" extrusionOk="0">
                  <a:moveTo>
                    <a:pt x="1" y="1"/>
                  </a:moveTo>
                  <a:cubicBezTo>
                    <a:pt x="1" y="1656"/>
                    <a:pt x="1334" y="2989"/>
                    <a:pt x="2989" y="2989"/>
                  </a:cubicBezTo>
                  <a:lnTo>
                    <a:pt x="34041" y="2989"/>
                  </a:lnTo>
                  <a:cubicBezTo>
                    <a:pt x="35695" y="2989"/>
                    <a:pt x="37041" y="1656"/>
                    <a:pt x="37041" y="1"/>
                  </a:cubicBezTo>
                  <a:close/>
                </a:path>
              </a:pathLst>
            </a:custGeom>
            <a:solidFill>
              <a:schemeClr val="tx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1" name="Google Shape;448;p20">
              <a:extLst>
                <a:ext uri="{FF2B5EF4-FFF2-40B4-BE49-F238E27FC236}">
                  <a16:creationId xmlns:a16="http://schemas.microsoft.com/office/drawing/2014/main" id="{73004E57-3588-8A63-353A-5454E16FEE54}"/>
                </a:ext>
              </a:extLst>
            </p:cNvPr>
            <p:cNvSpPr/>
            <p:nvPr/>
          </p:nvSpPr>
          <p:spPr>
            <a:xfrm>
              <a:off x="10800681" y="5200121"/>
              <a:ext cx="344850" cy="396345"/>
            </a:xfrm>
            <a:custGeom>
              <a:avLst/>
              <a:gdLst/>
              <a:ahLst/>
              <a:cxnLst/>
              <a:rect l="l" t="t" r="r" b="b"/>
              <a:pathLst>
                <a:path w="7478" h="7490" extrusionOk="0">
                  <a:moveTo>
                    <a:pt x="3739" y="1"/>
                  </a:moveTo>
                  <a:cubicBezTo>
                    <a:pt x="1667" y="1"/>
                    <a:pt x="0" y="1680"/>
                    <a:pt x="0" y="3751"/>
                  </a:cubicBezTo>
                  <a:cubicBezTo>
                    <a:pt x="0" y="5811"/>
                    <a:pt x="1667" y="7490"/>
                    <a:pt x="3739" y="7490"/>
                  </a:cubicBezTo>
                  <a:cubicBezTo>
                    <a:pt x="5810" y="7490"/>
                    <a:pt x="7477" y="5811"/>
                    <a:pt x="7477" y="3751"/>
                  </a:cubicBezTo>
                  <a:cubicBezTo>
                    <a:pt x="7477" y="1680"/>
                    <a:pt x="5810" y="1"/>
                    <a:pt x="3739" y="1"/>
                  </a:cubicBezTo>
                  <a:close/>
                </a:path>
              </a:pathLst>
            </a:cu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2" name="Google Shape;449;p20">
              <a:extLst>
                <a:ext uri="{FF2B5EF4-FFF2-40B4-BE49-F238E27FC236}">
                  <a16:creationId xmlns:a16="http://schemas.microsoft.com/office/drawing/2014/main" id="{515B766B-D574-6D27-0128-57FD149E11C5}"/>
                </a:ext>
              </a:extLst>
            </p:cNvPr>
            <p:cNvSpPr/>
            <p:nvPr/>
          </p:nvSpPr>
          <p:spPr>
            <a:xfrm>
              <a:off x="10860491" y="5268805"/>
              <a:ext cx="225180" cy="258973"/>
            </a:xfrm>
            <a:custGeom>
              <a:avLst/>
              <a:gdLst/>
              <a:ahLst/>
              <a:cxnLst/>
              <a:rect l="l" t="t" r="r" b="b"/>
              <a:pathLst>
                <a:path w="4883" h="4894" extrusionOk="0">
                  <a:moveTo>
                    <a:pt x="2442" y="1"/>
                  </a:moveTo>
                  <a:cubicBezTo>
                    <a:pt x="1096" y="1"/>
                    <a:pt x="1" y="1096"/>
                    <a:pt x="1" y="2453"/>
                  </a:cubicBezTo>
                  <a:cubicBezTo>
                    <a:pt x="1" y="3799"/>
                    <a:pt x="1096" y="4894"/>
                    <a:pt x="2442" y="4894"/>
                  </a:cubicBezTo>
                  <a:cubicBezTo>
                    <a:pt x="3787" y="4894"/>
                    <a:pt x="4883" y="3799"/>
                    <a:pt x="4883" y="2453"/>
                  </a:cubicBezTo>
                  <a:cubicBezTo>
                    <a:pt x="4883" y="1096"/>
                    <a:pt x="3787" y="1"/>
                    <a:pt x="2442" y="1"/>
                  </a:cubicBezTo>
                  <a:close/>
                </a:path>
              </a:pathLst>
            </a:custGeom>
            <a:solidFill>
              <a:schemeClr val="bg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3" name="Google Shape;450;p20">
              <a:extLst>
                <a:ext uri="{FF2B5EF4-FFF2-40B4-BE49-F238E27FC236}">
                  <a16:creationId xmlns:a16="http://schemas.microsoft.com/office/drawing/2014/main" id="{0A5ECE44-3D45-52A8-FB65-F3A0CE9C98AE}"/>
                </a:ext>
              </a:extLst>
            </p:cNvPr>
            <p:cNvSpPr/>
            <p:nvPr/>
          </p:nvSpPr>
          <p:spPr>
            <a:xfrm>
              <a:off x="10812210" y="4954439"/>
              <a:ext cx="322346" cy="355387"/>
            </a:xfrm>
            <a:custGeom>
              <a:avLst/>
              <a:gdLst/>
              <a:ahLst/>
              <a:cxnLst/>
              <a:rect l="l" t="t" r="r" b="b"/>
              <a:pathLst>
                <a:path w="6990" h="6716" extrusionOk="0">
                  <a:moveTo>
                    <a:pt x="0" y="0"/>
                  </a:moveTo>
                  <a:lnTo>
                    <a:pt x="3489" y="6715"/>
                  </a:lnTo>
                  <a:lnTo>
                    <a:pt x="6989" y="0"/>
                  </a:lnTo>
                  <a:close/>
                </a:path>
              </a:pathLst>
            </a:custGeom>
            <a:solidFill>
              <a:schemeClr val="tx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 name="TextBox 175">
              <a:extLst>
                <a:ext uri="{FF2B5EF4-FFF2-40B4-BE49-F238E27FC236}">
                  <a16:creationId xmlns:a16="http://schemas.microsoft.com/office/drawing/2014/main" id="{433DAFEF-D3B4-1A8D-0CC7-D86E2CE14B4A}"/>
                </a:ext>
              </a:extLst>
            </p:cNvPr>
            <p:cNvSpPr txBox="1"/>
            <p:nvPr/>
          </p:nvSpPr>
          <p:spPr>
            <a:xfrm>
              <a:off x="10050028" y="2564904"/>
              <a:ext cx="1846202" cy="2031325"/>
            </a:xfrm>
            <a:prstGeom prst="rect">
              <a:avLst/>
            </a:prstGeom>
            <a:noFill/>
          </p:spPr>
          <p:txBody>
            <a:bodyPr wrap="square">
              <a:spAutoFit/>
            </a:bodyPr>
            <a:lstStyle/>
            <a:p>
              <a:pPr marL="0" marR="0" algn="l">
                <a:lnSpc>
                  <a:spcPct val="100000"/>
                </a:lnSpc>
                <a:spcBef>
                  <a:spcPts val="0"/>
                </a:spcBef>
              </a:pPr>
              <a:r>
                <a:rPr lang="en-US" sz="1800" dirty="0">
                  <a:solidFill>
                    <a:schemeClr val="tx1">
                      <a:lumMod val="75000"/>
                      <a:lumOff val="25000"/>
                    </a:schemeClr>
                  </a:solidFill>
                  <a:latin typeface="Calibri" panose="020F0502020204030204" pitchFamily="34" charset="0"/>
                  <a:cs typeface="Calibri" panose="020F0502020204030204" pitchFamily="34" charset="0"/>
                </a:rPr>
                <a:t>Provide for all learning modalities:</a:t>
              </a:r>
            </a:p>
            <a:p>
              <a:pPr marL="171450" marR="0" indent="-171450" algn="l">
                <a:lnSpc>
                  <a:spcPct val="100000"/>
                </a:lnSpc>
                <a:spcBef>
                  <a:spcPts val="0"/>
                </a:spcBef>
                <a:buFont typeface="Arial" panose="020B0604020202020204" pitchFamily="34" charset="0"/>
                <a:buChar char="•"/>
              </a:pPr>
              <a:r>
                <a:rPr lang="en-US" sz="1800" dirty="0">
                  <a:solidFill>
                    <a:schemeClr val="tx1">
                      <a:lumMod val="75000"/>
                      <a:lumOff val="25000"/>
                    </a:schemeClr>
                  </a:solidFill>
                  <a:latin typeface="Calibri" panose="020F0502020204030204" pitchFamily="34" charset="0"/>
                  <a:cs typeface="Calibri" panose="020F0502020204030204" pitchFamily="34" charset="0"/>
                </a:rPr>
                <a:t>Read/write</a:t>
              </a:r>
            </a:p>
            <a:p>
              <a:pPr marL="171450" marR="0" indent="-171450" algn="l">
                <a:lnSpc>
                  <a:spcPct val="100000"/>
                </a:lnSpc>
                <a:spcBef>
                  <a:spcPts val="0"/>
                </a:spcBef>
                <a:buFont typeface="Arial" panose="020B0604020202020204" pitchFamily="34" charset="0"/>
                <a:buChar char="•"/>
              </a:pPr>
              <a:r>
                <a:rPr lang="en-US" sz="1800" dirty="0">
                  <a:solidFill>
                    <a:schemeClr val="tx1">
                      <a:lumMod val="75000"/>
                      <a:lumOff val="25000"/>
                    </a:schemeClr>
                  </a:solidFill>
                  <a:latin typeface="Calibri" panose="020F0502020204030204" pitchFamily="34" charset="0"/>
                  <a:cs typeface="Calibri" panose="020F0502020204030204" pitchFamily="34" charset="0"/>
                </a:rPr>
                <a:t>Auditory</a:t>
              </a:r>
            </a:p>
            <a:p>
              <a:pPr marL="171450" marR="0" indent="-171450" algn="l">
                <a:lnSpc>
                  <a:spcPct val="100000"/>
                </a:lnSpc>
                <a:spcBef>
                  <a:spcPts val="0"/>
                </a:spcBef>
                <a:buFont typeface="Arial" panose="020B0604020202020204" pitchFamily="34" charset="0"/>
                <a:buChar char="•"/>
              </a:pPr>
              <a:r>
                <a:rPr lang="en-US" sz="1800" dirty="0">
                  <a:solidFill>
                    <a:schemeClr val="tx1">
                      <a:lumMod val="75000"/>
                      <a:lumOff val="25000"/>
                    </a:schemeClr>
                  </a:solidFill>
                  <a:latin typeface="Calibri" panose="020F0502020204030204" pitchFamily="34" charset="0"/>
                  <a:cs typeface="Calibri" panose="020F0502020204030204" pitchFamily="34" charset="0"/>
                </a:rPr>
                <a:t>Visual</a:t>
              </a:r>
            </a:p>
            <a:p>
              <a:pPr marL="171450" indent="-171450" algn="l">
                <a:lnSpc>
                  <a:spcPct val="100000"/>
                </a:lnSpc>
                <a:spcBef>
                  <a:spcPts val="0"/>
                </a:spcBef>
                <a:buFont typeface="Arial" panose="020B0604020202020204" pitchFamily="34" charset="0"/>
                <a:buChar char="•"/>
              </a:pPr>
              <a:r>
                <a:rPr lang="en-US" sz="1800" dirty="0">
                  <a:solidFill>
                    <a:schemeClr val="tx1">
                      <a:lumMod val="75000"/>
                      <a:lumOff val="25000"/>
                    </a:schemeClr>
                  </a:solidFill>
                  <a:latin typeface="Calibri" panose="020F0502020204030204" pitchFamily="34" charset="0"/>
                  <a:cs typeface="Calibri" panose="020F0502020204030204" pitchFamily="34" charset="0"/>
                </a:rPr>
                <a:t>Kinesthetic</a:t>
              </a:r>
            </a:p>
          </p:txBody>
        </p:sp>
        <p:sp>
          <p:nvSpPr>
            <p:cNvPr id="177" name="TextBox 176">
              <a:extLst>
                <a:ext uri="{FF2B5EF4-FFF2-40B4-BE49-F238E27FC236}">
                  <a16:creationId xmlns:a16="http://schemas.microsoft.com/office/drawing/2014/main" id="{80EC55DA-EAD0-6523-A114-72344BBE924F}"/>
                </a:ext>
              </a:extLst>
            </p:cNvPr>
            <p:cNvSpPr txBox="1"/>
            <p:nvPr/>
          </p:nvSpPr>
          <p:spPr>
            <a:xfrm>
              <a:off x="7588951" y="2646461"/>
              <a:ext cx="1917330" cy="2031325"/>
            </a:xfrm>
            <a:prstGeom prst="rect">
              <a:avLst/>
            </a:prstGeom>
            <a:noFill/>
          </p:spPr>
          <p:txBody>
            <a:bodyPr wrap="square">
              <a:spAutoFit/>
            </a:bodyPr>
            <a:lstStyle/>
            <a:p>
              <a:pPr marL="171450" indent="-171450" algn="l">
                <a:lnSpc>
                  <a:spcPct val="100000"/>
                </a:lnSpc>
                <a:spcBef>
                  <a:spcPts val="0"/>
                </a:spcBef>
                <a:buFont typeface="Arial" panose="020B0604020202020204" pitchFamily="34" charset="0"/>
                <a:buChar char="•"/>
              </a:pPr>
              <a:r>
                <a:rPr lang="en-US" sz="1800" dirty="0">
                  <a:solidFill>
                    <a:schemeClr val="tx1">
                      <a:lumMod val="65000"/>
                      <a:lumOff val="35000"/>
                    </a:schemeClr>
                  </a:solidFill>
                  <a:latin typeface="Calibri" panose="020F0502020204030204" pitchFamily="34" charset="0"/>
                  <a:ea typeface="Times New Roman" panose="02020603050405020304" pitchFamily="18" charset="0"/>
                  <a:cs typeface="Calibri" panose="020F0502020204030204" pitchFamily="34" charset="0"/>
                  <a:hlinkClick r:id="rId3"/>
                </a:rPr>
                <a:t>Creative Commons Search</a:t>
              </a:r>
              <a:r>
                <a:rPr lang="en-US" sz="1800" dirty="0">
                  <a:solidFill>
                    <a:schemeClr val="tx1">
                      <a:lumMod val="65000"/>
                      <a:lumOff val="35000"/>
                    </a:schemeClr>
                  </a:solidFill>
                  <a:latin typeface="Calibri" panose="020F0502020204030204" pitchFamily="34" charset="0"/>
                  <a:ea typeface="Times New Roman" panose="02020603050405020304" pitchFamily="18" charset="0"/>
                  <a:cs typeface="Calibri" panose="020F0502020204030204" pitchFamily="34" charset="0"/>
                </a:rPr>
                <a:t> </a:t>
              </a:r>
            </a:p>
            <a:p>
              <a:pPr marL="171450" indent="-171450" algn="l">
                <a:lnSpc>
                  <a:spcPct val="100000"/>
                </a:lnSpc>
                <a:spcBef>
                  <a:spcPts val="0"/>
                </a:spcBef>
                <a:buFont typeface="Arial" panose="020B0604020202020204" pitchFamily="34" charset="0"/>
                <a:buChar char="•"/>
              </a:pPr>
              <a:endParaRPr lang="en-US" sz="1800" dirty="0">
                <a:solidFill>
                  <a:schemeClr val="tx1">
                    <a:lumMod val="65000"/>
                    <a:lumOff val="35000"/>
                  </a:schemeClr>
                </a:solidFill>
                <a:latin typeface="Calibri" panose="020F0502020204030204" pitchFamily="34" charset="0"/>
                <a:ea typeface="Times New Roman" panose="02020603050405020304" pitchFamily="18" charset="0"/>
                <a:cs typeface="Calibri" panose="020F0502020204030204" pitchFamily="34" charset="0"/>
              </a:endParaRPr>
            </a:p>
            <a:p>
              <a:pPr marL="171450" indent="-171450" algn="l">
                <a:lnSpc>
                  <a:spcPct val="100000"/>
                </a:lnSpc>
                <a:spcBef>
                  <a:spcPts val="0"/>
                </a:spcBef>
                <a:buFont typeface="Arial" panose="020B0604020202020204" pitchFamily="34" charset="0"/>
                <a:buChar char="•"/>
              </a:pPr>
              <a:r>
                <a:rPr lang="en-US" sz="1800" dirty="0">
                  <a:solidFill>
                    <a:schemeClr val="tx1">
                      <a:lumMod val="65000"/>
                      <a:lumOff val="35000"/>
                    </a:schemeClr>
                  </a:solidFill>
                  <a:latin typeface="Calibri" panose="020F0502020204030204" pitchFamily="34" charset="0"/>
                  <a:ea typeface="Times New Roman" panose="02020603050405020304" pitchFamily="18" charset="0"/>
                  <a:cs typeface="Calibri" panose="020F0502020204030204" pitchFamily="34" charset="0"/>
                  <a:hlinkClick r:id="rId4"/>
                </a:rPr>
                <a:t>Zenodo</a:t>
              </a:r>
              <a:r>
                <a:rPr lang="en-US" sz="1800" dirty="0">
                  <a:solidFill>
                    <a:schemeClr val="tx1">
                      <a:lumMod val="65000"/>
                      <a:lumOff val="35000"/>
                    </a:schemeClr>
                  </a:solidFill>
                  <a:latin typeface="Calibri" panose="020F0502020204030204" pitchFamily="34" charset="0"/>
                  <a:ea typeface="Times New Roman" panose="02020603050405020304" pitchFamily="18" charset="0"/>
                  <a:cs typeface="Calibri" panose="020F0502020204030204" pitchFamily="34" charset="0"/>
                </a:rPr>
                <a:t> </a:t>
              </a:r>
            </a:p>
            <a:p>
              <a:pPr marL="171450" indent="-171450" algn="l">
                <a:lnSpc>
                  <a:spcPct val="100000"/>
                </a:lnSpc>
                <a:spcBef>
                  <a:spcPts val="0"/>
                </a:spcBef>
                <a:buFont typeface="Arial" panose="020B0604020202020204" pitchFamily="34" charset="0"/>
                <a:buChar char="•"/>
              </a:pPr>
              <a:endParaRPr lang="en-US" sz="1800" dirty="0">
                <a:solidFill>
                  <a:schemeClr val="tx1">
                    <a:lumMod val="65000"/>
                    <a:lumOff val="35000"/>
                  </a:schemeClr>
                </a:solidFill>
                <a:latin typeface="Calibri" panose="020F0502020204030204" pitchFamily="34" charset="0"/>
                <a:ea typeface="Times New Roman" panose="02020603050405020304" pitchFamily="18" charset="0"/>
                <a:cs typeface="Calibri" panose="020F0502020204030204" pitchFamily="34" charset="0"/>
              </a:endParaRPr>
            </a:p>
            <a:p>
              <a:pPr marL="171450" indent="-171450" algn="l">
                <a:lnSpc>
                  <a:spcPct val="100000"/>
                </a:lnSpc>
                <a:spcBef>
                  <a:spcPts val="0"/>
                </a:spcBef>
                <a:buFont typeface="Arial" panose="020B0604020202020204" pitchFamily="34" charset="0"/>
                <a:buChar char="•"/>
              </a:pPr>
              <a:r>
                <a:rPr lang="en-US" sz="1800" dirty="0">
                  <a:solidFill>
                    <a:schemeClr val="tx1">
                      <a:lumMod val="65000"/>
                      <a:lumOff val="35000"/>
                    </a:schemeClr>
                  </a:solidFill>
                  <a:latin typeface="Calibri" panose="020F0502020204030204" pitchFamily="34" charset="0"/>
                  <a:ea typeface="Times New Roman" panose="02020603050405020304" pitchFamily="18" charset="0"/>
                  <a:cs typeface="Calibri" panose="020F0502020204030204" pitchFamily="34" charset="0"/>
                  <a:hlinkClick r:id="rId5"/>
                </a:rPr>
                <a:t>OSF</a:t>
              </a:r>
              <a:r>
                <a:rPr lang="en-US" sz="1800" dirty="0">
                  <a:solidFill>
                    <a:schemeClr val="tx1">
                      <a:lumMod val="65000"/>
                      <a:lumOff val="35000"/>
                    </a:schemeClr>
                  </a:solidFill>
                  <a:latin typeface="Calibri" panose="020F0502020204030204" pitchFamily="34" charset="0"/>
                  <a:ea typeface="Times New Roman" panose="02020603050405020304" pitchFamily="18" charset="0"/>
                  <a:cs typeface="Calibri" panose="020F0502020204030204" pitchFamily="34" charset="0"/>
                </a:rPr>
                <a:t> </a:t>
              </a:r>
            </a:p>
          </p:txBody>
        </p:sp>
        <p:sp>
          <p:nvSpPr>
            <p:cNvPr id="178" name="TextBox 177">
              <a:extLst>
                <a:ext uri="{FF2B5EF4-FFF2-40B4-BE49-F238E27FC236}">
                  <a16:creationId xmlns:a16="http://schemas.microsoft.com/office/drawing/2014/main" id="{BB77969C-84F8-317F-2A3B-97CF5825D4C2}"/>
                </a:ext>
              </a:extLst>
            </p:cNvPr>
            <p:cNvSpPr txBox="1"/>
            <p:nvPr/>
          </p:nvSpPr>
          <p:spPr>
            <a:xfrm>
              <a:off x="2862609" y="2492896"/>
              <a:ext cx="1678366" cy="2308324"/>
            </a:xfrm>
            <a:prstGeom prst="rect">
              <a:avLst/>
            </a:prstGeom>
            <a:noFill/>
          </p:spPr>
          <p:txBody>
            <a:bodyPr wrap="square">
              <a:spAutoFit/>
            </a:bodyPr>
            <a:lstStyle/>
            <a:p>
              <a:pPr marL="171450" indent="-171450">
                <a:lnSpc>
                  <a:spcPct val="100000"/>
                </a:lnSpc>
                <a:spcBef>
                  <a:spcPts val="0"/>
                </a:spcBef>
                <a:buFont typeface="Arial" panose="020B0604020202020204" pitchFamily="34" charset="0"/>
                <a:buChar char="•"/>
              </a:pPr>
              <a:r>
                <a:rPr lang="en-GB" sz="1800" dirty="0">
                  <a:hlinkClick r:id="rId6"/>
                </a:rPr>
                <a:t>DOAB</a:t>
              </a:r>
              <a:endParaRPr lang="en-GB" sz="1800" dirty="0"/>
            </a:p>
            <a:p>
              <a:pPr marL="171450" indent="-171450">
                <a:lnSpc>
                  <a:spcPct val="100000"/>
                </a:lnSpc>
                <a:spcBef>
                  <a:spcPts val="0"/>
                </a:spcBef>
                <a:buFont typeface="Arial" panose="020B0604020202020204" pitchFamily="34" charset="0"/>
                <a:buChar char="•"/>
              </a:pPr>
              <a:r>
                <a:rPr lang="en-GB" sz="1800" dirty="0">
                  <a:hlinkClick r:id="rId7"/>
                </a:rPr>
                <a:t>MERLOT</a:t>
              </a:r>
              <a:endParaRPr lang="en-GB" sz="1800" dirty="0"/>
            </a:p>
            <a:p>
              <a:pPr marL="171450" indent="-171450">
                <a:lnSpc>
                  <a:spcPct val="100000"/>
                </a:lnSpc>
                <a:spcBef>
                  <a:spcPts val="0"/>
                </a:spcBef>
                <a:buFont typeface="Arial" panose="020B0604020202020204" pitchFamily="34" charset="0"/>
                <a:buChar char="•"/>
              </a:pPr>
              <a:r>
                <a:rPr lang="en-GB" sz="1800" dirty="0">
                  <a:hlinkClick r:id="rId8"/>
                </a:rPr>
                <a:t>OASIS</a:t>
              </a:r>
              <a:endParaRPr lang="en-GB" sz="1800" dirty="0"/>
            </a:p>
            <a:p>
              <a:pPr marL="171450" indent="-171450">
                <a:lnSpc>
                  <a:spcPct val="100000"/>
                </a:lnSpc>
                <a:spcBef>
                  <a:spcPts val="0"/>
                </a:spcBef>
                <a:buFont typeface="Arial" panose="020B0604020202020204" pitchFamily="34" charset="0"/>
                <a:buChar char="•"/>
              </a:pPr>
              <a:r>
                <a:rPr lang="en-GB" sz="1800" dirty="0">
                  <a:hlinkClick r:id="rId9"/>
                </a:rPr>
                <a:t>OER Commons</a:t>
              </a:r>
              <a:endParaRPr lang="en-GB" sz="1800" dirty="0"/>
            </a:p>
            <a:p>
              <a:pPr marL="171450" indent="-171450">
                <a:lnSpc>
                  <a:spcPct val="100000"/>
                </a:lnSpc>
                <a:spcBef>
                  <a:spcPts val="0"/>
                </a:spcBef>
                <a:buFont typeface="Arial" panose="020B0604020202020204" pitchFamily="34" charset="0"/>
                <a:buChar char="•"/>
              </a:pPr>
              <a:r>
                <a:rPr lang="en-GB" sz="1800" dirty="0">
                  <a:hlinkClick r:id="rId10"/>
                </a:rPr>
                <a:t>OERTX</a:t>
              </a:r>
              <a:r>
                <a:rPr lang="en-GB" sz="1800" dirty="0">
                  <a:hlinkClick r:id="rId11"/>
                </a:rPr>
                <a:t> CORA</a:t>
              </a:r>
              <a:endParaRPr lang="en-GB" sz="1800" dirty="0"/>
            </a:p>
            <a:p>
              <a:pPr marL="171450" indent="-171450">
                <a:lnSpc>
                  <a:spcPct val="100000"/>
                </a:lnSpc>
                <a:spcBef>
                  <a:spcPts val="0"/>
                </a:spcBef>
                <a:buFont typeface="Arial" panose="020B0604020202020204" pitchFamily="34" charset="0"/>
                <a:buChar char="•"/>
              </a:pPr>
              <a:r>
                <a:rPr lang="en-GB" sz="1800" dirty="0">
                  <a:hlinkClick r:id="rId12"/>
                </a:rPr>
                <a:t>GALILEO</a:t>
              </a:r>
              <a:endParaRPr lang="en-GB" sz="1800" dirty="0"/>
            </a:p>
            <a:p>
              <a:pPr marL="171450" indent="-171450">
                <a:lnSpc>
                  <a:spcPct val="100000"/>
                </a:lnSpc>
                <a:spcBef>
                  <a:spcPts val="0"/>
                </a:spcBef>
                <a:buFont typeface="Arial" panose="020B0604020202020204" pitchFamily="34" charset="0"/>
                <a:buChar char="•"/>
              </a:pPr>
              <a:r>
                <a:rPr lang="en-GB" sz="1800" dirty="0">
                  <a:hlinkClick r:id="rId13"/>
                </a:rPr>
                <a:t>FORRT</a:t>
              </a:r>
              <a:endParaRPr lang="en-GB" sz="1800" dirty="0"/>
            </a:p>
          </p:txBody>
        </p:sp>
        <p:sp>
          <p:nvSpPr>
            <p:cNvPr id="179" name="TextBox 178">
              <a:extLst>
                <a:ext uri="{FF2B5EF4-FFF2-40B4-BE49-F238E27FC236}">
                  <a16:creationId xmlns:a16="http://schemas.microsoft.com/office/drawing/2014/main" id="{95ED86F2-850E-51AB-AC35-6F83A8011A2B}"/>
                </a:ext>
              </a:extLst>
            </p:cNvPr>
            <p:cNvSpPr txBox="1"/>
            <p:nvPr/>
          </p:nvSpPr>
          <p:spPr>
            <a:xfrm>
              <a:off x="5281730" y="2492896"/>
              <a:ext cx="1678366" cy="2308324"/>
            </a:xfrm>
            <a:prstGeom prst="rect">
              <a:avLst/>
            </a:prstGeom>
            <a:noFill/>
          </p:spPr>
          <p:txBody>
            <a:bodyPr wrap="square">
              <a:spAutoFit/>
            </a:bodyPr>
            <a:lstStyle/>
            <a:p>
              <a:pPr algn="l">
                <a:lnSpc>
                  <a:spcPct val="100000"/>
                </a:lnSpc>
                <a:spcBef>
                  <a:spcPts val="0"/>
                </a:spcBef>
              </a:pPr>
              <a:r>
                <a:rPr lang="en-GB" sz="1800" dirty="0"/>
                <a:t>Most EOSC projects have their own training catalogues and/or platforms</a:t>
              </a:r>
            </a:p>
            <a:p>
              <a:pPr algn="l">
                <a:lnSpc>
                  <a:spcPct val="100000"/>
                </a:lnSpc>
                <a:spcBef>
                  <a:spcPts val="0"/>
                </a:spcBef>
              </a:pPr>
              <a:r>
                <a:rPr lang="en-GB" sz="1800" dirty="0" err="1">
                  <a:hlinkClick r:id="rId14"/>
                </a:rPr>
                <a:t>OpenPlato</a:t>
              </a:r>
              <a:endParaRPr lang="en-GB" sz="1800" dirty="0"/>
            </a:p>
          </p:txBody>
        </p:sp>
        <p:sp>
          <p:nvSpPr>
            <p:cNvPr id="180" name="TextBox 179">
              <a:extLst>
                <a:ext uri="{FF2B5EF4-FFF2-40B4-BE49-F238E27FC236}">
                  <a16:creationId xmlns:a16="http://schemas.microsoft.com/office/drawing/2014/main" id="{D6C8A0F9-5988-2415-6C10-2E998B78BEB9}"/>
                </a:ext>
              </a:extLst>
            </p:cNvPr>
            <p:cNvSpPr txBox="1"/>
            <p:nvPr/>
          </p:nvSpPr>
          <p:spPr>
            <a:xfrm>
              <a:off x="256498" y="2708920"/>
              <a:ext cx="1846202" cy="2031325"/>
            </a:xfrm>
            <a:prstGeom prst="rect">
              <a:avLst/>
            </a:prstGeom>
            <a:noFill/>
          </p:spPr>
          <p:txBody>
            <a:bodyPr wrap="square">
              <a:spAutoFit/>
            </a:bodyPr>
            <a:lstStyle/>
            <a:p>
              <a:pPr marL="171450" indent="-171450" algn="l">
                <a:lnSpc>
                  <a:spcPct val="100000"/>
                </a:lnSpc>
                <a:spcBef>
                  <a:spcPts val="0"/>
                </a:spcBef>
                <a:buFont typeface="Arial" panose="020B0604020202020204" pitchFamily="34" charset="0"/>
                <a:buChar char="•"/>
              </a:pPr>
              <a:r>
                <a:rPr lang="en-GB" sz="1800" dirty="0"/>
                <a:t>Discovery is a lengthy, windy process</a:t>
              </a:r>
            </a:p>
            <a:p>
              <a:pPr marL="171450" indent="-171450" algn="l">
                <a:lnSpc>
                  <a:spcPct val="100000"/>
                </a:lnSpc>
                <a:spcBef>
                  <a:spcPts val="0"/>
                </a:spcBef>
                <a:buFont typeface="Arial" panose="020B0604020202020204" pitchFamily="34" charset="0"/>
                <a:buChar char="•"/>
              </a:pPr>
              <a:endParaRPr lang="en-GB" sz="1800" dirty="0"/>
            </a:p>
            <a:p>
              <a:pPr marL="171450" indent="-171450" algn="l">
                <a:lnSpc>
                  <a:spcPct val="100000"/>
                </a:lnSpc>
                <a:spcBef>
                  <a:spcPts val="0"/>
                </a:spcBef>
                <a:buFont typeface="Arial" panose="020B0604020202020204" pitchFamily="34" charset="0"/>
                <a:buChar char="•"/>
              </a:pPr>
              <a:r>
                <a:rPr lang="en-GB" sz="1800" dirty="0"/>
                <a:t>Closed learning resources have value too</a:t>
              </a:r>
            </a:p>
          </p:txBody>
        </p:sp>
      </p:grpSp>
      <p:sp>
        <p:nvSpPr>
          <p:cNvPr id="2" name="Title 1">
            <a:extLst>
              <a:ext uri="{FF2B5EF4-FFF2-40B4-BE49-F238E27FC236}">
                <a16:creationId xmlns:a16="http://schemas.microsoft.com/office/drawing/2014/main" id="{B6B2F108-8F58-FB49-8F25-35E150CFDD72}"/>
              </a:ext>
            </a:extLst>
          </p:cNvPr>
          <p:cNvSpPr>
            <a:spLocks noGrp="1"/>
          </p:cNvSpPr>
          <p:nvPr>
            <p:ph type="title" idx="4294967295"/>
          </p:nvPr>
        </p:nvSpPr>
        <p:spPr>
          <a:xfrm>
            <a:off x="0" y="365125"/>
            <a:ext cx="10515600" cy="1325563"/>
          </a:xfrm>
        </p:spPr>
        <p:txBody>
          <a:bodyPr>
            <a:normAutofit/>
          </a:bodyPr>
          <a:lstStyle/>
          <a:p>
            <a:r>
              <a:rPr lang="en-GB" sz="4800" dirty="0"/>
              <a:t>2 - Discover</a:t>
            </a:r>
          </a:p>
        </p:txBody>
      </p:sp>
    </p:spTree>
    <p:extLst>
      <p:ext uri="{BB962C8B-B14F-4D97-AF65-F5344CB8AC3E}">
        <p14:creationId xmlns:p14="http://schemas.microsoft.com/office/powerpoint/2010/main" val="20721399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CCADE2-3218-0E56-1FB1-5CC9D4F16EB9}"/>
              </a:ext>
            </a:extLst>
          </p:cNvPr>
          <p:cNvSpPr>
            <a:spLocks noGrp="1"/>
          </p:cNvSpPr>
          <p:nvPr>
            <p:ph type="ctrTitle"/>
          </p:nvPr>
        </p:nvSpPr>
        <p:spPr>
          <a:xfrm>
            <a:off x="1524000" y="2173883"/>
            <a:ext cx="9144000" cy="2387600"/>
          </a:xfrm>
        </p:spPr>
        <p:txBody>
          <a:bodyPr>
            <a:noAutofit/>
          </a:bodyPr>
          <a:lstStyle/>
          <a:p>
            <a:r>
              <a:rPr lang="en-MK" sz="4000" dirty="0"/>
              <a:t>Q: </a:t>
            </a:r>
            <a:r>
              <a:rPr lang="en-GB" sz="4000" dirty="0"/>
              <a:t>Imagine you are searching for existing learning resources to reuse in your module on "Introduction to Open Access." What </a:t>
            </a:r>
            <a:r>
              <a:rPr lang="en-GB" sz="4000" b="1" dirty="0"/>
              <a:t>keywords</a:t>
            </a:r>
            <a:r>
              <a:rPr lang="en-GB" sz="4000" dirty="0"/>
              <a:t> or phrases would you use in your search to maximize the chances of finding relevant and reusable materials?</a:t>
            </a:r>
            <a:endParaRPr lang="en-MK" sz="4000" dirty="0"/>
          </a:p>
        </p:txBody>
      </p:sp>
      <p:sp>
        <p:nvSpPr>
          <p:cNvPr id="5" name="Subtitle 4">
            <a:extLst>
              <a:ext uri="{FF2B5EF4-FFF2-40B4-BE49-F238E27FC236}">
                <a16:creationId xmlns:a16="http://schemas.microsoft.com/office/drawing/2014/main" id="{3841B6BB-5FED-6F7D-ECEA-FAC234F0F2AF}"/>
              </a:ext>
            </a:extLst>
          </p:cNvPr>
          <p:cNvSpPr>
            <a:spLocks noGrp="1"/>
          </p:cNvSpPr>
          <p:nvPr>
            <p:ph type="subTitle" idx="1"/>
          </p:nvPr>
        </p:nvSpPr>
        <p:spPr>
          <a:xfrm>
            <a:off x="1524000" y="4653558"/>
            <a:ext cx="9144000" cy="1655762"/>
          </a:xfrm>
        </p:spPr>
        <p:txBody>
          <a:bodyPr/>
          <a:lstStyle/>
          <a:p>
            <a:pPr marL="342900" indent="-342900" algn="l">
              <a:buFont typeface="Arial" panose="020B0604020202020204" pitchFamily="34" charset="0"/>
              <a:buChar char="•"/>
            </a:pPr>
            <a:r>
              <a:rPr lang="en-GB" dirty="0"/>
              <a:t>Consider different aspects of your topic, such as the tools, techniques, and concepts involved.</a:t>
            </a:r>
          </a:p>
          <a:p>
            <a:pPr marL="342900" indent="-342900" algn="l">
              <a:buFont typeface="Arial" panose="020B0604020202020204" pitchFamily="34" charset="0"/>
              <a:buChar char="•"/>
            </a:pPr>
            <a:r>
              <a:rPr lang="en-GB" dirty="0"/>
              <a:t>Think about the level of expertise you are targeting.</a:t>
            </a:r>
            <a:endParaRPr lang="en-MK" dirty="0"/>
          </a:p>
        </p:txBody>
      </p:sp>
    </p:spTree>
    <p:extLst>
      <p:ext uri="{BB962C8B-B14F-4D97-AF65-F5344CB8AC3E}">
        <p14:creationId xmlns:p14="http://schemas.microsoft.com/office/powerpoint/2010/main" val="32681777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E9A82-A38B-A10E-67E1-1BB087375C00}"/>
              </a:ext>
            </a:extLst>
          </p:cNvPr>
          <p:cNvSpPr>
            <a:spLocks noGrp="1"/>
          </p:cNvSpPr>
          <p:nvPr>
            <p:ph type="title"/>
          </p:nvPr>
        </p:nvSpPr>
        <p:spPr>
          <a:xfrm>
            <a:off x="603250" y="345084"/>
            <a:ext cx="10985500" cy="995684"/>
          </a:xfrm>
        </p:spPr>
        <p:txBody>
          <a:bodyPr>
            <a:normAutofit fontScale="90000"/>
          </a:bodyPr>
          <a:lstStyle/>
          <a:p>
            <a:r>
              <a:rPr lang="en-GB" sz="4800" dirty="0"/>
              <a:t>Effectively search for existing learning materials</a:t>
            </a:r>
            <a:endParaRPr lang="en-MK" sz="4800" dirty="0"/>
          </a:p>
        </p:txBody>
      </p:sp>
      <p:graphicFrame>
        <p:nvGraphicFramePr>
          <p:cNvPr id="7" name="Content Placeholder 2" descr="•1. Be Specific and Contextual&#10;•Use keywords that reflect the learning material’s topic, discipline, and intended use.&#10;•2. Use Synonyms and Related Terms&#10;•Different repositories or creators may describe the same concept using different terms.&#10;•3. Include Metadata Elements as Keywords&#10;•Search using metadata elements&#10;•4. Combine Keywords for Advanced Searches&#10;•Use Boolean operators to combine multiple terms and narrow or broaden your search.&#10;•5. Search in Specialized Repositories&#10;•Focus on repositories and platforms that host educational resources">
            <a:extLst>
              <a:ext uri="{FF2B5EF4-FFF2-40B4-BE49-F238E27FC236}">
                <a16:creationId xmlns:a16="http://schemas.microsoft.com/office/drawing/2014/main" id="{D3616D9E-AA22-7C14-4F57-C5E2A8C41461}"/>
              </a:ext>
            </a:extLst>
          </p:cNvPr>
          <p:cNvGraphicFramePr>
            <a:graphicFrameLocks noGrp="1"/>
          </p:cNvGraphicFramePr>
          <p:nvPr>
            <p:ph idx="1"/>
            <p:extLst>
              <p:ext uri="{D42A27DB-BD31-4B8C-83A1-F6EECF244321}">
                <p14:modId xmlns:p14="http://schemas.microsoft.com/office/powerpoint/2010/main" val="2772088540"/>
              </p:ext>
            </p:extLst>
          </p:nvPr>
        </p:nvGraphicFramePr>
        <p:xfrm>
          <a:off x="335360" y="1196752"/>
          <a:ext cx="11488340" cy="498021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833667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A02E8-CE41-2E49-5823-44A34F507806}"/>
              </a:ext>
            </a:extLst>
          </p:cNvPr>
          <p:cNvSpPr>
            <a:spLocks noGrp="1"/>
          </p:cNvSpPr>
          <p:nvPr>
            <p:ph type="title"/>
          </p:nvPr>
        </p:nvSpPr>
        <p:spPr>
          <a:xfrm>
            <a:off x="0" y="404664"/>
            <a:ext cx="12192000" cy="936104"/>
          </a:xfrm>
        </p:spPr>
        <p:txBody>
          <a:bodyPr>
            <a:normAutofit/>
          </a:bodyPr>
          <a:lstStyle/>
          <a:p>
            <a:r>
              <a:rPr lang="en-MK" sz="4800" dirty="0"/>
              <a:t>Reusing existing content</a:t>
            </a:r>
          </a:p>
        </p:txBody>
      </p:sp>
      <p:sp>
        <p:nvSpPr>
          <p:cNvPr id="3" name="Content Placeholder 2">
            <a:extLst>
              <a:ext uri="{FF2B5EF4-FFF2-40B4-BE49-F238E27FC236}">
                <a16:creationId xmlns:a16="http://schemas.microsoft.com/office/drawing/2014/main" id="{C644F1E4-A03B-0AAD-C9B0-637314DDAFE5}"/>
              </a:ext>
            </a:extLst>
          </p:cNvPr>
          <p:cNvSpPr>
            <a:spLocks noGrp="1"/>
          </p:cNvSpPr>
          <p:nvPr>
            <p:ph sz="half" idx="1"/>
          </p:nvPr>
        </p:nvSpPr>
        <p:spPr>
          <a:xfrm>
            <a:off x="335360" y="1825625"/>
            <a:ext cx="5684440" cy="4351338"/>
          </a:xfrm>
        </p:spPr>
        <p:txBody>
          <a:bodyPr>
            <a:normAutofit fontScale="85000" lnSpcReduction="10000"/>
          </a:bodyPr>
          <a:lstStyle/>
          <a:p>
            <a:r>
              <a:rPr lang="en-MK" sz="2400" dirty="0"/>
              <a:t>Before you reuse any existing content check the license</a:t>
            </a:r>
          </a:p>
          <a:p>
            <a:pPr lvl="1"/>
            <a:r>
              <a:rPr lang="en-GB" sz="2400" dirty="0">
                <a:solidFill>
                  <a:srgbClr val="92D050"/>
                </a:solidFill>
              </a:rPr>
              <a:t>C</a:t>
            </a:r>
            <a:r>
              <a:rPr lang="en-MK" sz="2400" dirty="0">
                <a:solidFill>
                  <a:srgbClr val="92D050"/>
                </a:solidFill>
              </a:rPr>
              <a:t>ontent MUST be available under a permissible license</a:t>
            </a:r>
          </a:p>
          <a:p>
            <a:r>
              <a:rPr lang="en-MK" sz="2400" dirty="0"/>
              <a:t>If the content is not available under a permissible license you can</a:t>
            </a:r>
          </a:p>
          <a:p>
            <a:pPr lvl="1"/>
            <a:r>
              <a:rPr lang="en-MK" sz="2400" dirty="0"/>
              <a:t>Only cite it</a:t>
            </a:r>
          </a:p>
          <a:p>
            <a:pPr lvl="1"/>
            <a:r>
              <a:rPr lang="en-GB" sz="2400" dirty="0"/>
              <a:t>R</a:t>
            </a:r>
            <a:r>
              <a:rPr lang="en-MK" sz="2400" dirty="0"/>
              <a:t>each out to the owner and ask for permission for reuse</a:t>
            </a:r>
          </a:p>
          <a:p>
            <a:r>
              <a:rPr lang="en-MK" sz="2400" dirty="0"/>
              <a:t>Best to stick to content available under CC </a:t>
            </a:r>
            <a:br>
              <a:rPr lang="en-MK" sz="2400" dirty="0"/>
            </a:br>
            <a:r>
              <a:rPr lang="en-MK" sz="2400" dirty="0"/>
              <a:t>(or similar) licenses</a:t>
            </a:r>
          </a:p>
          <a:p>
            <a:pPr lvl="1"/>
            <a:r>
              <a:rPr lang="en-GB" sz="2400" dirty="0"/>
              <a:t>E</a:t>
            </a:r>
            <a:r>
              <a:rPr lang="en-MK" sz="2400" dirty="0"/>
              <a:t>ven then you need to be careful</a:t>
            </a:r>
          </a:p>
        </p:txBody>
      </p:sp>
      <p:pic>
        <p:nvPicPr>
          <p:cNvPr id="6" name="Picture 5" descr="A copyright symbol">
            <a:extLst>
              <a:ext uri="{FF2B5EF4-FFF2-40B4-BE49-F238E27FC236}">
                <a16:creationId xmlns:a16="http://schemas.microsoft.com/office/drawing/2014/main" id="{5C50AF0A-2586-9B02-8B2D-6B57704847D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518032" y="2318861"/>
            <a:ext cx="5470902" cy="3077382"/>
          </a:xfrm>
          <a:prstGeom prst="rect">
            <a:avLst/>
          </a:prstGeom>
        </p:spPr>
      </p:pic>
      <p:sp>
        <p:nvSpPr>
          <p:cNvPr id="7" name="TextBox 6">
            <a:extLst>
              <a:ext uri="{FF2B5EF4-FFF2-40B4-BE49-F238E27FC236}">
                <a16:creationId xmlns:a16="http://schemas.microsoft.com/office/drawing/2014/main" id="{8199B61D-2132-111A-25DA-EED7810B490A}"/>
              </a:ext>
            </a:extLst>
          </p:cNvPr>
          <p:cNvSpPr txBox="1"/>
          <p:nvPr/>
        </p:nvSpPr>
        <p:spPr>
          <a:xfrm>
            <a:off x="6456040" y="5430416"/>
            <a:ext cx="5470902" cy="230832"/>
          </a:xfrm>
          <a:prstGeom prst="rect">
            <a:avLst/>
          </a:prstGeom>
          <a:noFill/>
        </p:spPr>
        <p:txBody>
          <a:bodyPr wrap="square" rtlCol="0">
            <a:spAutoFit/>
          </a:bodyPr>
          <a:lstStyle/>
          <a:p>
            <a:r>
              <a:rPr lang="en-MK" sz="900" dirty="0">
                <a:hlinkClick r:id="rId3" tooltip="https://edtechsandyk.blogspot.com/2011/12/great-video-on-copyright-fair-use.html"/>
              </a:rPr>
              <a:t>This Photo</a:t>
            </a:r>
            <a:r>
              <a:rPr lang="en-MK" sz="900" dirty="0"/>
              <a:t> by Unknown Author is licensed under </a:t>
            </a:r>
            <a:r>
              <a:rPr lang="en-MK" sz="900" dirty="0">
                <a:hlinkClick r:id="rId4" tooltip="https://creativecommons.org/licenses/by-nc-sa/3.0/"/>
              </a:rPr>
              <a:t>CC BY-SA-NC</a:t>
            </a:r>
            <a:endParaRPr lang="en-MK" sz="900" dirty="0"/>
          </a:p>
        </p:txBody>
      </p:sp>
    </p:spTree>
    <p:extLst>
      <p:ext uri="{BB962C8B-B14F-4D97-AF65-F5344CB8AC3E}">
        <p14:creationId xmlns:p14="http://schemas.microsoft.com/office/powerpoint/2010/main" val="29717667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6D331-769B-C34C-8C0E-217D7D3ECB98}"/>
              </a:ext>
            </a:extLst>
          </p:cNvPr>
          <p:cNvSpPr>
            <a:spLocks noGrp="1"/>
          </p:cNvSpPr>
          <p:nvPr>
            <p:ph type="title"/>
          </p:nvPr>
        </p:nvSpPr>
        <p:spPr>
          <a:xfrm>
            <a:off x="30425" y="336689"/>
            <a:ext cx="10515600" cy="1325563"/>
          </a:xfrm>
        </p:spPr>
        <p:txBody>
          <a:bodyPr>
            <a:normAutofit/>
          </a:bodyPr>
          <a:lstStyle/>
          <a:p>
            <a:r>
              <a:rPr lang="en-GB" sz="4800" dirty="0"/>
              <a:t>Creative Commons Licenses</a:t>
            </a:r>
          </a:p>
        </p:txBody>
      </p:sp>
      <p:pic>
        <p:nvPicPr>
          <p:cNvPr id="8" name="Content Placeholder 7" descr="BY, SA, NC, ND">
            <a:extLst>
              <a:ext uri="{FF2B5EF4-FFF2-40B4-BE49-F238E27FC236}">
                <a16:creationId xmlns:a16="http://schemas.microsoft.com/office/drawing/2014/main" id="{789F64B0-BE5A-BA42-BC98-8B5266810C13}"/>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r="78401"/>
          <a:stretch/>
        </p:blipFill>
        <p:spPr>
          <a:xfrm>
            <a:off x="147071" y="1338541"/>
            <a:ext cx="2862263" cy="4974511"/>
          </a:xfrm>
        </p:spPr>
      </p:pic>
      <p:pic>
        <p:nvPicPr>
          <p:cNvPr id="10" name="Content Placeholder 9" descr="Screenshot of table with CC licenses comparison">
            <a:extLst>
              <a:ext uri="{FF2B5EF4-FFF2-40B4-BE49-F238E27FC236}">
                <a16:creationId xmlns:a16="http://schemas.microsoft.com/office/drawing/2014/main" id="{0414A941-7605-A749-A1BE-E67799BB675A}"/>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r="10386"/>
          <a:stretch/>
        </p:blipFill>
        <p:spPr>
          <a:xfrm>
            <a:off x="2980112" y="1985963"/>
            <a:ext cx="9126714" cy="3643311"/>
          </a:xfrm>
        </p:spPr>
      </p:pic>
      <p:sp>
        <p:nvSpPr>
          <p:cNvPr id="11" name="TextBox 10">
            <a:extLst>
              <a:ext uri="{FF2B5EF4-FFF2-40B4-BE49-F238E27FC236}">
                <a16:creationId xmlns:a16="http://schemas.microsoft.com/office/drawing/2014/main" id="{F506717B-FD09-1C4A-9935-70090C1C97E7}"/>
              </a:ext>
            </a:extLst>
          </p:cNvPr>
          <p:cNvSpPr txBox="1"/>
          <p:nvPr/>
        </p:nvSpPr>
        <p:spPr>
          <a:xfrm>
            <a:off x="3156405" y="5767263"/>
            <a:ext cx="9035595" cy="253916"/>
          </a:xfrm>
          <a:prstGeom prst="rect">
            <a:avLst/>
          </a:prstGeom>
          <a:noFill/>
        </p:spPr>
        <p:txBody>
          <a:bodyPr wrap="square" rtlCol="0">
            <a:spAutoFit/>
          </a:bodyPr>
          <a:lstStyle/>
          <a:p>
            <a:r>
              <a:rPr lang="en-GB" sz="1050" dirty="0"/>
              <a:t>Taken from </a:t>
            </a:r>
            <a:r>
              <a:rPr lang="en-GB" sz="1050" dirty="0">
                <a:hlinkClick r:id="rId4"/>
              </a:rPr>
              <a:t>Creative Commons license Wikipage</a:t>
            </a:r>
            <a:r>
              <a:rPr lang="en-GB" sz="1050" dirty="0"/>
              <a:t> (2023, June 21) in Wikipedia licensed under the </a:t>
            </a:r>
            <a:r>
              <a:rPr lang="en-GB" sz="1050" dirty="0">
                <a:hlinkClick r:id="rId5"/>
              </a:rPr>
              <a:t>Creative Commons Attribution-ShareAlike License 4.0</a:t>
            </a:r>
            <a:r>
              <a:rPr lang="en-GB" sz="1050" dirty="0"/>
              <a:t> /  cropped</a:t>
            </a:r>
          </a:p>
        </p:txBody>
      </p:sp>
    </p:spTree>
    <p:extLst>
      <p:ext uri="{BB962C8B-B14F-4D97-AF65-F5344CB8AC3E}">
        <p14:creationId xmlns:p14="http://schemas.microsoft.com/office/powerpoint/2010/main" val="13150713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a:xfrm>
            <a:off x="0" y="404664"/>
            <a:ext cx="10985500" cy="923676"/>
          </a:xfrm>
        </p:spPr>
        <p:txBody>
          <a:bodyPr>
            <a:normAutofit/>
          </a:bodyPr>
          <a:lstStyle/>
          <a:p>
            <a:r>
              <a:rPr lang="en-GB" sz="4800" dirty="0"/>
              <a:t>Attribution</a:t>
            </a:r>
          </a:p>
        </p:txBody>
      </p:sp>
      <p:sp>
        <p:nvSpPr>
          <p:cNvPr id="3" name="Content Placeholder 2">
            <a:extLst>
              <a:ext uri="{FF2B5EF4-FFF2-40B4-BE49-F238E27FC236}">
                <a16:creationId xmlns:a16="http://schemas.microsoft.com/office/drawing/2014/main" id="{DA1A1134-5450-104C-8ACA-6A98613FEC7A}"/>
              </a:ext>
            </a:extLst>
          </p:cNvPr>
          <p:cNvSpPr>
            <a:spLocks noGrp="1"/>
          </p:cNvSpPr>
          <p:nvPr>
            <p:ph sz="half" idx="1"/>
          </p:nvPr>
        </p:nvSpPr>
        <p:spPr>
          <a:xfrm>
            <a:off x="551384" y="1825625"/>
            <a:ext cx="5468416" cy="4351338"/>
          </a:xfrm>
        </p:spPr>
        <p:txBody>
          <a:bodyPr>
            <a:normAutofit fontScale="92500" lnSpcReduction="10000"/>
          </a:bodyPr>
          <a:lstStyle/>
          <a:p>
            <a:r>
              <a:rPr lang="en-GB" sz="2000" dirty="0"/>
              <a:t>Moral right - </a:t>
            </a:r>
            <a:r>
              <a:rPr lang="en-GB" sz="2000" b="1" dirty="0"/>
              <a:t>always needed</a:t>
            </a:r>
          </a:p>
          <a:p>
            <a:r>
              <a:rPr lang="en-GB" sz="2000" dirty="0"/>
              <a:t>Everything you reuse </a:t>
            </a:r>
            <a:r>
              <a:rPr lang="en-GB" sz="2000" dirty="0">
                <a:solidFill>
                  <a:srgbClr val="FF9300"/>
                </a:solidFill>
              </a:rPr>
              <a:t>MUST</a:t>
            </a:r>
            <a:r>
              <a:rPr lang="en-GB" sz="2000" dirty="0"/>
              <a:t> be attributed to the author</a:t>
            </a:r>
          </a:p>
          <a:p>
            <a:r>
              <a:rPr lang="en-GB" sz="2000" dirty="0"/>
              <a:t>How to attribute:</a:t>
            </a:r>
          </a:p>
          <a:p>
            <a:pPr lvl="1"/>
            <a:r>
              <a:rPr lang="en-GB" sz="2000" dirty="0"/>
              <a:t>If supplied, you must provide</a:t>
            </a:r>
          </a:p>
          <a:p>
            <a:pPr lvl="2"/>
            <a:r>
              <a:rPr lang="en-GB" sz="2000" dirty="0"/>
              <a:t>the title of the material</a:t>
            </a:r>
          </a:p>
          <a:p>
            <a:pPr lvl="2"/>
            <a:r>
              <a:rPr lang="en-GB" sz="2000" dirty="0"/>
              <a:t>the name of the creator and attribution parties, </a:t>
            </a:r>
          </a:p>
          <a:p>
            <a:pPr lvl="2"/>
            <a:r>
              <a:rPr lang="en-GB" sz="2000" dirty="0"/>
              <a:t>a copyright notice, </a:t>
            </a:r>
          </a:p>
          <a:p>
            <a:pPr lvl="2"/>
            <a:r>
              <a:rPr lang="en-GB" sz="2000" dirty="0"/>
              <a:t>a license notice, </a:t>
            </a:r>
          </a:p>
          <a:p>
            <a:pPr lvl="2"/>
            <a:r>
              <a:rPr lang="en-GB" sz="2000" dirty="0"/>
              <a:t>a disclaimer notice, and </a:t>
            </a:r>
          </a:p>
          <a:p>
            <a:pPr lvl="2"/>
            <a:r>
              <a:rPr lang="en-GB" sz="2000" dirty="0"/>
              <a:t>a link to the material</a:t>
            </a:r>
          </a:p>
        </p:txBody>
      </p:sp>
      <p:graphicFrame>
        <p:nvGraphicFramePr>
          <p:cNvPr id="7" name="Content Placeholder 6" descr="Check if the author has a preferred way for attribution (how to cite). If no, then use the TASL method&#13;&#10;">
            <a:extLst>
              <a:ext uri="{FF2B5EF4-FFF2-40B4-BE49-F238E27FC236}">
                <a16:creationId xmlns:a16="http://schemas.microsoft.com/office/drawing/2014/main" id="{B1FA64BA-502E-86B2-8DEE-7DA6DAC3EAF0}"/>
              </a:ext>
            </a:extLst>
          </p:cNvPr>
          <p:cNvGraphicFramePr>
            <a:graphicFrameLocks noGrp="1"/>
          </p:cNvGraphicFramePr>
          <p:nvPr>
            <p:ph sz="half" idx="2"/>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TextBox 7">
            <a:extLst>
              <a:ext uri="{FF2B5EF4-FFF2-40B4-BE49-F238E27FC236}">
                <a16:creationId xmlns:a16="http://schemas.microsoft.com/office/drawing/2014/main" id="{38FECC74-FAC2-2CC8-D95B-E746D193766D}"/>
              </a:ext>
              <a:ext uri="{C183D7F6-B498-43B3-948B-1728B52AA6E4}">
                <adec:decorative xmlns:adec="http://schemas.microsoft.com/office/drawing/2017/decorative" val="1"/>
              </a:ext>
            </a:extLst>
          </p:cNvPr>
          <p:cNvSpPr txBox="1"/>
          <p:nvPr/>
        </p:nvSpPr>
        <p:spPr>
          <a:xfrm>
            <a:off x="8400256" y="3789040"/>
            <a:ext cx="817775" cy="505972"/>
          </a:xfrm>
          <a:prstGeom prst="rect">
            <a:avLst/>
          </a:prstGeom>
          <a:noFill/>
        </p:spPr>
        <p:txBody>
          <a:bodyPr wrap="square" rtlCol="0">
            <a:spAutoFit/>
          </a:bodyPr>
          <a:lstStyle/>
          <a:p>
            <a:r>
              <a:rPr lang="en-MK" dirty="0"/>
              <a:t>NO ?</a:t>
            </a:r>
          </a:p>
        </p:txBody>
      </p:sp>
    </p:spTree>
    <p:extLst>
      <p:ext uri="{BB962C8B-B14F-4D97-AF65-F5344CB8AC3E}">
        <p14:creationId xmlns:p14="http://schemas.microsoft.com/office/powerpoint/2010/main" val="30539129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a:xfrm>
            <a:off x="0" y="404664"/>
            <a:ext cx="10985500" cy="923676"/>
          </a:xfrm>
        </p:spPr>
        <p:txBody>
          <a:bodyPr>
            <a:normAutofit/>
          </a:bodyPr>
          <a:lstStyle/>
          <a:p>
            <a:r>
              <a:rPr lang="en-GB" sz="4800" dirty="0"/>
              <a:t>How to attribute?</a:t>
            </a:r>
          </a:p>
        </p:txBody>
      </p:sp>
      <p:sp>
        <p:nvSpPr>
          <p:cNvPr id="3" name="Content Placeholder 2">
            <a:extLst>
              <a:ext uri="{FF2B5EF4-FFF2-40B4-BE49-F238E27FC236}">
                <a16:creationId xmlns:a16="http://schemas.microsoft.com/office/drawing/2014/main" id="{DA1A1134-5450-104C-8ACA-6A98613FEC7A}"/>
              </a:ext>
            </a:extLst>
          </p:cNvPr>
          <p:cNvSpPr>
            <a:spLocks noGrp="1"/>
          </p:cNvSpPr>
          <p:nvPr>
            <p:ph sz="half" idx="1"/>
          </p:nvPr>
        </p:nvSpPr>
        <p:spPr>
          <a:xfrm>
            <a:off x="407368" y="1825625"/>
            <a:ext cx="5612432" cy="4351338"/>
          </a:xfrm>
        </p:spPr>
        <p:txBody>
          <a:bodyPr>
            <a:normAutofit/>
          </a:bodyPr>
          <a:lstStyle/>
          <a:p>
            <a:r>
              <a:rPr lang="en-GB" sz="2400" b="1" dirty="0"/>
              <a:t>The ideal attribution =</a:t>
            </a:r>
            <a:r>
              <a:rPr lang="en-GB" sz="2400" dirty="0"/>
              <a:t> </a:t>
            </a:r>
            <a:r>
              <a:rPr lang="en-GB" sz="2400" b="1" dirty="0"/>
              <a:t>TASL</a:t>
            </a:r>
          </a:p>
          <a:p>
            <a:pPr lvl="1"/>
            <a:r>
              <a:rPr lang="en-GB" sz="2400" b="1" dirty="0"/>
              <a:t>Title</a:t>
            </a:r>
            <a:r>
              <a:rPr lang="en-GB" sz="2400" dirty="0"/>
              <a:t> - what is the name of the work</a:t>
            </a:r>
          </a:p>
          <a:p>
            <a:pPr lvl="1"/>
            <a:r>
              <a:rPr lang="en-GB" sz="2400" b="1" dirty="0"/>
              <a:t>Author</a:t>
            </a:r>
            <a:r>
              <a:rPr lang="en-GB" sz="2400" dirty="0"/>
              <a:t> - who allows you to use the work (name and link)</a:t>
            </a:r>
          </a:p>
          <a:p>
            <a:pPr lvl="1"/>
            <a:r>
              <a:rPr lang="en-GB" sz="2400" b="1" dirty="0"/>
              <a:t>Source</a:t>
            </a:r>
            <a:r>
              <a:rPr lang="en-GB" sz="2400" dirty="0"/>
              <a:t> - where can the work be found (link added to title)</a:t>
            </a:r>
          </a:p>
          <a:p>
            <a:pPr lvl="1"/>
            <a:r>
              <a:rPr lang="en-GB" sz="2400" b="1" dirty="0"/>
              <a:t>License</a:t>
            </a:r>
            <a:r>
              <a:rPr lang="en-GB" sz="2400" dirty="0"/>
              <a:t> - how can the work be used (name and link to the license)</a:t>
            </a:r>
          </a:p>
          <a:p>
            <a:r>
              <a:rPr lang="en-GB" sz="2400" dirty="0">
                <a:hlinkClick r:id="rId2"/>
              </a:rPr>
              <a:t>CC Recommended practices for attribution</a:t>
            </a:r>
            <a:endParaRPr lang="en-GB" sz="2400" dirty="0"/>
          </a:p>
          <a:p>
            <a:endParaRPr lang="en-GB" sz="2400" dirty="0"/>
          </a:p>
          <a:p>
            <a:endParaRPr lang="en-GB" sz="2400" dirty="0"/>
          </a:p>
        </p:txBody>
      </p:sp>
      <p:graphicFrame>
        <p:nvGraphicFramePr>
          <p:cNvPr id="6" name="Content Placeholder 5">
            <a:extLst>
              <a:ext uri="{FF2B5EF4-FFF2-40B4-BE49-F238E27FC236}">
                <a16:creationId xmlns:a16="http://schemas.microsoft.com/office/drawing/2014/main" id="{06E32DDF-CF9B-D947-AB19-8EF6AE4E6D0F}"/>
              </a:ext>
              <a:ext uri="{C183D7F6-B498-43B3-948B-1728B52AA6E4}">
                <adec:decorative xmlns:adec="http://schemas.microsoft.com/office/drawing/2017/decorative" val="1"/>
              </a:ext>
            </a:extLst>
          </p:cNvPr>
          <p:cNvGraphicFramePr>
            <a:graphicFrameLocks noGrp="1"/>
          </p:cNvGraphicFramePr>
          <p:nvPr>
            <p:ph sz="half" idx="2"/>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617818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853DB-C1DB-8241-92FF-F372997F1F8B}"/>
              </a:ext>
            </a:extLst>
          </p:cNvPr>
          <p:cNvSpPr>
            <a:spLocks noGrp="1"/>
          </p:cNvSpPr>
          <p:nvPr>
            <p:ph type="title"/>
          </p:nvPr>
        </p:nvSpPr>
        <p:spPr>
          <a:xfrm>
            <a:off x="0" y="332656"/>
            <a:ext cx="10985500" cy="923676"/>
          </a:xfrm>
        </p:spPr>
        <p:txBody>
          <a:bodyPr>
            <a:normAutofit/>
          </a:bodyPr>
          <a:lstStyle/>
          <a:p>
            <a:r>
              <a:rPr lang="en-GB" sz="4800" dirty="0"/>
              <a:t>Attribution examples</a:t>
            </a:r>
          </a:p>
        </p:txBody>
      </p:sp>
      <p:sp>
        <p:nvSpPr>
          <p:cNvPr id="3" name="Content Placeholder 2">
            <a:extLst>
              <a:ext uri="{FF2B5EF4-FFF2-40B4-BE49-F238E27FC236}">
                <a16:creationId xmlns:a16="http://schemas.microsoft.com/office/drawing/2014/main" id="{FA4E6AF6-FDE3-A943-B628-07A1B6F69C76}"/>
              </a:ext>
            </a:extLst>
          </p:cNvPr>
          <p:cNvSpPr>
            <a:spLocks noGrp="1"/>
          </p:cNvSpPr>
          <p:nvPr>
            <p:ph idx="1"/>
          </p:nvPr>
        </p:nvSpPr>
        <p:spPr>
          <a:xfrm>
            <a:off x="603250" y="1484784"/>
            <a:ext cx="10985500" cy="4767474"/>
          </a:xfrm>
        </p:spPr>
        <p:txBody>
          <a:bodyPr>
            <a:normAutofit fontScale="92500"/>
          </a:bodyPr>
          <a:lstStyle/>
          <a:p>
            <a:pPr algn="l"/>
            <a:r>
              <a:rPr lang="en-GB" sz="2400" dirty="0"/>
              <a:t>Image attribution</a:t>
            </a:r>
          </a:p>
          <a:p>
            <a:pPr lvl="1" algn="l"/>
            <a:r>
              <a:rPr lang="en-GB" sz="2400" dirty="0"/>
              <a:t>"</a:t>
            </a:r>
            <a:r>
              <a:rPr lang="en-GB" sz="2400" dirty="0">
                <a:hlinkClick r:id="rId2"/>
              </a:rPr>
              <a:t>Creative Commons 10th Birthday Celebration San Francisco</a:t>
            </a:r>
            <a:r>
              <a:rPr lang="en-GB" sz="2400" dirty="0"/>
              <a:t>" by </a:t>
            </a:r>
            <a:r>
              <a:rPr lang="en-GB" sz="2400" dirty="0">
                <a:hlinkClick r:id="rId3"/>
              </a:rPr>
              <a:t>Timothy Vollmer</a:t>
            </a:r>
            <a:r>
              <a:rPr lang="en-GB" sz="2400" dirty="0"/>
              <a:t> is licensed under </a:t>
            </a:r>
            <a:r>
              <a:rPr lang="en-GB" sz="2400" dirty="0">
                <a:hlinkClick r:id="rId4"/>
              </a:rPr>
              <a:t>CC BY 4.0</a:t>
            </a:r>
            <a:endParaRPr lang="en-GB" sz="2400" dirty="0"/>
          </a:p>
          <a:p>
            <a:pPr algn="l"/>
            <a:r>
              <a:rPr lang="en-GB" sz="2400" dirty="0"/>
              <a:t>Adapted image attribution (if derivatives are allowed)</a:t>
            </a:r>
          </a:p>
          <a:p>
            <a:pPr lvl="1" algn="l"/>
            <a:r>
              <a:rPr lang="en-GB" sz="2400" dirty="0"/>
              <a:t>"</a:t>
            </a:r>
            <a:r>
              <a:rPr lang="en-GB" sz="2400" dirty="0">
                <a:hlinkClick r:id="rId2"/>
              </a:rPr>
              <a:t>Creative Commons 10th Birthday Celebration San Francisco</a:t>
            </a:r>
            <a:r>
              <a:rPr lang="en-GB" sz="2400" dirty="0"/>
              <a:t>" by </a:t>
            </a:r>
            <a:r>
              <a:rPr lang="en-GB" sz="2400" dirty="0">
                <a:hlinkClick r:id="rId3"/>
              </a:rPr>
              <a:t>Timothy Vollmer</a:t>
            </a:r>
            <a:r>
              <a:rPr lang="en-GB" sz="2400" dirty="0"/>
              <a:t> is licensed under </a:t>
            </a:r>
            <a:r>
              <a:rPr lang="en-GB" sz="2400" dirty="0">
                <a:hlinkClick r:id="rId4"/>
              </a:rPr>
              <a:t>CC BY 4.0</a:t>
            </a:r>
            <a:r>
              <a:rPr lang="en-GB" sz="2400" dirty="0"/>
              <a:t> / Cropped from original</a:t>
            </a:r>
          </a:p>
          <a:p>
            <a:pPr algn="l"/>
            <a:r>
              <a:rPr lang="en-GB" sz="2400" dirty="0"/>
              <a:t>Text attribution</a:t>
            </a:r>
          </a:p>
          <a:p>
            <a:pPr lvl="1" algn="l"/>
            <a:r>
              <a:rPr lang="en-GB" sz="2400" dirty="0"/>
              <a:t>This chapter is from “</a:t>
            </a:r>
            <a:r>
              <a:rPr lang="en-GB" sz="2400" dirty="0">
                <a:hlinkClick r:id="rId5"/>
              </a:rPr>
              <a:t>You Don't Know JS Yet (2nd Edition)</a:t>
            </a:r>
            <a:r>
              <a:rPr lang="en-GB" sz="2400" dirty="0"/>
              <a:t>” by </a:t>
            </a:r>
            <a:r>
              <a:rPr lang="en-GB" sz="2400" dirty="0">
                <a:hlinkClick r:id="rId6"/>
              </a:rPr>
              <a:t>Kyle Simpson</a:t>
            </a:r>
            <a:r>
              <a:rPr lang="en-GB" sz="2400" dirty="0"/>
              <a:t>. The book is licensed under the </a:t>
            </a:r>
            <a:r>
              <a:rPr lang="en-GB" sz="2400" dirty="0">
                <a:hlinkClick r:id="rId7"/>
              </a:rPr>
              <a:t>CC BY-NC-ND 4.0 license</a:t>
            </a:r>
            <a:r>
              <a:rPr lang="en-GB" sz="2400" dirty="0"/>
              <a:t>. © 2019-2022 Kyle Simpson.</a:t>
            </a:r>
          </a:p>
          <a:p>
            <a:pPr algn="l"/>
            <a:r>
              <a:rPr lang="en-GB" sz="2400" dirty="0"/>
              <a:t>Provided by source</a:t>
            </a:r>
          </a:p>
          <a:p>
            <a:pPr lvl="1" algn="l"/>
            <a:r>
              <a:rPr lang="en-GB" sz="2400" dirty="0"/>
              <a:t>Image by AUTHOR(link) from </a:t>
            </a:r>
            <a:r>
              <a:rPr lang="en-GB" sz="2400" dirty="0" err="1"/>
              <a:t>Pixabay</a:t>
            </a:r>
            <a:r>
              <a:rPr lang="en-GB" sz="2400" dirty="0"/>
              <a:t>(link)</a:t>
            </a:r>
          </a:p>
        </p:txBody>
      </p:sp>
    </p:spTree>
    <p:extLst>
      <p:ext uri="{BB962C8B-B14F-4D97-AF65-F5344CB8AC3E}">
        <p14:creationId xmlns:p14="http://schemas.microsoft.com/office/powerpoint/2010/main" val="9083970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73FCC-7EC5-C6C1-5DA9-19F7872496CF}"/>
              </a:ext>
            </a:extLst>
          </p:cNvPr>
          <p:cNvSpPr>
            <a:spLocks noGrp="1"/>
          </p:cNvSpPr>
          <p:nvPr>
            <p:ph type="title"/>
          </p:nvPr>
        </p:nvSpPr>
        <p:spPr>
          <a:xfrm>
            <a:off x="603250" y="404664"/>
            <a:ext cx="10985500" cy="851668"/>
          </a:xfrm>
        </p:spPr>
        <p:txBody>
          <a:bodyPr>
            <a:normAutofit/>
          </a:bodyPr>
          <a:lstStyle/>
          <a:p>
            <a:r>
              <a:rPr lang="en-MK" sz="4800" dirty="0">
                <a:solidFill>
                  <a:schemeClr val="tx1"/>
                </a:solidFill>
              </a:rPr>
              <a:t>Set Yourself Up For Success</a:t>
            </a:r>
          </a:p>
        </p:txBody>
      </p:sp>
      <p:pic>
        <p:nvPicPr>
          <p:cNvPr id="5" name="Content Placeholder 4" descr="https://partici.fi/91595077&#13;&#10;">
            <a:extLst>
              <a:ext uri="{FF2B5EF4-FFF2-40B4-BE49-F238E27FC236}">
                <a16:creationId xmlns:a16="http://schemas.microsoft.com/office/drawing/2014/main" id="{AB8CB16F-37A5-760D-7B6B-0F143B7DA14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44880" y="1628800"/>
            <a:ext cx="10302240" cy="4127500"/>
          </a:xfrm>
        </p:spPr>
      </p:pic>
    </p:spTree>
    <p:extLst>
      <p:ext uri="{BB962C8B-B14F-4D97-AF65-F5344CB8AC3E}">
        <p14:creationId xmlns:p14="http://schemas.microsoft.com/office/powerpoint/2010/main" val="37718147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C59521C-EF81-DD55-001B-6B9C27961AC4}"/>
              </a:ext>
            </a:extLst>
          </p:cNvPr>
          <p:cNvSpPr>
            <a:spLocks noGrp="1"/>
          </p:cNvSpPr>
          <p:nvPr>
            <p:ph type="title"/>
          </p:nvPr>
        </p:nvSpPr>
        <p:spPr>
          <a:xfrm>
            <a:off x="603250" y="332656"/>
            <a:ext cx="10985500" cy="1296144"/>
          </a:xfrm>
        </p:spPr>
        <p:txBody>
          <a:bodyPr>
            <a:noAutofit/>
          </a:bodyPr>
          <a:lstStyle/>
          <a:p>
            <a:r>
              <a:rPr lang="en-MK" sz="2800" dirty="0"/>
              <a:t>Q: </a:t>
            </a:r>
            <a:r>
              <a:rPr lang="en-GB" sz="2800" dirty="0"/>
              <a:t>You decided to incorporate a video clip into your "Advanced Data Analysis Techniques" module. The video is licensed under CC BY-SA 4.0. Which of the following attributions is MOST compliant with both the license terms and copyright law?</a:t>
            </a:r>
            <a:endParaRPr lang="en-MK" sz="2800" dirty="0"/>
          </a:p>
        </p:txBody>
      </p:sp>
      <p:graphicFrame>
        <p:nvGraphicFramePr>
          <p:cNvPr id="7" name="Content Placeholder 6" descr="&quot;Video [Video Title] by [Creator Name] is licensed under CC BY-SA 4.0. Copyright [Year] [Creator Name].&quot; &#13;&#10;">
            <a:extLst>
              <a:ext uri="{FF2B5EF4-FFF2-40B4-BE49-F238E27FC236}">
                <a16:creationId xmlns:a16="http://schemas.microsoft.com/office/drawing/2014/main" id="{8461C0F9-EC65-962D-6D5B-3A4F450B07B1}"/>
              </a:ext>
            </a:extLst>
          </p:cNvPr>
          <p:cNvGraphicFramePr>
            <a:graphicFrameLocks noGrp="1"/>
          </p:cNvGraphicFramePr>
          <p:nvPr>
            <p:ph idx="1"/>
            <p:extLst>
              <p:ext uri="{D42A27DB-BD31-4B8C-83A1-F6EECF244321}">
                <p14:modId xmlns:p14="http://schemas.microsoft.com/office/powerpoint/2010/main" val="1644053940"/>
              </p:ext>
            </p:extLst>
          </p:nvPr>
        </p:nvGraphicFramePr>
        <p:xfrm>
          <a:off x="603250" y="2124252"/>
          <a:ext cx="10985500" cy="41280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Rounded Rectangle 7">
            <a:extLst>
              <a:ext uri="{FF2B5EF4-FFF2-40B4-BE49-F238E27FC236}">
                <a16:creationId xmlns:a16="http://schemas.microsoft.com/office/drawing/2014/main" id="{56AEB36F-F0C7-5E61-90CB-B0C81BEEF2A5}"/>
              </a:ext>
              <a:ext uri="{C183D7F6-B498-43B3-948B-1728B52AA6E4}">
                <adec:decorative xmlns:adec="http://schemas.microsoft.com/office/drawing/2017/decorative" val="1"/>
              </a:ext>
            </a:extLst>
          </p:cNvPr>
          <p:cNvSpPr/>
          <p:nvPr/>
        </p:nvSpPr>
        <p:spPr bwMode="auto">
          <a:xfrm>
            <a:off x="603250" y="3140968"/>
            <a:ext cx="10985500" cy="1008112"/>
          </a:xfrm>
          <a:prstGeom prst="roundRect">
            <a:avLst/>
          </a:prstGeom>
          <a:noFill/>
          <a:ln w="57150" cap="flat">
            <a:solidFill>
              <a:srgbClr val="FF40FF"/>
            </a:solid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Tree>
    <p:extLst>
      <p:ext uri="{BB962C8B-B14F-4D97-AF65-F5344CB8AC3E}">
        <p14:creationId xmlns:p14="http://schemas.microsoft.com/office/powerpoint/2010/main" val="1218662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013D8-42D3-3973-C4B8-8A37411E0252}"/>
              </a:ext>
            </a:extLst>
          </p:cNvPr>
          <p:cNvSpPr>
            <a:spLocks noGrp="1"/>
          </p:cNvSpPr>
          <p:nvPr>
            <p:ph type="title"/>
          </p:nvPr>
        </p:nvSpPr>
        <p:spPr>
          <a:xfrm>
            <a:off x="1262" y="404664"/>
            <a:ext cx="10985500" cy="923676"/>
          </a:xfrm>
        </p:spPr>
        <p:txBody>
          <a:bodyPr>
            <a:normAutofit/>
          </a:bodyPr>
          <a:lstStyle/>
          <a:p>
            <a:r>
              <a:rPr lang="en-MK" sz="4400" dirty="0">
                <a:solidFill>
                  <a:schemeClr val="tx1"/>
                </a:solidFill>
              </a:rPr>
              <a:t>Attributing materials from multiple sources</a:t>
            </a:r>
          </a:p>
        </p:txBody>
      </p:sp>
      <p:sp>
        <p:nvSpPr>
          <p:cNvPr id="3" name="Content Placeholder 2">
            <a:extLst>
              <a:ext uri="{FF2B5EF4-FFF2-40B4-BE49-F238E27FC236}">
                <a16:creationId xmlns:a16="http://schemas.microsoft.com/office/drawing/2014/main" id="{0F05D888-8DEA-14E7-4B6D-42F954B4AC6D}"/>
              </a:ext>
            </a:extLst>
          </p:cNvPr>
          <p:cNvSpPr>
            <a:spLocks noGrp="1"/>
          </p:cNvSpPr>
          <p:nvPr>
            <p:ph idx="1"/>
          </p:nvPr>
        </p:nvSpPr>
        <p:spPr>
          <a:xfrm>
            <a:off x="838199" y="1825625"/>
            <a:ext cx="11002505" cy="4351338"/>
          </a:xfrm>
        </p:spPr>
        <p:txBody>
          <a:bodyPr>
            <a:normAutofit/>
          </a:bodyPr>
          <a:lstStyle/>
          <a:p>
            <a:r>
              <a:rPr lang="en-GB" sz="2400" dirty="0"/>
              <a:t>So you want to reuse pieces from different places</a:t>
            </a:r>
          </a:p>
          <a:p>
            <a:pPr lvl="1"/>
            <a:r>
              <a:rPr lang="en-GB" sz="2400" dirty="0"/>
              <a:t>Each s</a:t>
            </a:r>
            <a:r>
              <a:rPr lang="en-MK" sz="2400" dirty="0"/>
              <a:t>hould have permissible license</a:t>
            </a:r>
          </a:p>
          <a:p>
            <a:pPr lvl="1"/>
            <a:r>
              <a:rPr lang="en-MK" sz="2400" dirty="0"/>
              <a:t>Each source should have its own attribution based on TASL</a:t>
            </a:r>
            <a:endParaRPr lang="en-GB" sz="2400" dirty="0"/>
          </a:p>
          <a:p>
            <a:r>
              <a:rPr lang="en-GB" sz="2400" dirty="0">
                <a:solidFill>
                  <a:srgbClr val="FF9300"/>
                </a:solidFill>
              </a:rPr>
              <a:t>I</a:t>
            </a:r>
            <a:r>
              <a:rPr lang="en-MK" sz="2400" dirty="0">
                <a:solidFill>
                  <a:srgbClr val="FF9300"/>
                </a:solidFill>
              </a:rPr>
              <a:t>t should be clear which attribution belongs to which work</a:t>
            </a:r>
          </a:p>
          <a:p>
            <a:pPr lvl="1"/>
            <a:r>
              <a:rPr lang="en-MK" sz="2400" dirty="0"/>
              <a:t>Divide into sections if applicable</a:t>
            </a:r>
          </a:p>
          <a:p>
            <a:pPr lvl="2"/>
            <a:r>
              <a:rPr lang="en-GB" sz="2400" dirty="0"/>
              <a:t>P</a:t>
            </a:r>
            <a:r>
              <a:rPr lang="en-MK" sz="2400" dirty="0"/>
              <a:t>rovide attribution for each section</a:t>
            </a:r>
          </a:p>
          <a:p>
            <a:r>
              <a:rPr lang="en-GB" sz="2400" dirty="0"/>
              <a:t>Just one piece from a given source?</a:t>
            </a:r>
          </a:p>
          <a:p>
            <a:pPr lvl="1"/>
            <a:r>
              <a:rPr lang="en-GB" sz="2400" dirty="0"/>
              <a:t>P</a:t>
            </a:r>
            <a:r>
              <a:rPr lang="en-MK" sz="2400" dirty="0"/>
              <a:t>rovide attribution before the piece itself</a:t>
            </a:r>
          </a:p>
        </p:txBody>
      </p:sp>
    </p:spTree>
    <p:extLst>
      <p:ext uri="{BB962C8B-B14F-4D97-AF65-F5344CB8AC3E}">
        <p14:creationId xmlns:p14="http://schemas.microsoft.com/office/powerpoint/2010/main" val="14173270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8414EB-F84E-5259-206C-1A3CA8C09B21}"/>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76AA6251-C87F-C911-6048-85560F7C6349}"/>
              </a:ext>
            </a:extLst>
          </p:cNvPr>
          <p:cNvSpPr>
            <a:spLocks noGrp="1"/>
          </p:cNvSpPr>
          <p:nvPr>
            <p:ph type="title"/>
          </p:nvPr>
        </p:nvSpPr>
        <p:spPr/>
        <p:txBody>
          <a:bodyPr>
            <a:normAutofit fontScale="90000"/>
          </a:bodyPr>
          <a:lstStyle/>
          <a:p>
            <a:r>
              <a:rPr lang="en-GB" sz="4800" dirty="0">
                <a:solidFill>
                  <a:schemeClr val="bg1"/>
                </a:solidFill>
                <a:latin typeface="Century Gothic" panose="020B0502020202020204" pitchFamily="34" charset="0"/>
              </a:rPr>
              <a:t>Stages again</a:t>
            </a:r>
          </a:p>
        </p:txBody>
      </p:sp>
      <p:pic>
        <p:nvPicPr>
          <p:cNvPr id="6" name="Picture 5" descr="A diagram of the stages of the FAIR-by-Design Methodology in a continous improvement loop">
            <a:extLst>
              <a:ext uri="{FF2B5EF4-FFF2-40B4-BE49-F238E27FC236}">
                <a16:creationId xmlns:a16="http://schemas.microsoft.com/office/drawing/2014/main" id="{3FB81986-E3E3-DB85-E66F-19807C6EBD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61465"/>
            <a:ext cx="12192000" cy="5259823"/>
          </a:xfrm>
          <a:prstGeom prst="rect">
            <a:avLst/>
          </a:prstGeom>
        </p:spPr>
      </p:pic>
    </p:spTree>
    <p:extLst>
      <p:ext uri="{BB962C8B-B14F-4D97-AF65-F5344CB8AC3E}">
        <p14:creationId xmlns:p14="http://schemas.microsoft.com/office/powerpoint/2010/main" val="9942915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339507-0423-DF5E-75C0-94BDFA60BD46}"/>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1C9AE9AB-9DDE-B54B-5491-05C3FB1AB370}"/>
              </a:ext>
            </a:extLst>
          </p:cNvPr>
          <p:cNvSpPr>
            <a:spLocks noGrp="1"/>
          </p:cNvSpPr>
          <p:nvPr>
            <p:ph type="title"/>
          </p:nvPr>
        </p:nvSpPr>
        <p:spPr/>
        <p:txBody>
          <a:bodyPr>
            <a:normAutofit fontScale="90000"/>
          </a:bodyPr>
          <a:lstStyle/>
          <a:p>
            <a:r>
              <a:rPr lang="en-GB" sz="4800" dirty="0">
                <a:solidFill>
                  <a:schemeClr val="bg1"/>
                </a:solidFill>
                <a:latin typeface="Century Gothic" panose="020B0502020202020204" pitchFamily="34" charset="0"/>
              </a:rPr>
              <a:t>design</a:t>
            </a:r>
          </a:p>
        </p:txBody>
      </p:sp>
      <p:pic>
        <p:nvPicPr>
          <p:cNvPr id="4" name="Picture 3" descr="A diagram of the stages of the FAIR-by-Design Methodology in a continous improvement loop">
            <a:extLst>
              <a:ext uri="{FF2B5EF4-FFF2-40B4-BE49-F238E27FC236}">
                <a16:creationId xmlns:a16="http://schemas.microsoft.com/office/drawing/2014/main" id="{B82E8C9D-F7A1-4E22-8F16-283E4EB75E8E}"/>
              </a:ext>
            </a:extLst>
          </p:cNvPr>
          <p:cNvPicPr>
            <a:picLocks noChangeAspect="1"/>
          </p:cNvPicPr>
          <p:nvPr/>
        </p:nvPicPr>
        <p:blipFill>
          <a:blip r:embed="rId2">
            <a:extLst>
              <a:ext uri="{28A0092B-C50C-407E-A947-70E740481C1C}">
                <a14:useLocalDpi xmlns:a14="http://schemas.microsoft.com/office/drawing/2010/main" val="0"/>
              </a:ext>
            </a:extLst>
          </a:blip>
          <a:srcRect l="32281" t="26073" r="53544" b="9583"/>
          <a:stretch/>
        </p:blipFill>
        <p:spPr>
          <a:xfrm>
            <a:off x="4511824" y="476672"/>
            <a:ext cx="2952328" cy="5781642"/>
          </a:xfrm>
          <a:prstGeom prst="rect">
            <a:avLst/>
          </a:prstGeom>
        </p:spPr>
      </p:pic>
    </p:spTree>
    <p:extLst>
      <p:ext uri="{BB962C8B-B14F-4D97-AF65-F5344CB8AC3E}">
        <p14:creationId xmlns:p14="http://schemas.microsoft.com/office/powerpoint/2010/main" val="24339881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descr="concept, structure, develop, facilitation guide, freedback">
            <a:extLst>
              <a:ext uri="{FF2B5EF4-FFF2-40B4-BE49-F238E27FC236}">
                <a16:creationId xmlns:a16="http://schemas.microsoft.com/office/drawing/2014/main" id="{2326F2D0-8098-16AB-4899-03B2204EB905}"/>
              </a:ext>
            </a:extLst>
          </p:cNvPr>
          <p:cNvGrpSpPr/>
          <p:nvPr/>
        </p:nvGrpSpPr>
        <p:grpSpPr>
          <a:xfrm>
            <a:off x="354317" y="2114853"/>
            <a:ext cx="11646339" cy="3322240"/>
            <a:chOff x="354317" y="2114853"/>
            <a:chExt cx="11646339" cy="3322240"/>
          </a:xfrm>
        </p:grpSpPr>
        <p:grpSp>
          <p:nvGrpSpPr>
            <p:cNvPr id="80" name="Group 79">
              <a:extLst>
                <a:ext uri="{FF2B5EF4-FFF2-40B4-BE49-F238E27FC236}">
                  <a16:creationId xmlns:a16="http://schemas.microsoft.com/office/drawing/2014/main" id="{01EACD5D-AD89-DE19-F089-E1C54E78AADA}"/>
                </a:ext>
              </a:extLst>
            </p:cNvPr>
            <p:cNvGrpSpPr/>
            <p:nvPr/>
          </p:nvGrpSpPr>
          <p:grpSpPr>
            <a:xfrm>
              <a:off x="354317" y="2247900"/>
              <a:ext cx="11483366" cy="2994788"/>
              <a:chOff x="593351" y="2691306"/>
              <a:chExt cx="7985525" cy="2082575"/>
            </a:xfrm>
          </p:grpSpPr>
          <p:grpSp>
            <p:nvGrpSpPr>
              <p:cNvPr id="70" name="Group 69">
                <a:extLst>
                  <a:ext uri="{FF2B5EF4-FFF2-40B4-BE49-F238E27FC236}">
                    <a16:creationId xmlns:a16="http://schemas.microsoft.com/office/drawing/2014/main" id="{7D124D4B-489D-6AC7-2F04-5AA82CA252FD}"/>
                  </a:ext>
                </a:extLst>
              </p:cNvPr>
              <p:cNvGrpSpPr/>
              <p:nvPr/>
            </p:nvGrpSpPr>
            <p:grpSpPr>
              <a:xfrm>
                <a:off x="593351" y="2691306"/>
                <a:ext cx="1363265" cy="1503928"/>
                <a:chOff x="768626" y="1785031"/>
                <a:chExt cx="1548540" cy="1708320"/>
              </a:xfrm>
            </p:grpSpPr>
            <p:grpSp>
              <p:nvGrpSpPr>
                <p:cNvPr id="74" name="Group 73">
                  <a:extLst>
                    <a:ext uri="{FF2B5EF4-FFF2-40B4-BE49-F238E27FC236}">
                      <a16:creationId xmlns:a16="http://schemas.microsoft.com/office/drawing/2014/main" id="{B833AB5C-4052-155E-84FD-3AD9DAD57AEF}"/>
                    </a:ext>
                  </a:extLst>
                </p:cNvPr>
                <p:cNvGrpSpPr/>
                <p:nvPr/>
              </p:nvGrpSpPr>
              <p:grpSpPr>
                <a:xfrm>
                  <a:off x="768626" y="1785031"/>
                  <a:ext cx="1548540" cy="1708320"/>
                  <a:chOff x="4678018" y="1785031"/>
                  <a:chExt cx="1548540" cy="1708320"/>
                </a:xfrm>
              </p:grpSpPr>
              <p:grpSp>
                <p:nvGrpSpPr>
                  <p:cNvPr id="76" name="Group 75">
                    <a:extLst>
                      <a:ext uri="{FF2B5EF4-FFF2-40B4-BE49-F238E27FC236}">
                        <a16:creationId xmlns:a16="http://schemas.microsoft.com/office/drawing/2014/main" id="{2C892CEA-DFD6-B77E-0F68-9568C18328CA}"/>
                      </a:ext>
                    </a:extLst>
                  </p:cNvPr>
                  <p:cNvGrpSpPr/>
                  <p:nvPr/>
                </p:nvGrpSpPr>
                <p:grpSpPr>
                  <a:xfrm>
                    <a:off x="4678018" y="1785031"/>
                    <a:ext cx="1548540" cy="1062714"/>
                    <a:chOff x="4863549" y="1917553"/>
                    <a:chExt cx="1548540" cy="1062714"/>
                  </a:xfrm>
                </p:grpSpPr>
                <p:sp>
                  <p:nvSpPr>
                    <p:cNvPr id="78" name="Isosceles Triangle 77">
                      <a:extLst>
                        <a:ext uri="{FF2B5EF4-FFF2-40B4-BE49-F238E27FC236}">
                          <a16:creationId xmlns:a16="http://schemas.microsoft.com/office/drawing/2014/main" id="{4FBEE489-F38B-5527-7F78-AAABC16BD3C5}"/>
                        </a:ext>
                      </a:extLst>
                    </p:cNvPr>
                    <p:cNvSpPr/>
                    <p:nvPr/>
                  </p:nvSpPr>
                  <p:spPr>
                    <a:xfrm>
                      <a:off x="4863549" y="1917553"/>
                      <a:ext cx="1548540" cy="1062714"/>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Lora" pitchFamily="2" charset="0"/>
                      </a:endParaRPr>
                    </a:p>
                  </p:txBody>
                </p:sp>
                <p:sp>
                  <p:nvSpPr>
                    <p:cNvPr id="79" name="Isosceles Triangle 78">
                      <a:extLst>
                        <a:ext uri="{FF2B5EF4-FFF2-40B4-BE49-F238E27FC236}">
                          <a16:creationId xmlns:a16="http://schemas.microsoft.com/office/drawing/2014/main" id="{2C09820F-71F6-C528-241F-D2CCED890156}"/>
                        </a:ext>
                      </a:extLst>
                    </p:cNvPr>
                    <p:cNvSpPr/>
                    <p:nvPr/>
                  </p:nvSpPr>
                  <p:spPr>
                    <a:xfrm>
                      <a:off x="5224249" y="2167467"/>
                      <a:ext cx="1174588" cy="812800"/>
                    </a:xfrm>
                    <a:prstGeom prs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Lora" pitchFamily="2" charset="0"/>
                      </a:endParaRPr>
                    </a:p>
                  </p:txBody>
                </p:sp>
              </p:grpSp>
              <p:sp>
                <p:nvSpPr>
                  <p:cNvPr id="77" name="Oval 76">
                    <a:extLst>
                      <a:ext uri="{FF2B5EF4-FFF2-40B4-BE49-F238E27FC236}">
                        <a16:creationId xmlns:a16="http://schemas.microsoft.com/office/drawing/2014/main" id="{0FB58D71-EAA7-7850-C6C4-4CFA1353EAAD}"/>
                      </a:ext>
                    </a:extLst>
                  </p:cNvPr>
                  <p:cNvSpPr/>
                  <p:nvPr/>
                </p:nvSpPr>
                <p:spPr>
                  <a:xfrm>
                    <a:off x="4932683" y="2441345"/>
                    <a:ext cx="1052008" cy="1052006"/>
                  </a:xfrm>
                  <a:prstGeom prst="ellipse">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Lora" pitchFamily="2" charset="0"/>
                    </a:endParaRPr>
                  </a:p>
                </p:txBody>
              </p:sp>
            </p:grpSp>
            <p:sp>
              <p:nvSpPr>
                <p:cNvPr id="75" name="TextBox 74">
                  <a:extLst>
                    <a:ext uri="{FF2B5EF4-FFF2-40B4-BE49-F238E27FC236}">
                      <a16:creationId xmlns:a16="http://schemas.microsoft.com/office/drawing/2014/main" id="{4C39CD40-016F-C69A-6099-11EE32D58214}"/>
                    </a:ext>
                  </a:extLst>
                </p:cNvPr>
                <p:cNvSpPr txBox="1"/>
                <p:nvPr/>
              </p:nvSpPr>
              <p:spPr>
                <a:xfrm>
                  <a:off x="1058965" y="2809323"/>
                  <a:ext cx="980661" cy="316050"/>
                </a:xfrm>
                <a:prstGeom prst="rect">
                  <a:avLst/>
                </a:prstGeom>
                <a:noFill/>
              </p:spPr>
              <p:txBody>
                <a:bodyPr wrap="square" rtlCol="0">
                  <a:spAutoFit/>
                </a:bodyPr>
                <a:lstStyle/>
                <a:p>
                  <a:pPr algn="ctr"/>
                  <a:r>
                    <a:rPr lang="en-US" altLang="ko-KR" sz="2000" b="1" dirty="0">
                      <a:solidFill>
                        <a:schemeClr val="tx1">
                          <a:lumMod val="75000"/>
                          <a:lumOff val="25000"/>
                        </a:schemeClr>
                      </a:solidFill>
                      <a:latin typeface="Lora" pitchFamily="2" charset="0"/>
                      <a:cs typeface="Arial" pitchFamily="34" charset="0"/>
                    </a:rPr>
                    <a:t>Concept</a:t>
                  </a:r>
                </a:p>
              </p:txBody>
            </p:sp>
          </p:grpSp>
          <p:grpSp>
            <p:nvGrpSpPr>
              <p:cNvPr id="60" name="Group 59">
                <a:extLst>
                  <a:ext uri="{FF2B5EF4-FFF2-40B4-BE49-F238E27FC236}">
                    <a16:creationId xmlns:a16="http://schemas.microsoft.com/office/drawing/2014/main" id="{591400BC-3E37-5F6F-59FB-2BF360FF7FF0}"/>
                  </a:ext>
                </a:extLst>
              </p:cNvPr>
              <p:cNvGrpSpPr/>
              <p:nvPr/>
            </p:nvGrpSpPr>
            <p:grpSpPr>
              <a:xfrm>
                <a:off x="3904481" y="2691306"/>
                <a:ext cx="1363265" cy="1503928"/>
                <a:chOff x="768626" y="1785031"/>
                <a:chExt cx="1548540" cy="1708320"/>
              </a:xfrm>
            </p:grpSpPr>
            <p:grpSp>
              <p:nvGrpSpPr>
                <p:cNvPr id="64" name="Group 63">
                  <a:extLst>
                    <a:ext uri="{FF2B5EF4-FFF2-40B4-BE49-F238E27FC236}">
                      <a16:creationId xmlns:a16="http://schemas.microsoft.com/office/drawing/2014/main" id="{F14036B5-CD96-7516-1153-1186D965F233}"/>
                    </a:ext>
                  </a:extLst>
                </p:cNvPr>
                <p:cNvGrpSpPr/>
                <p:nvPr/>
              </p:nvGrpSpPr>
              <p:grpSpPr>
                <a:xfrm>
                  <a:off x="768626" y="1785031"/>
                  <a:ext cx="1548540" cy="1708320"/>
                  <a:chOff x="4678018" y="1785031"/>
                  <a:chExt cx="1548540" cy="1708320"/>
                </a:xfrm>
              </p:grpSpPr>
              <p:grpSp>
                <p:nvGrpSpPr>
                  <p:cNvPr id="66" name="Group 65">
                    <a:extLst>
                      <a:ext uri="{FF2B5EF4-FFF2-40B4-BE49-F238E27FC236}">
                        <a16:creationId xmlns:a16="http://schemas.microsoft.com/office/drawing/2014/main" id="{B7400420-53D4-D6FC-867B-DB9AB8883E6A}"/>
                      </a:ext>
                    </a:extLst>
                  </p:cNvPr>
                  <p:cNvGrpSpPr/>
                  <p:nvPr/>
                </p:nvGrpSpPr>
                <p:grpSpPr>
                  <a:xfrm>
                    <a:off x="4678018" y="1785031"/>
                    <a:ext cx="1548540" cy="1062714"/>
                    <a:chOff x="4863549" y="1917553"/>
                    <a:chExt cx="1548540" cy="1062714"/>
                  </a:xfrm>
                </p:grpSpPr>
                <p:sp>
                  <p:nvSpPr>
                    <p:cNvPr id="68" name="Isosceles Triangle 67">
                      <a:extLst>
                        <a:ext uri="{FF2B5EF4-FFF2-40B4-BE49-F238E27FC236}">
                          <a16:creationId xmlns:a16="http://schemas.microsoft.com/office/drawing/2014/main" id="{BBACF6A1-9558-364A-21A5-2C86169ADB13}"/>
                        </a:ext>
                      </a:extLst>
                    </p:cNvPr>
                    <p:cNvSpPr/>
                    <p:nvPr/>
                  </p:nvSpPr>
                  <p:spPr>
                    <a:xfrm>
                      <a:off x="4863549" y="1917553"/>
                      <a:ext cx="1548540" cy="106271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Lora" pitchFamily="2" charset="0"/>
                      </a:endParaRPr>
                    </a:p>
                  </p:txBody>
                </p:sp>
                <p:sp>
                  <p:nvSpPr>
                    <p:cNvPr id="69" name="Isosceles Triangle 68">
                      <a:extLst>
                        <a:ext uri="{FF2B5EF4-FFF2-40B4-BE49-F238E27FC236}">
                          <a16:creationId xmlns:a16="http://schemas.microsoft.com/office/drawing/2014/main" id="{57E13145-378E-CEAA-634E-159CC4C00BFA}"/>
                        </a:ext>
                      </a:extLst>
                    </p:cNvPr>
                    <p:cNvSpPr/>
                    <p:nvPr/>
                  </p:nvSpPr>
                  <p:spPr>
                    <a:xfrm>
                      <a:off x="5224249" y="2167467"/>
                      <a:ext cx="1174588" cy="812800"/>
                    </a:xfrm>
                    <a:prstGeom prs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Lora" pitchFamily="2" charset="0"/>
                      </a:endParaRPr>
                    </a:p>
                  </p:txBody>
                </p:sp>
              </p:grpSp>
              <p:sp>
                <p:nvSpPr>
                  <p:cNvPr id="67" name="Oval 66">
                    <a:extLst>
                      <a:ext uri="{FF2B5EF4-FFF2-40B4-BE49-F238E27FC236}">
                        <a16:creationId xmlns:a16="http://schemas.microsoft.com/office/drawing/2014/main" id="{0555B79F-6192-2CFC-5723-4D483BE895C2}"/>
                      </a:ext>
                    </a:extLst>
                  </p:cNvPr>
                  <p:cNvSpPr/>
                  <p:nvPr/>
                </p:nvSpPr>
                <p:spPr>
                  <a:xfrm>
                    <a:off x="4932683" y="2441345"/>
                    <a:ext cx="1052008" cy="1052006"/>
                  </a:xfrm>
                  <a:prstGeom prst="ellipse">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Lora" pitchFamily="2" charset="0"/>
                    </a:endParaRPr>
                  </a:p>
                </p:txBody>
              </p:sp>
            </p:grpSp>
            <p:sp>
              <p:nvSpPr>
                <p:cNvPr id="65" name="TextBox 64">
                  <a:extLst>
                    <a:ext uri="{FF2B5EF4-FFF2-40B4-BE49-F238E27FC236}">
                      <a16:creationId xmlns:a16="http://schemas.microsoft.com/office/drawing/2014/main" id="{17A7AD01-CB10-D660-07A1-8351659FA17C}"/>
                    </a:ext>
                  </a:extLst>
                </p:cNvPr>
                <p:cNvSpPr txBox="1"/>
                <p:nvPr/>
              </p:nvSpPr>
              <p:spPr>
                <a:xfrm>
                  <a:off x="1058964" y="2809323"/>
                  <a:ext cx="980661" cy="316050"/>
                </a:xfrm>
                <a:prstGeom prst="rect">
                  <a:avLst/>
                </a:prstGeom>
                <a:noFill/>
              </p:spPr>
              <p:txBody>
                <a:bodyPr wrap="square" rtlCol="0">
                  <a:spAutoFit/>
                </a:bodyPr>
                <a:lstStyle/>
                <a:p>
                  <a:pPr algn="ctr"/>
                  <a:r>
                    <a:rPr lang="en-US" altLang="ko-KR" sz="2000" b="1" dirty="0">
                      <a:solidFill>
                        <a:schemeClr val="tx1">
                          <a:lumMod val="75000"/>
                          <a:lumOff val="25000"/>
                        </a:schemeClr>
                      </a:solidFill>
                      <a:latin typeface="Lora" pitchFamily="2" charset="0"/>
                      <a:cs typeface="Arial" pitchFamily="34" charset="0"/>
                    </a:rPr>
                    <a:t>Develop</a:t>
                  </a:r>
                </a:p>
              </p:txBody>
            </p:sp>
          </p:grpSp>
          <p:grpSp>
            <p:nvGrpSpPr>
              <p:cNvPr id="50" name="Group 49">
                <a:extLst>
                  <a:ext uri="{FF2B5EF4-FFF2-40B4-BE49-F238E27FC236}">
                    <a16:creationId xmlns:a16="http://schemas.microsoft.com/office/drawing/2014/main" id="{7DFBBF5E-594B-1AA7-9B1F-3CAA4E27578E}"/>
                  </a:ext>
                </a:extLst>
              </p:cNvPr>
              <p:cNvGrpSpPr/>
              <p:nvPr/>
            </p:nvGrpSpPr>
            <p:grpSpPr>
              <a:xfrm>
                <a:off x="7215611" y="2691306"/>
                <a:ext cx="1363265" cy="1503928"/>
                <a:chOff x="768626" y="1785031"/>
                <a:chExt cx="1548540" cy="1708320"/>
              </a:xfrm>
            </p:grpSpPr>
            <p:grpSp>
              <p:nvGrpSpPr>
                <p:cNvPr id="54" name="Group 53">
                  <a:extLst>
                    <a:ext uri="{FF2B5EF4-FFF2-40B4-BE49-F238E27FC236}">
                      <a16:creationId xmlns:a16="http://schemas.microsoft.com/office/drawing/2014/main" id="{F532D3F9-0002-AD5E-8F37-E137F09E7AF2}"/>
                    </a:ext>
                  </a:extLst>
                </p:cNvPr>
                <p:cNvGrpSpPr/>
                <p:nvPr/>
              </p:nvGrpSpPr>
              <p:grpSpPr>
                <a:xfrm>
                  <a:off x="768626" y="1785031"/>
                  <a:ext cx="1548540" cy="1708320"/>
                  <a:chOff x="4678018" y="1785031"/>
                  <a:chExt cx="1548540" cy="1708320"/>
                </a:xfrm>
              </p:grpSpPr>
              <p:grpSp>
                <p:nvGrpSpPr>
                  <p:cNvPr id="56" name="Group 55">
                    <a:extLst>
                      <a:ext uri="{FF2B5EF4-FFF2-40B4-BE49-F238E27FC236}">
                        <a16:creationId xmlns:a16="http://schemas.microsoft.com/office/drawing/2014/main" id="{D4254F52-9892-0D5B-C3F9-4A9E8D509203}"/>
                      </a:ext>
                    </a:extLst>
                  </p:cNvPr>
                  <p:cNvGrpSpPr/>
                  <p:nvPr/>
                </p:nvGrpSpPr>
                <p:grpSpPr>
                  <a:xfrm>
                    <a:off x="4678018" y="1785031"/>
                    <a:ext cx="1548540" cy="1062714"/>
                    <a:chOff x="4863549" y="1917553"/>
                    <a:chExt cx="1548540" cy="1062714"/>
                  </a:xfrm>
                </p:grpSpPr>
                <p:sp>
                  <p:nvSpPr>
                    <p:cNvPr id="58" name="Isosceles Triangle 57">
                      <a:extLst>
                        <a:ext uri="{FF2B5EF4-FFF2-40B4-BE49-F238E27FC236}">
                          <a16:creationId xmlns:a16="http://schemas.microsoft.com/office/drawing/2014/main" id="{4E0AC17A-80B4-108A-9185-00E16FC7A892}"/>
                        </a:ext>
                      </a:extLst>
                    </p:cNvPr>
                    <p:cNvSpPr/>
                    <p:nvPr/>
                  </p:nvSpPr>
                  <p:spPr>
                    <a:xfrm>
                      <a:off x="4863549" y="1917553"/>
                      <a:ext cx="1548540" cy="1062714"/>
                    </a:xfrm>
                    <a:prstGeom prst="triangle">
                      <a:avLst/>
                    </a:prstGeom>
                    <a:solidFill>
                      <a:srgbClr val="E601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Lora" pitchFamily="2" charset="0"/>
                      </a:endParaRPr>
                    </a:p>
                  </p:txBody>
                </p:sp>
                <p:sp>
                  <p:nvSpPr>
                    <p:cNvPr id="59" name="Isosceles Triangle 58">
                      <a:extLst>
                        <a:ext uri="{FF2B5EF4-FFF2-40B4-BE49-F238E27FC236}">
                          <a16:creationId xmlns:a16="http://schemas.microsoft.com/office/drawing/2014/main" id="{B60AABD7-A946-DDAC-E171-F692305C8841}"/>
                        </a:ext>
                      </a:extLst>
                    </p:cNvPr>
                    <p:cNvSpPr/>
                    <p:nvPr/>
                  </p:nvSpPr>
                  <p:spPr>
                    <a:xfrm>
                      <a:off x="5224249" y="2167467"/>
                      <a:ext cx="1174588" cy="812800"/>
                    </a:xfrm>
                    <a:prstGeom prst="triangle">
                      <a:avLst/>
                    </a:prstGeom>
                    <a:solidFill>
                      <a:srgbClr val="FF4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Lora" pitchFamily="2" charset="0"/>
                      </a:endParaRPr>
                    </a:p>
                  </p:txBody>
                </p:sp>
              </p:grpSp>
              <p:sp>
                <p:nvSpPr>
                  <p:cNvPr id="57" name="Oval 56">
                    <a:extLst>
                      <a:ext uri="{FF2B5EF4-FFF2-40B4-BE49-F238E27FC236}">
                        <a16:creationId xmlns:a16="http://schemas.microsoft.com/office/drawing/2014/main" id="{9CB1C9CE-5CB8-E7D0-ADDE-9F63453D9527}"/>
                      </a:ext>
                    </a:extLst>
                  </p:cNvPr>
                  <p:cNvSpPr/>
                  <p:nvPr/>
                </p:nvSpPr>
                <p:spPr>
                  <a:xfrm>
                    <a:off x="4932683" y="2441345"/>
                    <a:ext cx="1052008" cy="1052006"/>
                  </a:xfrm>
                  <a:prstGeom prst="ellipse">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Lora" pitchFamily="2" charset="0"/>
                    </a:endParaRPr>
                  </a:p>
                </p:txBody>
              </p:sp>
            </p:grpSp>
            <p:sp>
              <p:nvSpPr>
                <p:cNvPr id="55" name="TextBox 54">
                  <a:extLst>
                    <a:ext uri="{FF2B5EF4-FFF2-40B4-BE49-F238E27FC236}">
                      <a16:creationId xmlns:a16="http://schemas.microsoft.com/office/drawing/2014/main" id="{EE00ADE3-B335-1F12-2740-562E57584C45}"/>
                    </a:ext>
                  </a:extLst>
                </p:cNvPr>
                <p:cNvSpPr txBox="1"/>
                <p:nvPr/>
              </p:nvSpPr>
              <p:spPr>
                <a:xfrm>
                  <a:off x="1023908" y="2774872"/>
                  <a:ext cx="1052008" cy="316050"/>
                </a:xfrm>
                <a:prstGeom prst="rect">
                  <a:avLst/>
                </a:prstGeom>
                <a:noFill/>
              </p:spPr>
              <p:txBody>
                <a:bodyPr wrap="square" rtlCol="0">
                  <a:spAutoFit/>
                </a:bodyPr>
                <a:lstStyle/>
                <a:p>
                  <a:pPr algn="ctr">
                    <a:defRPr/>
                  </a:pPr>
                  <a:r>
                    <a:rPr lang="en-US" altLang="ko-KR" sz="2000" b="1" dirty="0">
                      <a:solidFill>
                        <a:schemeClr val="tx1">
                          <a:lumMod val="75000"/>
                          <a:lumOff val="25000"/>
                        </a:schemeClr>
                      </a:solidFill>
                      <a:latin typeface="Lora" pitchFamily="2" charset="0"/>
                      <a:cs typeface="Arial" pitchFamily="34" charset="0"/>
                    </a:rPr>
                    <a:t>Feedback</a:t>
                  </a:r>
                </a:p>
              </p:txBody>
            </p:sp>
          </p:grpSp>
          <p:grpSp>
            <p:nvGrpSpPr>
              <p:cNvPr id="40" name="Group 39">
                <a:extLst>
                  <a:ext uri="{FF2B5EF4-FFF2-40B4-BE49-F238E27FC236}">
                    <a16:creationId xmlns:a16="http://schemas.microsoft.com/office/drawing/2014/main" id="{D8A68845-7266-A01D-0F84-DD13A484D1DF}"/>
                  </a:ext>
                </a:extLst>
              </p:cNvPr>
              <p:cNvGrpSpPr/>
              <p:nvPr/>
            </p:nvGrpSpPr>
            <p:grpSpPr>
              <a:xfrm flipV="1">
                <a:off x="2248916" y="3269953"/>
                <a:ext cx="1363265" cy="1503928"/>
                <a:chOff x="768626" y="1785031"/>
                <a:chExt cx="1548540" cy="1708320"/>
              </a:xfrm>
            </p:grpSpPr>
            <p:grpSp>
              <p:nvGrpSpPr>
                <p:cNvPr id="44" name="Group 43">
                  <a:extLst>
                    <a:ext uri="{FF2B5EF4-FFF2-40B4-BE49-F238E27FC236}">
                      <a16:creationId xmlns:a16="http://schemas.microsoft.com/office/drawing/2014/main" id="{F7B5E23B-CFF4-12AC-AC76-35BEFDE6BCAE}"/>
                    </a:ext>
                  </a:extLst>
                </p:cNvPr>
                <p:cNvGrpSpPr/>
                <p:nvPr/>
              </p:nvGrpSpPr>
              <p:grpSpPr>
                <a:xfrm>
                  <a:off x="768626" y="1785031"/>
                  <a:ext cx="1548540" cy="1708320"/>
                  <a:chOff x="4678018" y="1785031"/>
                  <a:chExt cx="1548540" cy="1708320"/>
                </a:xfrm>
              </p:grpSpPr>
              <p:grpSp>
                <p:nvGrpSpPr>
                  <p:cNvPr id="46" name="Group 45">
                    <a:extLst>
                      <a:ext uri="{FF2B5EF4-FFF2-40B4-BE49-F238E27FC236}">
                        <a16:creationId xmlns:a16="http://schemas.microsoft.com/office/drawing/2014/main" id="{5AE519E3-4C52-AAB7-394F-55167C7A306A}"/>
                      </a:ext>
                    </a:extLst>
                  </p:cNvPr>
                  <p:cNvGrpSpPr/>
                  <p:nvPr/>
                </p:nvGrpSpPr>
                <p:grpSpPr>
                  <a:xfrm>
                    <a:off x="4678018" y="1785031"/>
                    <a:ext cx="1548540" cy="1062714"/>
                    <a:chOff x="4863549" y="1917553"/>
                    <a:chExt cx="1548540" cy="1062714"/>
                  </a:xfrm>
                </p:grpSpPr>
                <p:sp>
                  <p:nvSpPr>
                    <p:cNvPr id="48" name="Isosceles Triangle 47">
                      <a:extLst>
                        <a:ext uri="{FF2B5EF4-FFF2-40B4-BE49-F238E27FC236}">
                          <a16:creationId xmlns:a16="http://schemas.microsoft.com/office/drawing/2014/main" id="{2DC25421-DCAA-319A-4BAF-849231714CF6}"/>
                        </a:ext>
                      </a:extLst>
                    </p:cNvPr>
                    <p:cNvSpPr/>
                    <p:nvPr/>
                  </p:nvSpPr>
                  <p:spPr>
                    <a:xfrm>
                      <a:off x="4863549" y="1917553"/>
                      <a:ext cx="1548540" cy="1062714"/>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Lora" pitchFamily="2" charset="0"/>
                      </a:endParaRPr>
                    </a:p>
                  </p:txBody>
                </p:sp>
                <p:sp>
                  <p:nvSpPr>
                    <p:cNvPr id="49" name="Isosceles Triangle 48">
                      <a:extLst>
                        <a:ext uri="{FF2B5EF4-FFF2-40B4-BE49-F238E27FC236}">
                          <a16:creationId xmlns:a16="http://schemas.microsoft.com/office/drawing/2014/main" id="{20CC98FB-71B1-4BC1-9520-7EA20429E15C}"/>
                        </a:ext>
                      </a:extLst>
                    </p:cNvPr>
                    <p:cNvSpPr/>
                    <p:nvPr/>
                  </p:nvSpPr>
                  <p:spPr>
                    <a:xfrm>
                      <a:off x="5224249" y="2167467"/>
                      <a:ext cx="1174588" cy="812800"/>
                    </a:xfrm>
                    <a:prstGeom prst="triangle">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Lora" pitchFamily="2" charset="0"/>
                      </a:endParaRPr>
                    </a:p>
                  </p:txBody>
                </p:sp>
              </p:grpSp>
              <p:sp>
                <p:nvSpPr>
                  <p:cNvPr id="47" name="Oval 46">
                    <a:extLst>
                      <a:ext uri="{FF2B5EF4-FFF2-40B4-BE49-F238E27FC236}">
                        <a16:creationId xmlns:a16="http://schemas.microsoft.com/office/drawing/2014/main" id="{D7BBF35A-4AC7-6130-95A8-C2475A065262}"/>
                      </a:ext>
                    </a:extLst>
                  </p:cNvPr>
                  <p:cNvSpPr/>
                  <p:nvPr/>
                </p:nvSpPr>
                <p:spPr>
                  <a:xfrm>
                    <a:off x="4932683" y="2441345"/>
                    <a:ext cx="1052008" cy="1052006"/>
                  </a:xfrm>
                  <a:prstGeom prst="ellipse">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Lora" pitchFamily="2" charset="0"/>
                    </a:endParaRPr>
                  </a:p>
                </p:txBody>
              </p:sp>
            </p:grpSp>
            <p:sp>
              <p:nvSpPr>
                <p:cNvPr id="45" name="TextBox 44">
                  <a:extLst>
                    <a:ext uri="{FF2B5EF4-FFF2-40B4-BE49-F238E27FC236}">
                      <a16:creationId xmlns:a16="http://schemas.microsoft.com/office/drawing/2014/main" id="{F7AE270F-1FE6-190E-5429-29A0DB4F9485}"/>
                    </a:ext>
                  </a:extLst>
                </p:cNvPr>
                <p:cNvSpPr txBox="1"/>
                <p:nvPr/>
              </p:nvSpPr>
              <p:spPr>
                <a:xfrm flipV="1">
                  <a:off x="1030364" y="2809323"/>
                  <a:ext cx="1084865" cy="316050"/>
                </a:xfrm>
                <a:prstGeom prst="rect">
                  <a:avLst/>
                </a:prstGeom>
                <a:noFill/>
              </p:spPr>
              <p:txBody>
                <a:bodyPr wrap="square" rtlCol="0">
                  <a:spAutoFit/>
                </a:bodyPr>
                <a:lstStyle/>
                <a:p>
                  <a:pPr algn="ctr"/>
                  <a:r>
                    <a:rPr lang="en-US" altLang="ko-KR" sz="2000" b="1" dirty="0">
                      <a:solidFill>
                        <a:schemeClr val="tx1">
                          <a:lumMod val="75000"/>
                          <a:lumOff val="25000"/>
                        </a:schemeClr>
                      </a:solidFill>
                      <a:latin typeface="Lora" pitchFamily="2" charset="0"/>
                      <a:cs typeface="Arial" pitchFamily="34" charset="0"/>
                    </a:rPr>
                    <a:t>Structure</a:t>
                  </a:r>
                </a:p>
              </p:txBody>
            </p:sp>
          </p:grpSp>
          <p:grpSp>
            <p:nvGrpSpPr>
              <p:cNvPr id="30" name="Group 29">
                <a:extLst>
                  <a:ext uri="{FF2B5EF4-FFF2-40B4-BE49-F238E27FC236}">
                    <a16:creationId xmlns:a16="http://schemas.microsoft.com/office/drawing/2014/main" id="{31DFE899-AB1A-CD53-D4FF-7381929DB05D}"/>
                  </a:ext>
                </a:extLst>
              </p:cNvPr>
              <p:cNvGrpSpPr/>
              <p:nvPr/>
            </p:nvGrpSpPr>
            <p:grpSpPr>
              <a:xfrm flipV="1">
                <a:off x="5560046" y="3269951"/>
                <a:ext cx="1363265" cy="1503929"/>
                <a:chOff x="768626" y="1785031"/>
                <a:chExt cx="1548540" cy="1708321"/>
              </a:xfrm>
            </p:grpSpPr>
            <p:grpSp>
              <p:nvGrpSpPr>
                <p:cNvPr id="34" name="Group 33">
                  <a:extLst>
                    <a:ext uri="{FF2B5EF4-FFF2-40B4-BE49-F238E27FC236}">
                      <a16:creationId xmlns:a16="http://schemas.microsoft.com/office/drawing/2014/main" id="{3F72AFAA-179A-143F-749B-5704C04BF105}"/>
                    </a:ext>
                  </a:extLst>
                </p:cNvPr>
                <p:cNvGrpSpPr/>
                <p:nvPr/>
              </p:nvGrpSpPr>
              <p:grpSpPr>
                <a:xfrm>
                  <a:off x="768626" y="1785031"/>
                  <a:ext cx="1548540" cy="1708321"/>
                  <a:chOff x="4678018" y="1785031"/>
                  <a:chExt cx="1548540" cy="1708321"/>
                </a:xfrm>
              </p:grpSpPr>
              <p:grpSp>
                <p:nvGrpSpPr>
                  <p:cNvPr id="36" name="Group 35">
                    <a:extLst>
                      <a:ext uri="{FF2B5EF4-FFF2-40B4-BE49-F238E27FC236}">
                        <a16:creationId xmlns:a16="http://schemas.microsoft.com/office/drawing/2014/main" id="{BA0C6AEF-336D-7238-CEAE-B902E2CBC29C}"/>
                      </a:ext>
                    </a:extLst>
                  </p:cNvPr>
                  <p:cNvGrpSpPr/>
                  <p:nvPr/>
                </p:nvGrpSpPr>
                <p:grpSpPr>
                  <a:xfrm>
                    <a:off x="4678018" y="1785031"/>
                    <a:ext cx="1548540" cy="1062714"/>
                    <a:chOff x="4863549" y="1917553"/>
                    <a:chExt cx="1548540" cy="1062714"/>
                  </a:xfrm>
                </p:grpSpPr>
                <p:sp>
                  <p:nvSpPr>
                    <p:cNvPr id="38" name="Isosceles Triangle 37">
                      <a:extLst>
                        <a:ext uri="{FF2B5EF4-FFF2-40B4-BE49-F238E27FC236}">
                          <a16:creationId xmlns:a16="http://schemas.microsoft.com/office/drawing/2014/main" id="{4767EBA2-6525-BED2-6B23-AC2AA4DBD382}"/>
                        </a:ext>
                      </a:extLst>
                    </p:cNvPr>
                    <p:cNvSpPr/>
                    <p:nvPr/>
                  </p:nvSpPr>
                  <p:spPr>
                    <a:xfrm>
                      <a:off x="4863549" y="1917553"/>
                      <a:ext cx="1548540" cy="1062714"/>
                    </a:xfrm>
                    <a:prstGeom prst="triangle">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Lora" pitchFamily="2" charset="0"/>
                      </a:endParaRPr>
                    </a:p>
                  </p:txBody>
                </p:sp>
                <p:sp>
                  <p:nvSpPr>
                    <p:cNvPr id="39" name="Isosceles Triangle 38">
                      <a:extLst>
                        <a:ext uri="{FF2B5EF4-FFF2-40B4-BE49-F238E27FC236}">
                          <a16:creationId xmlns:a16="http://schemas.microsoft.com/office/drawing/2014/main" id="{44BE713F-9DDF-849C-3201-7C5F1CDB157D}"/>
                        </a:ext>
                      </a:extLst>
                    </p:cNvPr>
                    <p:cNvSpPr/>
                    <p:nvPr/>
                  </p:nvSpPr>
                  <p:spPr>
                    <a:xfrm>
                      <a:off x="5224249" y="2167467"/>
                      <a:ext cx="1174588" cy="812800"/>
                    </a:xfrm>
                    <a:prstGeom prst="triangle">
                      <a:avLst/>
                    </a:prstGeom>
                    <a:solidFill>
                      <a:srgbClr val="FF2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Lora" pitchFamily="2" charset="0"/>
                      </a:endParaRPr>
                    </a:p>
                  </p:txBody>
                </p:sp>
              </p:grpSp>
              <p:sp>
                <p:nvSpPr>
                  <p:cNvPr id="37" name="Oval 36">
                    <a:extLst>
                      <a:ext uri="{FF2B5EF4-FFF2-40B4-BE49-F238E27FC236}">
                        <a16:creationId xmlns:a16="http://schemas.microsoft.com/office/drawing/2014/main" id="{EDB5139C-05BE-E0B7-F885-657B8B854F15}"/>
                      </a:ext>
                    </a:extLst>
                  </p:cNvPr>
                  <p:cNvSpPr/>
                  <p:nvPr/>
                </p:nvSpPr>
                <p:spPr>
                  <a:xfrm>
                    <a:off x="4932683" y="2441346"/>
                    <a:ext cx="1084866" cy="1052006"/>
                  </a:xfrm>
                  <a:prstGeom prst="ellipse">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Lora" pitchFamily="2" charset="0"/>
                    </a:endParaRPr>
                  </a:p>
                </p:txBody>
              </p:sp>
            </p:grpSp>
            <p:sp>
              <p:nvSpPr>
                <p:cNvPr id="35" name="TextBox 34">
                  <a:extLst>
                    <a:ext uri="{FF2B5EF4-FFF2-40B4-BE49-F238E27FC236}">
                      <a16:creationId xmlns:a16="http://schemas.microsoft.com/office/drawing/2014/main" id="{1EF1C66B-F5BB-D282-029C-2D1E94B72BCE}"/>
                    </a:ext>
                  </a:extLst>
                </p:cNvPr>
                <p:cNvSpPr txBox="1"/>
                <p:nvPr/>
              </p:nvSpPr>
              <p:spPr>
                <a:xfrm flipV="1">
                  <a:off x="908435" y="2601632"/>
                  <a:ext cx="1313482" cy="559165"/>
                </a:xfrm>
                <a:prstGeom prst="rect">
                  <a:avLst/>
                </a:prstGeom>
                <a:noFill/>
              </p:spPr>
              <p:txBody>
                <a:bodyPr wrap="square" rtlCol="0">
                  <a:spAutoFit/>
                </a:bodyPr>
                <a:lstStyle/>
                <a:p>
                  <a:pPr algn="ctr"/>
                  <a:r>
                    <a:rPr lang="en-US" altLang="ko-KR" sz="2000" b="1" dirty="0">
                      <a:solidFill>
                        <a:schemeClr val="tx1">
                          <a:lumMod val="75000"/>
                          <a:lumOff val="25000"/>
                        </a:schemeClr>
                      </a:solidFill>
                      <a:latin typeface="Lora" pitchFamily="2" charset="0"/>
                      <a:cs typeface="Arial" pitchFamily="34" charset="0"/>
                    </a:rPr>
                    <a:t>Facilitation Guide</a:t>
                  </a:r>
                </a:p>
              </p:txBody>
            </p:sp>
          </p:grpSp>
        </p:grpSp>
        <p:sp>
          <p:nvSpPr>
            <p:cNvPr id="90" name="TextBox 89">
              <a:extLst>
                <a:ext uri="{FF2B5EF4-FFF2-40B4-BE49-F238E27FC236}">
                  <a16:creationId xmlns:a16="http://schemas.microsoft.com/office/drawing/2014/main" id="{59E3E73E-604B-174E-67C4-A13CCDB4BA53}"/>
                </a:ext>
              </a:extLst>
            </p:cNvPr>
            <p:cNvSpPr txBox="1"/>
            <p:nvPr/>
          </p:nvSpPr>
          <p:spPr>
            <a:xfrm>
              <a:off x="9625291" y="4437112"/>
              <a:ext cx="2375365" cy="954107"/>
            </a:xfrm>
            <a:prstGeom prst="rect">
              <a:avLst/>
            </a:prstGeom>
            <a:noFill/>
          </p:spPr>
          <p:txBody>
            <a:bodyPr wrap="square">
              <a:spAutoFit/>
            </a:bodyPr>
            <a:lstStyle/>
            <a:p>
              <a:pPr algn="ctr">
                <a:lnSpc>
                  <a:spcPct val="100000"/>
                </a:lnSpc>
                <a:spcBef>
                  <a:spcPts val="0"/>
                </a:spcBef>
              </a:pPr>
              <a:r>
                <a:rPr lang="en-US" sz="1400" dirty="0">
                  <a:solidFill>
                    <a:schemeClr val="tx1">
                      <a:lumMod val="75000"/>
                      <a:lumOff val="25000"/>
                    </a:schemeClr>
                  </a:solidFill>
                  <a:latin typeface="Lora" pitchFamily="2" charset="0"/>
                </a:rPr>
                <a:t>Learners should be able to provide feedback on what worked well and what should be improved</a:t>
              </a:r>
            </a:p>
          </p:txBody>
        </p:sp>
        <p:sp>
          <p:nvSpPr>
            <p:cNvPr id="89" name="TextBox 88">
              <a:extLst>
                <a:ext uri="{FF2B5EF4-FFF2-40B4-BE49-F238E27FC236}">
                  <a16:creationId xmlns:a16="http://schemas.microsoft.com/office/drawing/2014/main" id="{DE347AE6-EEC8-BA3A-745A-E31DCAF7F6C5}"/>
                </a:ext>
              </a:extLst>
            </p:cNvPr>
            <p:cNvSpPr txBox="1"/>
            <p:nvPr/>
          </p:nvSpPr>
          <p:spPr>
            <a:xfrm>
              <a:off x="7209660" y="2114853"/>
              <a:ext cx="2650841" cy="954107"/>
            </a:xfrm>
            <a:prstGeom prst="rect">
              <a:avLst/>
            </a:prstGeom>
            <a:noFill/>
          </p:spPr>
          <p:txBody>
            <a:bodyPr wrap="square">
              <a:spAutoFit/>
            </a:bodyPr>
            <a:lstStyle/>
            <a:p>
              <a:pPr algn="ctr">
                <a:lnSpc>
                  <a:spcPct val="100000"/>
                </a:lnSpc>
                <a:spcBef>
                  <a:spcPts val="0"/>
                </a:spcBef>
              </a:pPr>
              <a:r>
                <a:rPr lang="en-US" sz="1400" dirty="0">
                  <a:solidFill>
                    <a:schemeClr val="tx1">
                      <a:lumMod val="65000"/>
                      <a:lumOff val="35000"/>
                    </a:schemeClr>
                  </a:solidFill>
                  <a:latin typeface="Lora" pitchFamily="2" charset="0"/>
                  <a:ea typeface="Times New Roman" panose="02020603050405020304" pitchFamily="18" charset="0"/>
                </a:rPr>
                <a:t>A document that represents </a:t>
              </a:r>
              <a:r>
                <a:rPr lang="en-US" sz="1400" b="1" dirty="0">
                  <a:solidFill>
                    <a:schemeClr val="tx1">
                      <a:lumMod val="65000"/>
                      <a:lumOff val="35000"/>
                    </a:schemeClr>
                  </a:solidFill>
                  <a:latin typeface="Lora" pitchFamily="2" charset="0"/>
                  <a:ea typeface="Times New Roman" panose="02020603050405020304" pitchFamily="18" charset="0"/>
                </a:rPr>
                <a:t>the organizer view </a:t>
              </a:r>
              <a:r>
                <a:rPr lang="en-US" sz="1400" dirty="0">
                  <a:solidFill>
                    <a:schemeClr val="tx1">
                      <a:lumMod val="65000"/>
                      <a:lumOff val="35000"/>
                    </a:schemeClr>
                  </a:solidFill>
                  <a:latin typeface="Lora" pitchFamily="2" charset="0"/>
                  <a:ea typeface="Times New Roman" panose="02020603050405020304" pitchFamily="18" charset="0"/>
                </a:rPr>
                <a:t>and aims to enable a smooth and efficient delivery</a:t>
              </a:r>
              <a:endParaRPr lang="en-US" sz="1050" dirty="0">
                <a:solidFill>
                  <a:schemeClr val="tx1">
                    <a:lumMod val="65000"/>
                    <a:lumOff val="35000"/>
                  </a:schemeClr>
                </a:solidFill>
                <a:effectLst/>
                <a:latin typeface="Lora" pitchFamily="2" charset="0"/>
                <a:ea typeface="Calibri" panose="020F0502020204030204" pitchFamily="34" charset="0"/>
                <a:cs typeface="Times New Roman" panose="02020603050405020304" pitchFamily="18" charset="0"/>
              </a:endParaRPr>
            </a:p>
          </p:txBody>
        </p:sp>
        <p:sp>
          <p:nvSpPr>
            <p:cNvPr id="86" name="TextBox 85">
              <a:extLst>
                <a:ext uri="{FF2B5EF4-FFF2-40B4-BE49-F238E27FC236}">
                  <a16:creationId xmlns:a16="http://schemas.microsoft.com/office/drawing/2014/main" id="{CFC0CB5C-42D2-6C41-327A-9F98214B10F3}"/>
                </a:ext>
              </a:extLst>
            </p:cNvPr>
            <p:cNvSpPr txBox="1"/>
            <p:nvPr/>
          </p:nvSpPr>
          <p:spPr>
            <a:xfrm>
              <a:off x="5104255" y="4482986"/>
              <a:ext cx="2071865" cy="954107"/>
            </a:xfrm>
            <a:prstGeom prst="rect">
              <a:avLst/>
            </a:prstGeom>
            <a:noFill/>
          </p:spPr>
          <p:txBody>
            <a:bodyPr wrap="square">
              <a:spAutoFit/>
            </a:bodyPr>
            <a:lstStyle/>
            <a:p>
              <a:pPr marL="171450" marR="0" indent="-171450">
                <a:lnSpc>
                  <a:spcPct val="100000"/>
                </a:lnSpc>
                <a:spcBef>
                  <a:spcPts val="0"/>
                </a:spcBef>
                <a:buFont typeface="Arial" panose="020B0604020202020204" pitchFamily="34" charset="0"/>
                <a:buChar char="•"/>
              </a:pPr>
              <a:r>
                <a:rPr lang="en-US" sz="1400" dirty="0">
                  <a:solidFill>
                    <a:schemeClr val="tx1">
                      <a:lumMod val="75000"/>
                      <a:lumOff val="25000"/>
                    </a:schemeClr>
                  </a:solidFill>
                  <a:latin typeface="Lora" pitchFamily="2" charset="0"/>
                  <a:cs typeface="Times New Roman" panose="02020603050405020304" pitchFamily="18" charset="0"/>
                </a:rPr>
                <a:t>Learning unit plan</a:t>
              </a:r>
            </a:p>
            <a:p>
              <a:pPr marL="171450" marR="0" indent="-171450">
                <a:lnSpc>
                  <a:spcPct val="100000"/>
                </a:lnSpc>
                <a:spcBef>
                  <a:spcPts val="0"/>
                </a:spcBef>
                <a:buFont typeface="Arial" panose="020B0604020202020204" pitchFamily="34" charset="0"/>
                <a:buChar char="•"/>
              </a:pPr>
              <a:r>
                <a:rPr lang="en-US" sz="1400" dirty="0">
                  <a:solidFill>
                    <a:schemeClr val="tx1">
                      <a:lumMod val="75000"/>
                      <a:lumOff val="25000"/>
                    </a:schemeClr>
                  </a:solidFill>
                  <a:latin typeface="Lora" pitchFamily="2" charset="0"/>
                  <a:cs typeface="Times New Roman" panose="02020603050405020304" pitchFamily="18" charset="0"/>
                </a:rPr>
                <a:t>Content</a:t>
              </a:r>
            </a:p>
            <a:p>
              <a:pPr marL="171450" marR="0" indent="-171450">
                <a:lnSpc>
                  <a:spcPct val="100000"/>
                </a:lnSpc>
                <a:spcBef>
                  <a:spcPts val="0"/>
                </a:spcBef>
                <a:buFont typeface="Arial" panose="020B0604020202020204" pitchFamily="34" charset="0"/>
                <a:buChar char="•"/>
              </a:pPr>
              <a:r>
                <a:rPr lang="en-US" sz="1400" dirty="0">
                  <a:solidFill>
                    <a:schemeClr val="tx1">
                      <a:lumMod val="75000"/>
                      <a:lumOff val="25000"/>
                    </a:schemeClr>
                  </a:solidFill>
                  <a:latin typeface="Lora" pitchFamily="2" charset="0"/>
                  <a:cs typeface="Times New Roman" panose="02020603050405020304" pitchFamily="18" charset="0"/>
                </a:rPr>
                <a:t>Activities</a:t>
              </a:r>
            </a:p>
            <a:p>
              <a:pPr marL="171450" marR="0" indent="-171450">
                <a:lnSpc>
                  <a:spcPct val="100000"/>
                </a:lnSpc>
                <a:spcBef>
                  <a:spcPts val="0"/>
                </a:spcBef>
                <a:buFont typeface="Arial" panose="020B0604020202020204" pitchFamily="34" charset="0"/>
                <a:buChar char="•"/>
              </a:pPr>
              <a:r>
                <a:rPr lang="en-US" sz="1400" dirty="0">
                  <a:solidFill>
                    <a:schemeClr val="tx1">
                      <a:lumMod val="75000"/>
                      <a:lumOff val="25000"/>
                    </a:schemeClr>
                  </a:solidFill>
                  <a:latin typeface="Lora" pitchFamily="2" charset="0"/>
                  <a:cs typeface="Times New Roman" panose="02020603050405020304" pitchFamily="18" charset="0"/>
                </a:rPr>
                <a:t>Assessment</a:t>
              </a:r>
            </a:p>
          </p:txBody>
        </p:sp>
        <p:sp>
          <p:nvSpPr>
            <p:cNvPr id="88" name="TextBox 87">
              <a:extLst>
                <a:ext uri="{FF2B5EF4-FFF2-40B4-BE49-F238E27FC236}">
                  <a16:creationId xmlns:a16="http://schemas.microsoft.com/office/drawing/2014/main" id="{B9FC6A0F-D12D-335B-4DD1-BDB48FDE15A5}"/>
                </a:ext>
              </a:extLst>
            </p:cNvPr>
            <p:cNvSpPr txBox="1"/>
            <p:nvPr/>
          </p:nvSpPr>
          <p:spPr>
            <a:xfrm>
              <a:off x="2118991" y="2186861"/>
              <a:ext cx="3302428" cy="738664"/>
            </a:xfrm>
            <a:prstGeom prst="rect">
              <a:avLst/>
            </a:prstGeom>
            <a:noFill/>
          </p:spPr>
          <p:txBody>
            <a:bodyPr wrap="square">
              <a:spAutoFit/>
            </a:bodyPr>
            <a:lstStyle/>
            <a:p>
              <a:pPr marL="171450" indent="-171450" algn="l">
                <a:lnSpc>
                  <a:spcPct val="100000"/>
                </a:lnSpc>
                <a:spcBef>
                  <a:spcPts val="0"/>
                </a:spcBef>
                <a:buFont typeface="Arial" panose="020B0604020202020204" pitchFamily="34" charset="0"/>
                <a:buChar char="•"/>
              </a:pPr>
              <a:r>
                <a:rPr lang="en-US" sz="1400" dirty="0">
                  <a:solidFill>
                    <a:schemeClr val="tx1">
                      <a:lumMod val="75000"/>
                      <a:lumOff val="25000"/>
                    </a:schemeClr>
                  </a:solidFill>
                  <a:latin typeface="Lora" pitchFamily="2" charset="0"/>
                  <a:cs typeface="Times New Roman" panose="02020603050405020304" pitchFamily="18" charset="0"/>
                </a:rPr>
                <a:t>Create </a:t>
              </a:r>
              <a:r>
                <a:rPr lang="en-US" sz="1400" b="1" dirty="0">
                  <a:solidFill>
                    <a:schemeClr val="tx1">
                      <a:lumMod val="75000"/>
                      <a:lumOff val="25000"/>
                    </a:schemeClr>
                  </a:solidFill>
                  <a:latin typeface="Lora" pitchFamily="2" charset="0"/>
                  <a:cs typeface="Times New Roman" panose="02020603050405020304" pitchFamily="18" charset="0"/>
                </a:rPr>
                <a:t>granular</a:t>
              </a:r>
              <a:r>
                <a:rPr lang="en-US" sz="1400" dirty="0">
                  <a:solidFill>
                    <a:schemeClr val="tx1">
                      <a:lumMod val="75000"/>
                      <a:lumOff val="25000"/>
                    </a:schemeClr>
                  </a:solidFill>
                  <a:latin typeface="Lora" pitchFamily="2" charset="0"/>
                  <a:cs typeface="Times New Roman" panose="02020603050405020304" pitchFamily="18" charset="0"/>
                </a:rPr>
                <a:t> learning resources that can be easily reused</a:t>
              </a:r>
            </a:p>
            <a:p>
              <a:pPr marL="171450" indent="-171450" algn="l">
                <a:lnSpc>
                  <a:spcPct val="100000"/>
                </a:lnSpc>
                <a:spcBef>
                  <a:spcPts val="0"/>
                </a:spcBef>
                <a:buFont typeface="Arial" panose="020B0604020202020204" pitchFamily="34" charset="0"/>
                <a:buChar char="•"/>
              </a:pPr>
              <a:r>
                <a:rPr lang="en-US" sz="1400" dirty="0">
                  <a:solidFill>
                    <a:schemeClr val="tx1">
                      <a:lumMod val="75000"/>
                      <a:lumOff val="25000"/>
                    </a:schemeClr>
                  </a:solidFill>
                  <a:latin typeface="Lora" pitchFamily="2" charset="0"/>
                  <a:cs typeface="Times New Roman" panose="02020603050405020304" pitchFamily="18" charset="0"/>
                </a:rPr>
                <a:t>Mix and match discovered and new</a:t>
              </a:r>
            </a:p>
          </p:txBody>
        </p:sp>
        <p:sp>
          <p:nvSpPr>
            <p:cNvPr id="87" name="TextBox 86">
              <a:extLst>
                <a:ext uri="{FF2B5EF4-FFF2-40B4-BE49-F238E27FC236}">
                  <a16:creationId xmlns:a16="http://schemas.microsoft.com/office/drawing/2014/main" id="{CDDAC043-2C7F-731A-45F3-BFB1EF655B06}"/>
                </a:ext>
              </a:extLst>
            </p:cNvPr>
            <p:cNvSpPr txBox="1"/>
            <p:nvPr/>
          </p:nvSpPr>
          <p:spPr>
            <a:xfrm>
              <a:off x="564593" y="4604345"/>
              <a:ext cx="2090491" cy="738664"/>
            </a:xfrm>
            <a:prstGeom prst="rect">
              <a:avLst/>
            </a:prstGeom>
            <a:noFill/>
          </p:spPr>
          <p:txBody>
            <a:bodyPr wrap="square">
              <a:spAutoFit/>
            </a:bodyPr>
            <a:lstStyle/>
            <a:p>
              <a:pPr marL="171450" marR="0" indent="-171450" algn="l">
                <a:lnSpc>
                  <a:spcPct val="100000"/>
                </a:lnSpc>
                <a:spcBef>
                  <a:spcPts val="0"/>
                </a:spcBef>
                <a:buFont typeface="Arial" panose="020B0604020202020204" pitchFamily="34" charset="0"/>
                <a:buChar char="•"/>
              </a:pPr>
              <a:r>
                <a:rPr lang="en-US" sz="1400" dirty="0">
                  <a:solidFill>
                    <a:schemeClr val="tx1">
                      <a:lumMod val="65000"/>
                      <a:lumOff val="35000"/>
                    </a:schemeClr>
                  </a:solidFill>
                  <a:effectLst/>
                  <a:latin typeface="Lora" pitchFamily="2" charset="0"/>
                  <a:ea typeface="Calibri" panose="020F0502020204030204" pitchFamily="34" charset="0"/>
                  <a:cs typeface="Times New Roman" panose="02020603050405020304" pitchFamily="18" charset="0"/>
                </a:rPr>
                <a:t>Sketch a content </a:t>
              </a:r>
              <a:r>
                <a:rPr lang="en-US" sz="1400" i="1" dirty="0">
                  <a:solidFill>
                    <a:schemeClr val="tx1">
                      <a:lumMod val="65000"/>
                      <a:lumOff val="35000"/>
                    </a:schemeClr>
                  </a:solidFill>
                  <a:effectLst/>
                  <a:latin typeface="Lora" pitchFamily="2" charset="0"/>
                  <a:ea typeface="Calibri" panose="020F0502020204030204" pitchFamily="34" charset="0"/>
                  <a:cs typeface="Times New Roman" panose="02020603050405020304" pitchFamily="18" charset="0"/>
                </a:rPr>
                <a:t>concept map</a:t>
              </a:r>
            </a:p>
            <a:p>
              <a:pPr marL="171450" marR="0" indent="-171450" algn="l">
                <a:lnSpc>
                  <a:spcPct val="100000"/>
                </a:lnSpc>
                <a:spcBef>
                  <a:spcPts val="0"/>
                </a:spcBef>
                <a:buFont typeface="Arial" panose="020B0604020202020204" pitchFamily="34" charset="0"/>
                <a:buChar char="•"/>
              </a:pPr>
              <a:r>
                <a:rPr lang="en-US" sz="1400" dirty="0">
                  <a:solidFill>
                    <a:schemeClr val="tx1">
                      <a:lumMod val="65000"/>
                      <a:lumOff val="35000"/>
                    </a:schemeClr>
                  </a:solidFill>
                  <a:latin typeface="Lora" pitchFamily="2" charset="0"/>
                  <a:ea typeface="Calibri" panose="020F0502020204030204" pitchFamily="34" charset="0"/>
                  <a:cs typeface="Times New Roman" panose="02020603050405020304" pitchFamily="18" charset="0"/>
                </a:rPr>
                <a:t>Prepare a </a:t>
              </a:r>
              <a:r>
                <a:rPr lang="en-US" sz="1400" b="1" dirty="0">
                  <a:solidFill>
                    <a:schemeClr val="tx1">
                      <a:lumMod val="65000"/>
                      <a:lumOff val="35000"/>
                    </a:schemeClr>
                  </a:solidFill>
                  <a:latin typeface="Lora" pitchFamily="2" charset="0"/>
                  <a:ea typeface="Calibri" panose="020F0502020204030204" pitchFamily="34" charset="0"/>
                  <a:cs typeface="Times New Roman" panose="02020603050405020304" pitchFamily="18" charset="0"/>
                </a:rPr>
                <a:t>syllabus</a:t>
              </a:r>
              <a:endParaRPr lang="en-US" sz="1400" b="1" dirty="0">
                <a:solidFill>
                  <a:schemeClr val="tx1">
                    <a:lumMod val="65000"/>
                    <a:lumOff val="35000"/>
                  </a:schemeClr>
                </a:solidFill>
                <a:effectLst/>
                <a:latin typeface="Lora" pitchFamily="2" charset="0"/>
                <a:ea typeface="Calibri" panose="020F0502020204030204" pitchFamily="34" charset="0"/>
                <a:cs typeface="Times New Roman" panose="02020603050405020304" pitchFamily="18" charset="0"/>
              </a:endParaRPr>
            </a:p>
          </p:txBody>
        </p:sp>
      </p:grpSp>
      <p:sp>
        <p:nvSpPr>
          <p:cNvPr id="2" name="Title 1">
            <a:extLst>
              <a:ext uri="{FF2B5EF4-FFF2-40B4-BE49-F238E27FC236}">
                <a16:creationId xmlns:a16="http://schemas.microsoft.com/office/drawing/2014/main" id="{6A147613-FA8C-004C-8F2F-68389EA53503}"/>
              </a:ext>
            </a:extLst>
          </p:cNvPr>
          <p:cNvSpPr>
            <a:spLocks noGrp="1"/>
          </p:cNvSpPr>
          <p:nvPr>
            <p:ph type="title" idx="4294967295"/>
          </p:nvPr>
        </p:nvSpPr>
        <p:spPr>
          <a:xfrm>
            <a:off x="0" y="365125"/>
            <a:ext cx="10515600" cy="1325563"/>
          </a:xfrm>
        </p:spPr>
        <p:txBody>
          <a:bodyPr>
            <a:normAutofit/>
          </a:bodyPr>
          <a:lstStyle/>
          <a:p>
            <a:r>
              <a:rPr lang="en-GB" sz="4800" dirty="0"/>
              <a:t>3 - Design</a:t>
            </a:r>
          </a:p>
        </p:txBody>
      </p:sp>
    </p:spTree>
    <p:extLst>
      <p:ext uri="{BB962C8B-B14F-4D97-AF65-F5344CB8AC3E}">
        <p14:creationId xmlns:p14="http://schemas.microsoft.com/office/powerpoint/2010/main" val="10810646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141CE-A7AA-FECF-2876-39DE53330797}"/>
              </a:ext>
            </a:extLst>
          </p:cNvPr>
          <p:cNvSpPr>
            <a:spLocks noGrp="1"/>
          </p:cNvSpPr>
          <p:nvPr>
            <p:ph type="title"/>
          </p:nvPr>
        </p:nvSpPr>
        <p:spPr>
          <a:xfrm>
            <a:off x="35361" y="404664"/>
            <a:ext cx="10985500" cy="851668"/>
          </a:xfrm>
        </p:spPr>
        <p:txBody>
          <a:bodyPr>
            <a:normAutofit/>
          </a:bodyPr>
          <a:lstStyle/>
          <a:p>
            <a:r>
              <a:rPr lang="en-GB" sz="4800" dirty="0"/>
              <a:t>Syllabus</a:t>
            </a:r>
          </a:p>
        </p:txBody>
      </p:sp>
      <p:sp>
        <p:nvSpPr>
          <p:cNvPr id="3" name="Content Placeholder 2">
            <a:extLst>
              <a:ext uri="{FF2B5EF4-FFF2-40B4-BE49-F238E27FC236}">
                <a16:creationId xmlns:a16="http://schemas.microsoft.com/office/drawing/2014/main" id="{34F6922B-2292-FB8B-2A3E-C25DCB70D7FB}"/>
              </a:ext>
            </a:extLst>
          </p:cNvPr>
          <p:cNvSpPr>
            <a:spLocks noGrp="1"/>
          </p:cNvSpPr>
          <p:nvPr>
            <p:ph idx="1"/>
          </p:nvPr>
        </p:nvSpPr>
        <p:spPr>
          <a:xfrm>
            <a:off x="407368" y="1700808"/>
            <a:ext cx="10985500" cy="4128006"/>
          </a:xfrm>
        </p:spPr>
        <p:txBody>
          <a:bodyPr>
            <a:normAutofit lnSpcReduction="10000"/>
          </a:bodyPr>
          <a:lstStyle/>
          <a:p>
            <a:r>
              <a:rPr lang="en-GB" sz="2800" dirty="0">
                <a:latin typeface="Roboto" panose="02000000000000000000" pitchFamily="2" charset="0"/>
              </a:rPr>
              <a:t>Organise</a:t>
            </a:r>
            <a:r>
              <a:rPr lang="en-GB" sz="2800" b="0" i="0" u="none" strike="noStrike" dirty="0">
                <a:effectLst/>
                <a:latin typeface="Roboto" panose="02000000000000000000" pitchFamily="2" charset="0"/>
              </a:rPr>
              <a:t> your learning concepts into an </a:t>
            </a:r>
            <a:r>
              <a:rPr lang="en-GB" sz="2800" b="0" i="0" u="none" strike="noStrike" dirty="0">
                <a:solidFill>
                  <a:srgbClr val="92D050"/>
                </a:solidFill>
                <a:effectLst/>
                <a:latin typeface="Roboto" panose="02000000000000000000" pitchFamily="2" charset="0"/>
              </a:rPr>
              <a:t>instructional sequence</a:t>
            </a:r>
          </a:p>
          <a:p>
            <a:pPr lvl="1"/>
            <a:r>
              <a:rPr lang="en-GB" sz="2800" b="0" i="0" u="none" strike="noStrike" dirty="0">
                <a:effectLst/>
                <a:latin typeface="Roboto" panose="02000000000000000000" pitchFamily="2" charset="0"/>
              </a:rPr>
              <a:t>Outline / Agenda / </a:t>
            </a:r>
            <a:r>
              <a:rPr lang="en-GB" sz="2800" b="0" i="0" u="none" strike="noStrike" dirty="0" err="1">
                <a:effectLst/>
                <a:latin typeface="Roboto" panose="02000000000000000000" pitchFamily="2" charset="0"/>
              </a:rPr>
              <a:t>ToC</a:t>
            </a:r>
            <a:endParaRPr lang="en-GB" sz="2800" b="0" i="0" u="none" strike="noStrike" dirty="0">
              <a:effectLst/>
              <a:latin typeface="Roboto" panose="02000000000000000000" pitchFamily="2" charset="0"/>
            </a:endParaRPr>
          </a:p>
          <a:p>
            <a:r>
              <a:rPr lang="en-GB" sz="2800" b="0" i="0" u="none" strike="noStrike" dirty="0">
                <a:effectLst/>
                <a:latin typeface="Roboto" panose="02000000000000000000" pitchFamily="2" charset="0"/>
              </a:rPr>
              <a:t>Instructional sequence becomes a </a:t>
            </a:r>
            <a:r>
              <a:rPr lang="en-GB" sz="2800" b="0" i="0" u="none" strike="noStrike" dirty="0">
                <a:solidFill>
                  <a:srgbClr val="E6017D"/>
                </a:solidFill>
                <a:effectLst/>
                <a:latin typeface="Roboto" panose="02000000000000000000" pitchFamily="2" charset="0"/>
              </a:rPr>
              <a:t>blueprint</a:t>
            </a:r>
            <a:r>
              <a:rPr lang="en-GB" sz="2800" b="0" i="0" u="none" strike="noStrike" dirty="0">
                <a:effectLst/>
                <a:latin typeface="Roboto" panose="02000000000000000000" pitchFamily="2" charset="0"/>
              </a:rPr>
              <a:t> for the structure of the learning materials</a:t>
            </a:r>
          </a:p>
          <a:p>
            <a:pPr lvl="1"/>
            <a:r>
              <a:rPr lang="en-GB" sz="2800" b="0" i="0" u="none" strike="noStrike" dirty="0">
                <a:effectLst/>
                <a:latin typeface="Roboto" panose="02000000000000000000" pitchFamily="2" charset="0"/>
              </a:rPr>
              <a:t>defines the core of the syllabus</a:t>
            </a:r>
          </a:p>
          <a:p>
            <a:r>
              <a:rPr lang="en-GB" sz="2800" b="0" i="0" u="none" strike="noStrike" dirty="0">
                <a:effectLst/>
                <a:latin typeface="Roboto" panose="02000000000000000000" pitchFamily="2" charset="0"/>
              </a:rPr>
              <a:t>Ensure the syllabus contains </a:t>
            </a:r>
            <a:r>
              <a:rPr lang="en-GB" sz="2800" b="0" i="0" u="none" strike="noStrike" dirty="0">
                <a:solidFill>
                  <a:srgbClr val="0070C0"/>
                </a:solidFill>
                <a:effectLst/>
                <a:latin typeface="Roboto" panose="02000000000000000000" pitchFamily="2" charset="0"/>
              </a:rPr>
              <a:t>all fields from the RDA min metadata schema</a:t>
            </a:r>
          </a:p>
          <a:p>
            <a:pPr lvl="1"/>
            <a:r>
              <a:rPr lang="en-GB" sz="2800" dirty="0">
                <a:solidFill>
                  <a:srgbClr val="0070C0"/>
                </a:solidFill>
                <a:latin typeface="Roboto" panose="02000000000000000000" pitchFamily="2" charset="0"/>
              </a:rPr>
              <a:t>human-readable metadata available to all</a:t>
            </a:r>
            <a:endParaRPr lang="en-GB" sz="2800" dirty="0">
              <a:solidFill>
                <a:srgbClr val="0070C0"/>
              </a:solidFill>
            </a:endParaRPr>
          </a:p>
        </p:txBody>
      </p:sp>
    </p:spTree>
    <p:extLst>
      <p:ext uri="{BB962C8B-B14F-4D97-AF65-F5344CB8AC3E}">
        <p14:creationId xmlns:p14="http://schemas.microsoft.com/office/powerpoint/2010/main" val="25590147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3D8B9-AFC9-8641-AE14-1EF10EDBBF09}"/>
              </a:ext>
            </a:extLst>
          </p:cNvPr>
          <p:cNvSpPr>
            <a:spLocks noGrp="1"/>
          </p:cNvSpPr>
          <p:nvPr>
            <p:ph type="title"/>
          </p:nvPr>
        </p:nvSpPr>
        <p:spPr>
          <a:xfrm>
            <a:off x="0" y="404664"/>
            <a:ext cx="10985500" cy="851668"/>
          </a:xfrm>
        </p:spPr>
        <p:txBody>
          <a:bodyPr>
            <a:normAutofit/>
          </a:bodyPr>
          <a:lstStyle/>
          <a:p>
            <a:r>
              <a:rPr lang="en-GB" sz="4800" dirty="0"/>
              <a:t>Syllabus Elements</a:t>
            </a:r>
          </a:p>
        </p:txBody>
      </p:sp>
      <p:graphicFrame>
        <p:nvGraphicFramePr>
          <p:cNvPr id="5" name="Content Placeholder 4"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Lst>
              <a:ext uri="{FF2B5EF4-FFF2-40B4-BE49-F238E27FC236}">
                <a16:creationId xmlns:a16="http://schemas.microsoft.com/office/drawing/2014/main" id="{79834A5C-1313-AE4D-8D4A-61094AF9E4DF}"/>
              </a:ext>
            </a:extLst>
          </p:cNvPr>
          <p:cNvGraphicFramePr>
            <a:graphicFrameLocks noGrp="1"/>
          </p:cNvGraphicFramePr>
          <p:nvPr>
            <p:ph idx="1"/>
            <p:extLst>
              <p:ext uri="{D42A27DB-BD31-4B8C-83A1-F6EECF244321}">
                <p14:modId xmlns:p14="http://schemas.microsoft.com/office/powerpoint/2010/main" val="1420009199"/>
              </p:ext>
            </p:extLst>
          </p:nvPr>
        </p:nvGraphicFramePr>
        <p:xfrm>
          <a:off x="603250" y="1412776"/>
          <a:ext cx="10985500" cy="48387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5-point Star 2">
            <a:extLst>
              <a:ext uri="{FF2B5EF4-FFF2-40B4-BE49-F238E27FC236}">
                <a16:creationId xmlns:a16="http://schemas.microsoft.com/office/drawing/2014/main" id="{D69E79D8-70FE-F32A-C746-112E726789CB}"/>
              </a:ext>
              <a:ext uri="{C183D7F6-B498-43B3-948B-1728B52AA6E4}">
                <adec:decorative xmlns:adec="http://schemas.microsoft.com/office/drawing/2017/decorative" val="1"/>
              </a:ext>
            </a:extLst>
          </p:cNvPr>
          <p:cNvSpPr/>
          <p:nvPr/>
        </p:nvSpPr>
        <p:spPr bwMode="auto">
          <a:xfrm>
            <a:off x="2495600" y="1556792"/>
            <a:ext cx="360040" cy="360040"/>
          </a:xfrm>
          <a:prstGeom prst="star5">
            <a:avLst/>
          </a:prstGeom>
          <a:solidFill>
            <a:srgbClr val="000000"/>
          </a:solidFill>
          <a:ln w="12700" cap="flat">
            <a:no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
        <p:nvSpPr>
          <p:cNvPr id="4" name="5-point Star 3">
            <a:extLst>
              <a:ext uri="{FF2B5EF4-FFF2-40B4-BE49-F238E27FC236}">
                <a16:creationId xmlns:a16="http://schemas.microsoft.com/office/drawing/2014/main" id="{7956D995-1463-0CDF-8037-B835B0A957D8}"/>
              </a:ext>
              <a:ext uri="{C183D7F6-B498-43B3-948B-1728B52AA6E4}">
                <adec:decorative xmlns:adec="http://schemas.microsoft.com/office/drawing/2017/decorative" val="1"/>
              </a:ext>
            </a:extLst>
          </p:cNvPr>
          <p:cNvSpPr/>
          <p:nvPr/>
        </p:nvSpPr>
        <p:spPr bwMode="auto">
          <a:xfrm>
            <a:off x="618328" y="1556792"/>
            <a:ext cx="360040" cy="360040"/>
          </a:xfrm>
          <a:prstGeom prst="star5">
            <a:avLst/>
          </a:prstGeom>
          <a:solidFill>
            <a:srgbClr val="000000"/>
          </a:solidFill>
          <a:ln w="12700" cap="flat">
            <a:no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
        <p:nvSpPr>
          <p:cNvPr id="6" name="5-point Star 5">
            <a:extLst>
              <a:ext uri="{FF2B5EF4-FFF2-40B4-BE49-F238E27FC236}">
                <a16:creationId xmlns:a16="http://schemas.microsoft.com/office/drawing/2014/main" id="{AC2F0E34-D9D2-57E0-4881-EDC9544778B6}"/>
              </a:ext>
              <a:ext uri="{C183D7F6-B498-43B3-948B-1728B52AA6E4}">
                <adec:decorative xmlns:adec="http://schemas.microsoft.com/office/drawing/2017/decorative" val="1"/>
              </a:ext>
            </a:extLst>
          </p:cNvPr>
          <p:cNvSpPr/>
          <p:nvPr/>
        </p:nvSpPr>
        <p:spPr bwMode="auto">
          <a:xfrm>
            <a:off x="4372872" y="1556792"/>
            <a:ext cx="360040" cy="360040"/>
          </a:xfrm>
          <a:prstGeom prst="star5">
            <a:avLst/>
          </a:prstGeom>
          <a:solidFill>
            <a:srgbClr val="000000"/>
          </a:solidFill>
          <a:ln w="12700" cap="flat">
            <a:no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
        <p:nvSpPr>
          <p:cNvPr id="7" name="5-point Star 6">
            <a:extLst>
              <a:ext uri="{FF2B5EF4-FFF2-40B4-BE49-F238E27FC236}">
                <a16:creationId xmlns:a16="http://schemas.microsoft.com/office/drawing/2014/main" id="{61D9DE02-4659-2B08-EF55-F622D7B8EE9C}"/>
              </a:ext>
              <a:ext uri="{C183D7F6-B498-43B3-948B-1728B52AA6E4}">
                <adec:decorative xmlns:adec="http://schemas.microsoft.com/office/drawing/2017/decorative" val="1"/>
              </a:ext>
            </a:extLst>
          </p:cNvPr>
          <p:cNvSpPr/>
          <p:nvPr/>
        </p:nvSpPr>
        <p:spPr bwMode="auto">
          <a:xfrm>
            <a:off x="6168008" y="5094018"/>
            <a:ext cx="360040" cy="360040"/>
          </a:xfrm>
          <a:prstGeom prst="star5">
            <a:avLst/>
          </a:prstGeom>
          <a:solidFill>
            <a:srgbClr val="000000"/>
          </a:solidFill>
          <a:ln w="12700" cap="flat">
            <a:no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
        <p:nvSpPr>
          <p:cNvPr id="8" name="5-point Star 7">
            <a:extLst>
              <a:ext uri="{FF2B5EF4-FFF2-40B4-BE49-F238E27FC236}">
                <a16:creationId xmlns:a16="http://schemas.microsoft.com/office/drawing/2014/main" id="{6DF9CF4F-92C7-B055-56D7-49A4FE8B1593}"/>
              </a:ext>
              <a:ext uri="{C183D7F6-B498-43B3-948B-1728B52AA6E4}">
                <adec:decorative xmlns:adec="http://schemas.microsoft.com/office/drawing/2017/decorative" val="1"/>
              </a:ext>
            </a:extLst>
          </p:cNvPr>
          <p:cNvSpPr/>
          <p:nvPr/>
        </p:nvSpPr>
        <p:spPr bwMode="auto">
          <a:xfrm>
            <a:off x="4295800" y="3904183"/>
            <a:ext cx="360040" cy="360040"/>
          </a:xfrm>
          <a:prstGeom prst="star5">
            <a:avLst/>
          </a:prstGeom>
          <a:solidFill>
            <a:srgbClr val="000000"/>
          </a:solidFill>
          <a:ln w="12700" cap="flat">
            <a:no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
        <p:nvSpPr>
          <p:cNvPr id="9" name="5-point Star 8">
            <a:extLst>
              <a:ext uri="{FF2B5EF4-FFF2-40B4-BE49-F238E27FC236}">
                <a16:creationId xmlns:a16="http://schemas.microsoft.com/office/drawing/2014/main" id="{5E4221A1-1139-63CF-1282-5C3A0EB93C36}"/>
              </a:ext>
              <a:ext uri="{C183D7F6-B498-43B3-948B-1728B52AA6E4}">
                <adec:decorative xmlns:adec="http://schemas.microsoft.com/office/drawing/2017/decorative" val="1"/>
              </a:ext>
            </a:extLst>
          </p:cNvPr>
          <p:cNvSpPr/>
          <p:nvPr/>
        </p:nvSpPr>
        <p:spPr bwMode="auto">
          <a:xfrm>
            <a:off x="9912424" y="1556792"/>
            <a:ext cx="360040" cy="360040"/>
          </a:xfrm>
          <a:prstGeom prst="star5">
            <a:avLst/>
          </a:prstGeom>
          <a:solidFill>
            <a:srgbClr val="000000"/>
          </a:solidFill>
          <a:ln w="12700" cap="flat">
            <a:no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
        <p:nvSpPr>
          <p:cNvPr id="10" name="5-point Star 9">
            <a:extLst>
              <a:ext uri="{FF2B5EF4-FFF2-40B4-BE49-F238E27FC236}">
                <a16:creationId xmlns:a16="http://schemas.microsoft.com/office/drawing/2014/main" id="{6E745EBF-40C0-F4E2-DC13-368D39F2B316}"/>
              </a:ext>
              <a:ext uri="{C183D7F6-B498-43B3-948B-1728B52AA6E4}">
                <adec:decorative xmlns:adec="http://schemas.microsoft.com/office/drawing/2017/decorative" val="1"/>
              </a:ext>
            </a:extLst>
          </p:cNvPr>
          <p:cNvSpPr/>
          <p:nvPr/>
        </p:nvSpPr>
        <p:spPr bwMode="auto">
          <a:xfrm>
            <a:off x="8035152" y="1536034"/>
            <a:ext cx="360040" cy="360040"/>
          </a:xfrm>
          <a:prstGeom prst="star5">
            <a:avLst/>
          </a:prstGeom>
          <a:solidFill>
            <a:srgbClr val="000000"/>
          </a:solidFill>
          <a:ln w="12700" cap="flat">
            <a:no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
        <p:nvSpPr>
          <p:cNvPr id="11" name="5-point Star 10">
            <a:extLst>
              <a:ext uri="{FF2B5EF4-FFF2-40B4-BE49-F238E27FC236}">
                <a16:creationId xmlns:a16="http://schemas.microsoft.com/office/drawing/2014/main" id="{A83BD674-9ECD-259E-15F2-8ACBA3F8478A}"/>
              </a:ext>
              <a:ext uri="{C183D7F6-B498-43B3-948B-1728B52AA6E4}">
                <adec:decorative xmlns:adec="http://schemas.microsoft.com/office/drawing/2017/decorative" val="1"/>
              </a:ext>
            </a:extLst>
          </p:cNvPr>
          <p:cNvSpPr/>
          <p:nvPr/>
        </p:nvSpPr>
        <p:spPr bwMode="auto">
          <a:xfrm>
            <a:off x="9912424" y="2708920"/>
            <a:ext cx="360040" cy="360040"/>
          </a:xfrm>
          <a:prstGeom prst="star5">
            <a:avLst/>
          </a:prstGeom>
          <a:solidFill>
            <a:srgbClr val="000000"/>
          </a:solidFill>
          <a:ln w="12700" cap="flat">
            <a:no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
        <p:nvSpPr>
          <p:cNvPr id="12" name="5-point Star 11">
            <a:extLst>
              <a:ext uri="{FF2B5EF4-FFF2-40B4-BE49-F238E27FC236}">
                <a16:creationId xmlns:a16="http://schemas.microsoft.com/office/drawing/2014/main" id="{9D4088B0-BFA0-B203-F140-CFF02DD7A72E}"/>
              </a:ext>
              <a:ext uri="{C183D7F6-B498-43B3-948B-1728B52AA6E4}">
                <adec:decorative xmlns:adec="http://schemas.microsoft.com/office/drawing/2017/decorative" val="1"/>
              </a:ext>
            </a:extLst>
          </p:cNvPr>
          <p:cNvSpPr/>
          <p:nvPr/>
        </p:nvSpPr>
        <p:spPr bwMode="auto">
          <a:xfrm>
            <a:off x="8029867" y="2708920"/>
            <a:ext cx="360040" cy="360040"/>
          </a:xfrm>
          <a:prstGeom prst="star5">
            <a:avLst/>
          </a:prstGeom>
          <a:solidFill>
            <a:srgbClr val="000000"/>
          </a:solidFill>
          <a:ln w="12700" cap="flat">
            <a:no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
        <p:nvSpPr>
          <p:cNvPr id="13" name="5-point Star 12">
            <a:extLst>
              <a:ext uri="{FF2B5EF4-FFF2-40B4-BE49-F238E27FC236}">
                <a16:creationId xmlns:a16="http://schemas.microsoft.com/office/drawing/2014/main" id="{CA91C133-ACC0-ADF8-FC53-BDF3E59A8095}"/>
              </a:ext>
              <a:ext uri="{C183D7F6-B498-43B3-948B-1728B52AA6E4}">
                <adec:decorative xmlns:adec="http://schemas.microsoft.com/office/drawing/2017/decorative" val="1"/>
              </a:ext>
            </a:extLst>
          </p:cNvPr>
          <p:cNvSpPr/>
          <p:nvPr/>
        </p:nvSpPr>
        <p:spPr bwMode="auto">
          <a:xfrm>
            <a:off x="4372872" y="2688162"/>
            <a:ext cx="360040" cy="360040"/>
          </a:xfrm>
          <a:prstGeom prst="star5">
            <a:avLst/>
          </a:prstGeom>
          <a:solidFill>
            <a:srgbClr val="000000"/>
          </a:solidFill>
          <a:ln w="12700" cap="flat">
            <a:no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
        <p:nvSpPr>
          <p:cNvPr id="14" name="5-point Star 13">
            <a:extLst>
              <a:ext uri="{FF2B5EF4-FFF2-40B4-BE49-F238E27FC236}">
                <a16:creationId xmlns:a16="http://schemas.microsoft.com/office/drawing/2014/main" id="{E5C78160-E9D7-07C4-356C-83BF3FCF4785}"/>
              </a:ext>
              <a:ext uri="{C183D7F6-B498-43B3-948B-1728B52AA6E4}">
                <adec:decorative xmlns:adec="http://schemas.microsoft.com/office/drawing/2017/decorative" val="1"/>
              </a:ext>
            </a:extLst>
          </p:cNvPr>
          <p:cNvSpPr/>
          <p:nvPr/>
        </p:nvSpPr>
        <p:spPr bwMode="auto">
          <a:xfrm>
            <a:off x="2468825" y="2708920"/>
            <a:ext cx="360040" cy="360040"/>
          </a:xfrm>
          <a:prstGeom prst="star5">
            <a:avLst/>
          </a:prstGeom>
          <a:solidFill>
            <a:srgbClr val="000000"/>
          </a:solidFill>
          <a:ln w="12700" cap="flat">
            <a:no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
        <p:nvSpPr>
          <p:cNvPr id="15" name="5-point Star 14">
            <a:extLst>
              <a:ext uri="{FF2B5EF4-FFF2-40B4-BE49-F238E27FC236}">
                <a16:creationId xmlns:a16="http://schemas.microsoft.com/office/drawing/2014/main" id="{1226DEC1-CDDF-5BCB-9B1E-503CBB4903CC}"/>
              </a:ext>
              <a:ext uri="{C183D7F6-B498-43B3-948B-1728B52AA6E4}">
                <adec:decorative xmlns:adec="http://schemas.microsoft.com/office/drawing/2017/decorative" val="1"/>
              </a:ext>
            </a:extLst>
          </p:cNvPr>
          <p:cNvSpPr/>
          <p:nvPr/>
        </p:nvSpPr>
        <p:spPr bwMode="auto">
          <a:xfrm>
            <a:off x="603250" y="2708920"/>
            <a:ext cx="360040" cy="360040"/>
          </a:xfrm>
          <a:prstGeom prst="star5">
            <a:avLst/>
          </a:prstGeom>
          <a:solidFill>
            <a:srgbClr val="000000"/>
          </a:solidFill>
          <a:ln w="12700" cap="flat">
            <a:no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
        <p:nvSpPr>
          <p:cNvPr id="16" name="5-point Star 15">
            <a:extLst>
              <a:ext uri="{FF2B5EF4-FFF2-40B4-BE49-F238E27FC236}">
                <a16:creationId xmlns:a16="http://schemas.microsoft.com/office/drawing/2014/main" id="{593C2514-A185-B69E-1348-442CE7AC9D9C}"/>
              </a:ext>
              <a:ext uri="{C183D7F6-B498-43B3-948B-1728B52AA6E4}">
                <adec:decorative xmlns:adec="http://schemas.microsoft.com/office/drawing/2017/decorative" val="1"/>
              </a:ext>
            </a:extLst>
          </p:cNvPr>
          <p:cNvSpPr/>
          <p:nvPr/>
        </p:nvSpPr>
        <p:spPr bwMode="auto">
          <a:xfrm>
            <a:off x="4346097" y="5121188"/>
            <a:ext cx="360040" cy="360040"/>
          </a:xfrm>
          <a:prstGeom prst="star5">
            <a:avLst/>
          </a:prstGeom>
          <a:solidFill>
            <a:srgbClr val="000000"/>
          </a:solidFill>
          <a:ln w="12700" cap="flat">
            <a:no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
        <p:nvSpPr>
          <p:cNvPr id="17" name="5-point Star 16">
            <a:extLst>
              <a:ext uri="{FF2B5EF4-FFF2-40B4-BE49-F238E27FC236}">
                <a16:creationId xmlns:a16="http://schemas.microsoft.com/office/drawing/2014/main" id="{E661EE33-8E60-C11E-E094-AFC9BF8C9E35}"/>
              </a:ext>
              <a:ext uri="{C183D7F6-B498-43B3-948B-1728B52AA6E4}">
                <adec:decorative xmlns:adec="http://schemas.microsoft.com/office/drawing/2017/decorative" val="1"/>
              </a:ext>
            </a:extLst>
          </p:cNvPr>
          <p:cNvSpPr/>
          <p:nvPr/>
        </p:nvSpPr>
        <p:spPr bwMode="auto">
          <a:xfrm>
            <a:off x="8029867" y="3904183"/>
            <a:ext cx="360040" cy="360040"/>
          </a:xfrm>
          <a:prstGeom prst="star5">
            <a:avLst/>
          </a:prstGeom>
          <a:solidFill>
            <a:srgbClr val="000000"/>
          </a:solidFill>
          <a:ln w="12700" cap="flat">
            <a:no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
        <p:nvSpPr>
          <p:cNvPr id="18" name="5-point Star 17">
            <a:extLst>
              <a:ext uri="{FF2B5EF4-FFF2-40B4-BE49-F238E27FC236}">
                <a16:creationId xmlns:a16="http://schemas.microsoft.com/office/drawing/2014/main" id="{C8446126-19BF-8E84-4649-BEA30974F7D6}"/>
              </a:ext>
              <a:ext uri="{C183D7F6-B498-43B3-948B-1728B52AA6E4}">
                <adec:decorative xmlns:adec="http://schemas.microsoft.com/office/drawing/2017/decorative" val="1"/>
              </a:ext>
            </a:extLst>
          </p:cNvPr>
          <p:cNvSpPr/>
          <p:nvPr/>
        </p:nvSpPr>
        <p:spPr bwMode="auto">
          <a:xfrm>
            <a:off x="603250" y="3904183"/>
            <a:ext cx="360040" cy="360040"/>
          </a:xfrm>
          <a:prstGeom prst="star5">
            <a:avLst/>
          </a:prstGeom>
          <a:solidFill>
            <a:srgbClr val="000000"/>
          </a:solidFill>
          <a:ln w="12700" cap="flat">
            <a:no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Tree>
    <p:extLst>
      <p:ext uri="{BB962C8B-B14F-4D97-AF65-F5344CB8AC3E}">
        <p14:creationId xmlns:p14="http://schemas.microsoft.com/office/powerpoint/2010/main" val="7067714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B02E404-FA40-8FDF-C358-23FFAC0FD615}"/>
              </a:ext>
            </a:extLst>
          </p:cNvPr>
          <p:cNvSpPr>
            <a:spLocks noGrp="1"/>
          </p:cNvSpPr>
          <p:nvPr>
            <p:ph type="title"/>
          </p:nvPr>
        </p:nvSpPr>
        <p:spPr>
          <a:xfrm>
            <a:off x="603250" y="332656"/>
            <a:ext cx="10985500" cy="1368152"/>
          </a:xfrm>
        </p:spPr>
        <p:txBody>
          <a:bodyPr>
            <a:normAutofit fontScale="90000"/>
          </a:bodyPr>
          <a:lstStyle/>
          <a:p>
            <a:r>
              <a:rPr lang="en-MK" sz="2800" dirty="0"/>
              <a:t>Q: </a:t>
            </a:r>
            <a:r>
              <a:rPr lang="en-GB" sz="3100" dirty="0"/>
              <a:t>When designing learning materials for optimal reusability and adaptability within diverse educational contexts, which approach to granularity and organization is MOST effective?</a:t>
            </a:r>
            <a:endParaRPr lang="en-MK" sz="2800" dirty="0"/>
          </a:p>
        </p:txBody>
      </p:sp>
      <p:graphicFrame>
        <p:nvGraphicFramePr>
          <p:cNvPr id="7" name="Content Placeholder 6" descr="Dividing the content into small, self-contained learning objects (e.g., microlearning modules) that can be easily rearranged and repurposed. &#13;&#10;">
            <a:extLst>
              <a:ext uri="{FF2B5EF4-FFF2-40B4-BE49-F238E27FC236}">
                <a16:creationId xmlns:a16="http://schemas.microsoft.com/office/drawing/2014/main" id="{777AE178-A933-D9BF-5EA6-E6C2789CDC1B}"/>
              </a:ext>
            </a:extLst>
          </p:cNvPr>
          <p:cNvGraphicFramePr>
            <a:graphicFrameLocks noGrp="1"/>
          </p:cNvGraphicFramePr>
          <p:nvPr>
            <p:ph idx="1"/>
            <p:extLst>
              <p:ext uri="{D42A27DB-BD31-4B8C-83A1-F6EECF244321}">
                <p14:modId xmlns:p14="http://schemas.microsoft.com/office/powerpoint/2010/main" val="3605875376"/>
              </p:ext>
            </p:extLst>
          </p:nvPr>
        </p:nvGraphicFramePr>
        <p:xfrm>
          <a:off x="603250" y="1700808"/>
          <a:ext cx="10985500" cy="4551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 name="Rounded Rectangle 10">
            <a:extLst>
              <a:ext uri="{FF2B5EF4-FFF2-40B4-BE49-F238E27FC236}">
                <a16:creationId xmlns:a16="http://schemas.microsoft.com/office/drawing/2014/main" id="{1E7EFC7F-60E5-5EA5-0C32-392482684F9B}"/>
              </a:ext>
              <a:ext uri="{C183D7F6-B498-43B3-948B-1728B52AA6E4}">
                <adec:decorative xmlns:adec="http://schemas.microsoft.com/office/drawing/2017/decorative" val="1"/>
              </a:ext>
            </a:extLst>
          </p:cNvPr>
          <p:cNvSpPr/>
          <p:nvPr/>
        </p:nvSpPr>
        <p:spPr bwMode="auto">
          <a:xfrm>
            <a:off x="603250" y="2852936"/>
            <a:ext cx="10985500" cy="1080120"/>
          </a:xfrm>
          <a:prstGeom prst="roundRect">
            <a:avLst/>
          </a:prstGeom>
          <a:noFill/>
          <a:ln w="57150" cap="flat">
            <a:solidFill>
              <a:srgbClr val="FF40FF"/>
            </a:solid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Tree>
    <p:extLst>
      <p:ext uri="{BB962C8B-B14F-4D97-AF65-F5344CB8AC3E}">
        <p14:creationId xmlns:p14="http://schemas.microsoft.com/office/powerpoint/2010/main" val="111282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dissolv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31B1C-354D-224B-8FFA-C219D8A5CF7F}"/>
              </a:ext>
            </a:extLst>
          </p:cNvPr>
          <p:cNvSpPr>
            <a:spLocks noGrp="1"/>
          </p:cNvSpPr>
          <p:nvPr>
            <p:ph type="title"/>
          </p:nvPr>
        </p:nvSpPr>
        <p:spPr>
          <a:xfrm>
            <a:off x="838200" y="20071"/>
            <a:ext cx="10515600" cy="1325563"/>
          </a:xfrm>
        </p:spPr>
        <p:txBody>
          <a:bodyPr/>
          <a:lstStyle/>
          <a:p>
            <a:r>
              <a:rPr lang="en-GB" dirty="0"/>
              <a:t>Logical organisation</a:t>
            </a:r>
          </a:p>
        </p:txBody>
      </p:sp>
      <p:graphicFrame>
        <p:nvGraphicFramePr>
          <p:cNvPr id="7" name="Content Placeholder 6" descr="hierarchical logical organisation per folders">
            <a:extLst>
              <a:ext uri="{FF2B5EF4-FFF2-40B4-BE49-F238E27FC236}">
                <a16:creationId xmlns:a16="http://schemas.microsoft.com/office/drawing/2014/main" id="{F61ABF1E-09DE-C24D-94C1-9C5651B10A25}"/>
              </a:ext>
            </a:extLst>
          </p:cNvPr>
          <p:cNvGraphicFramePr>
            <a:graphicFrameLocks noGrp="1"/>
          </p:cNvGraphicFramePr>
          <p:nvPr>
            <p:ph idx="1"/>
            <p:extLst>
              <p:ext uri="{D42A27DB-BD31-4B8C-83A1-F6EECF244321}">
                <p14:modId xmlns:p14="http://schemas.microsoft.com/office/powerpoint/2010/main" val="2932974335"/>
              </p:ext>
            </p:extLst>
          </p:nvPr>
        </p:nvGraphicFramePr>
        <p:xfrm>
          <a:off x="0" y="20071"/>
          <a:ext cx="12192000" cy="61568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1302546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911A813-A679-4F73-709D-9512A5C60FF3}"/>
              </a:ext>
            </a:extLst>
          </p:cNvPr>
          <p:cNvSpPr>
            <a:spLocks noGrp="1"/>
          </p:cNvSpPr>
          <p:nvPr>
            <p:ph type="title"/>
          </p:nvPr>
        </p:nvSpPr>
        <p:spPr>
          <a:xfrm>
            <a:off x="119336" y="404664"/>
            <a:ext cx="11953328" cy="1440160"/>
          </a:xfrm>
        </p:spPr>
        <p:txBody>
          <a:bodyPr>
            <a:normAutofit fontScale="90000"/>
          </a:bodyPr>
          <a:lstStyle/>
          <a:p>
            <a:pPr rtl="0" fontAlgn="base"/>
            <a:r>
              <a:rPr lang="en-MK" sz="4000" dirty="0"/>
              <a:t>Q: </a:t>
            </a:r>
            <a:r>
              <a:rPr lang="en-GB" sz="4000" b="0" i="0" u="none" strike="noStrike" dirty="0">
                <a:solidFill>
                  <a:schemeClr val="tx2"/>
                </a:solidFill>
                <a:effectLst/>
                <a:latin typeface="Times New Roman" panose="02020603050405020304" pitchFamily="18" charset="0"/>
              </a:rPr>
              <a:t>Which Creative Commons license is generally BEST for learning resources if we are looking to maximize reuse?</a:t>
            </a:r>
            <a:endParaRPr lang="en-MK" sz="4000" dirty="0"/>
          </a:p>
        </p:txBody>
      </p:sp>
      <p:graphicFrame>
        <p:nvGraphicFramePr>
          <p:cNvPr id="7" name="Content Placeholder 6" descr="•CC BY &#10;">
            <a:extLst>
              <a:ext uri="{FF2B5EF4-FFF2-40B4-BE49-F238E27FC236}">
                <a16:creationId xmlns:a16="http://schemas.microsoft.com/office/drawing/2014/main" id="{0AAE1EB2-4D3C-F0DE-3DDB-5CDF1C029185}"/>
              </a:ext>
            </a:extLst>
          </p:cNvPr>
          <p:cNvGraphicFramePr>
            <a:graphicFrameLocks noGrp="1"/>
          </p:cNvGraphicFramePr>
          <p:nvPr>
            <p:ph idx="1"/>
            <p:extLst>
              <p:ext uri="{D42A27DB-BD31-4B8C-83A1-F6EECF244321}">
                <p14:modId xmlns:p14="http://schemas.microsoft.com/office/powerpoint/2010/main" val="2442886010"/>
              </p:ext>
            </p:extLst>
          </p:nvPr>
        </p:nvGraphicFramePr>
        <p:xfrm>
          <a:off x="603250" y="2124252"/>
          <a:ext cx="10985500" cy="41280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F8EA89A-76EF-7D38-41A0-E91A18FC2657}"/>
              </a:ext>
            </a:extLst>
          </p:cNvPr>
          <p:cNvSpPr>
            <a:spLocks noGrp="1"/>
          </p:cNvSpPr>
          <p:nvPr>
            <p:ph type="ftr" sz="quarter" idx="11"/>
          </p:nvPr>
        </p:nvSpPr>
        <p:spPr/>
        <p:txBody>
          <a:bodyPr/>
          <a:lstStyle/>
          <a:p>
            <a:pPr>
              <a:defRPr/>
            </a:pPr>
            <a:r>
              <a:rPr lang="en-US"/>
              <a:t>&lt; name &amp; contact -other presentation info&gt;</a:t>
            </a:r>
            <a:endParaRPr lang="it-IT"/>
          </a:p>
        </p:txBody>
      </p:sp>
      <p:sp>
        <p:nvSpPr>
          <p:cNvPr id="8" name="Rounded Rectangle 7">
            <a:extLst>
              <a:ext uri="{FF2B5EF4-FFF2-40B4-BE49-F238E27FC236}">
                <a16:creationId xmlns:a16="http://schemas.microsoft.com/office/drawing/2014/main" id="{F8C0DD92-51BA-3C80-F377-F53A4822E6B0}"/>
              </a:ext>
              <a:ext uri="{C183D7F6-B498-43B3-948B-1728B52AA6E4}">
                <adec:decorative xmlns:adec="http://schemas.microsoft.com/office/drawing/2017/decorative" val="1"/>
              </a:ext>
            </a:extLst>
          </p:cNvPr>
          <p:cNvSpPr/>
          <p:nvPr/>
        </p:nvSpPr>
        <p:spPr bwMode="auto">
          <a:xfrm>
            <a:off x="603250" y="2060848"/>
            <a:ext cx="10985500" cy="1120808"/>
          </a:xfrm>
          <a:prstGeom prst="roundRect">
            <a:avLst/>
          </a:prstGeom>
          <a:noFill/>
          <a:ln w="57150" cap="flat">
            <a:solidFill>
              <a:srgbClr val="FF40FF"/>
            </a:solid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Tree>
    <p:extLst>
      <p:ext uri="{BB962C8B-B14F-4D97-AF65-F5344CB8AC3E}">
        <p14:creationId xmlns:p14="http://schemas.microsoft.com/office/powerpoint/2010/main" val="3084404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435C5-444A-494B-B9B9-6F042A1B6DD9}"/>
              </a:ext>
            </a:extLst>
          </p:cNvPr>
          <p:cNvSpPr>
            <a:spLocks noGrp="1"/>
          </p:cNvSpPr>
          <p:nvPr>
            <p:ph type="title"/>
          </p:nvPr>
        </p:nvSpPr>
        <p:spPr/>
        <p:txBody>
          <a:bodyPr>
            <a:normAutofit fontScale="90000"/>
          </a:bodyPr>
          <a:lstStyle/>
          <a:p>
            <a:pPr algn="ctr"/>
            <a:r>
              <a:rPr lang="en-GB" sz="5200" dirty="0"/>
              <a:t>Why FAIR Learning Materials?</a:t>
            </a:r>
          </a:p>
        </p:txBody>
      </p:sp>
      <p:graphicFrame>
        <p:nvGraphicFramePr>
          <p:cNvPr id="14" name="Content Placeholder 2" descr="Do - Practice what you preach&#10;Show - Lead by example&#10;Join - Build a community for co-creation&#10;Persist - Be a reflection of what you’d like to see in others">
            <a:extLst>
              <a:ext uri="{FF2B5EF4-FFF2-40B4-BE49-F238E27FC236}">
                <a16:creationId xmlns:a16="http://schemas.microsoft.com/office/drawing/2014/main" id="{AA761609-ECDA-1390-45AB-CFDDE0D3EE6A}"/>
              </a:ext>
              <a:ext uri="{C183D7F6-B498-43B3-948B-1728B52AA6E4}">
                <adec:decorative xmlns:adec="http://schemas.microsoft.com/office/drawing/2017/decorative" val="0"/>
              </a:ext>
            </a:extLst>
          </p:cNvPr>
          <p:cNvGraphicFramePr>
            <a:graphicFrameLocks noGrp="1"/>
          </p:cNvGraphicFramePr>
          <p:nvPr>
            <p:ph idx="1"/>
            <p:extLst>
              <p:ext uri="{D42A27DB-BD31-4B8C-83A1-F6EECF244321}">
                <p14:modId xmlns:p14="http://schemas.microsoft.com/office/powerpoint/2010/main" val="1117652724"/>
              </p:ext>
            </p:extLst>
          </p:nvPr>
        </p:nvGraphicFramePr>
        <p:xfrm>
          <a:off x="603250" y="2124075"/>
          <a:ext cx="10985500" cy="41275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722682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9E2394-BACE-A022-CCEF-ECB8E99067AB}"/>
              </a:ext>
            </a:extLst>
          </p:cNvPr>
          <p:cNvSpPr>
            <a:spLocks noGrp="1"/>
          </p:cNvSpPr>
          <p:nvPr>
            <p:ph type="title"/>
          </p:nvPr>
        </p:nvSpPr>
        <p:spPr>
          <a:xfrm>
            <a:off x="0" y="332656"/>
            <a:ext cx="10985500" cy="851668"/>
          </a:xfrm>
        </p:spPr>
        <p:txBody>
          <a:bodyPr>
            <a:normAutofit/>
          </a:bodyPr>
          <a:lstStyle/>
          <a:p>
            <a:r>
              <a:rPr lang="en-MK" sz="4800" dirty="0"/>
              <a:t>When to use</a:t>
            </a:r>
          </a:p>
        </p:txBody>
      </p:sp>
      <p:graphicFrame>
        <p:nvGraphicFramePr>
          <p:cNvPr id="5" name="Content Placeholder 2" descr="When to Use CC-BY:&#13;&#10;&#9;Academic Research: When you want your work to be widely shared and used but still retain credit for your contributions.&#13;&#10;&#9;Creative Works: If you want to allow others to remix or build on your work but insist they give you proper credit.&#13;&#10;&#9;Publicity/Recognition: If you want your work to be shared freely but want to ensure your authorship is always acknowledged.&#13;&#10;When to Use CC0:&#13;&#10;&#9;Maximize Sharing and Usage: If your goal is to contribute to the public domain and have your work freely used without any limitations or obligations (including attribution).&#13;&#10;&#9;Creative Commons for the Public Good: When you want your work to be adopted or reused without concern for attribution (e.g., educational content, artworks, software).&#13;&#10;">
            <a:extLst>
              <a:ext uri="{FF2B5EF4-FFF2-40B4-BE49-F238E27FC236}">
                <a16:creationId xmlns:a16="http://schemas.microsoft.com/office/drawing/2014/main" id="{4E0AF657-9708-A00E-CA87-1B06CE48A716}"/>
              </a:ext>
            </a:extLst>
          </p:cNvPr>
          <p:cNvGraphicFramePr>
            <a:graphicFrameLocks noGrp="1"/>
          </p:cNvGraphicFramePr>
          <p:nvPr>
            <p:ph idx="1"/>
            <p:extLst>
              <p:ext uri="{D42A27DB-BD31-4B8C-83A1-F6EECF244321}">
                <p14:modId xmlns:p14="http://schemas.microsoft.com/office/powerpoint/2010/main" val="2660125039"/>
              </p:ext>
            </p:extLst>
          </p:nvPr>
        </p:nvGraphicFramePr>
        <p:xfrm>
          <a:off x="838200" y="1340768"/>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632049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a:xfrm>
            <a:off x="0" y="404664"/>
            <a:ext cx="11588750" cy="851668"/>
          </a:xfrm>
        </p:spPr>
        <p:txBody>
          <a:bodyPr>
            <a:normAutofit/>
          </a:bodyPr>
          <a:lstStyle/>
          <a:p>
            <a:r>
              <a:rPr lang="en-GB" sz="4800" dirty="0"/>
              <a:t>Combining and Remixing CCs</a:t>
            </a:r>
          </a:p>
        </p:txBody>
      </p:sp>
      <p:graphicFrame>
        <p:nvGraphicFramePr>
          <p:cNvPr id="4" name="Content Placeholder 3" descr="Combining is when you combine learning materials from different sources available under different licenses.&#13;&#10;You may combine any CC-licensed content so long as you provide attribution and comply with the NonCommercial restriction if it applies.&#13;&#10;Remixing or derivative is when the modified work manifests sufficient new creativity to be copyrightable.&#13;&#10;No derivative work is when excerpt is used to illuminate an idea or provide an example in another larger work.&#13;&#10;Adaptation is when excerpts are combined with other material in a way that creates some new version of the original form.">
            <a:extLst>
              <a:ext uri="{FF2B5EF4-FFF2-40B4-BE49-F238E27FC236}">
                <a16:creationId xmlns:a16="http://schemas.microsoft.com/office/drawing/2014/main" id="{50A998C1-102E-7047-A0C3-C5BA6A7EFF35}"/>
              </a:ext>
            </a:extLst>
          </p:cNvPr>
          <p:cNvGraphicFramePr>
            <a:graphicFrameLocks noGrp="1"/>
          </p:cNvGraphicFramePr>
          <p:nvPr>
            <p:ph idx="1"/>
          </p:nvPr>
        </p:nvGraphicFramePr>
        <p:xfrm>
          <a:off x="603250" y="1700808"/>
          <a:ext cx="10985500" cy="41275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7321321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6F82BCA-28FF-0944-BC93-D6A1CB7B2583}"/>
              </a:ext>
            </a:extLst>
          </p:cNvPr>
          <p:cNvSpPr txBox="1"/>
          <p:nvPr/>
        </p:nvSpPr>
        <p:spPr>
          <a:xfrm>
            <a:off x="1863046" y="6043752"/>
            <a:ext cx="8465910" cy="299121"/>
          </a:xfrm>
          <a:prstGeom prst="rect">
            <a:avLst/>
          </a:prstGeom>
          <a:noFill/>
        </p:spPr>
        <p:txBody>
          <a:bodyPr wrap="square" rtlCol="0">
            <a:spAutoFit/>
          </a:bodyPr>
          <a:lstStyle/>
          <a:p>
            <a:pPr algn="ctr"/>
            <a:r>
              <a:rPr lang="en-GB" sz="1200" dirty="0">
                <a:hlinkClick r:id="rId2"/>
              </a:rPr>
              <a:t>CC License Compatibility Chart</a:t>
            </a:r>
            <a:r>
              <a:rPr lang="en-GB" sz="1200" dirty="0"/>
              <a:t> from </a:t>
            </a:r>
            <a:r>
              <a:rPr lang="en-GB" sz="1200" dirty="0">
                <a:hlinkClick r:id="rId3"/>
              </a:rPr>
              <a:t>CC FAQ website</a:t>
            </a:r>
            <a:r>
              <a:rPr lang="en-GB" sz="1200" dirty="0"/>
              <a:t> licensed under the </a:t>
            </a:r>
            <a:r>
              <a:rPr lang="en-GB" sz="1200" dirty="0">
                <a:hlinkClick r:id="rId4"/>
              </a:rPr>
              <a:t>CC BY 4.0 license</a:t>
            </a:r>
            <a:endParaRPr lang="en-GB" sz="1200" dirty="0"/>
          </a:p>
        </p:txBody>
      </p:sp>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a:xfrm>
            <a:off x="0" y="264111"/>
            <a:ext cx="10515600" cy="1325563"/>
          </a:xfrm>
        </p:spPr>
        <p:txBody>
          <a:bodyPr>
            <a:normAutofit/>
          </a:bodyPr>
          <a:lstStyle/>
          <a:p>
            <a:r>
              <a:rPr lang="en-GB" sz="4800" dirty="0">
                <a:solidFill>
                  <a:schemeClr val="tx1"/>
                </a:solidFill>
              </a:rPr>
              <a:t>Remixing </a:t>
            </a:r>
            <a:r>
              <a:rPr lang="en-GB" sz="4800" b="1" dirty="0">
                <a:solidFill>
                  <a:schemeClr val="tx1"/>
                </a:solidFill>
              </a:rPr>
              <a:t>compatible</a:t>
            </a:r>
            <a:r>
              <a:rPr lang="en-GB" sz="4800" dirty="0">
                <a:solidFill>
                  <a:schemeClr val="tx1"/>
                </a:solidFill>
              </a:rPr>
              <a:t> CCs </a:t>
            </a:r>
            <a:endParaRPr lang="en-GB" sz="4800" u="sng" dirty="0">
              <a:solidFill>
                <a:schemeClr val="tx1"/>
              </a:solidFill>
            </a:endParaRPr>
          </a:p>
        </p:txBody>
      </p:sp>
      <p:pic>
        <p:nvPicPr>
          <p:cNvPr id="8" name="Content Placeholder 7" descr="Matrix that enables compatibiity check of CC licenses">
            <a:extLst>
              <a:ext uri="{FF2B5EF4-FFF2-40B4-BE49-F238E27FC236}">
                <a16:creationId xmlns:a16="http://schemas.microsoft.com/office/drawing/2014/main" id="{7FEC2D7A-B37F-6D49-A52B-F14F89E17376}"/>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863045" y="1017075"/>
            <a:ext cx="8465910" cy="5004213"/>
          </a:xfrm>
        </p:spPr>
      </p:pic>
    </p:spTree>
    <p:extLst>
      <p:ext uri="{BB962C8B-B14F-4D97-AF65-F5344CB8AC3E}">
        <p14:creationId xmlns:p14="http://schemas.microsoft.com/office/powerpoint/2010/main" val="144211127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396295F-18CD-2245-8AF8-0F4DD92B6F22}"/>
              </a:ext>
            </a:extLst>
          </p:cNvPr>
          <p:cNvSpPr txBox="1"/>
          <p:nvPr/>
        </p:nvSpPr>
        <p:spPr>
          <a:xfrm>
            <a:off x="1578202" y="5769736"/>
            <a:ext cx="9035595" cy="281872"/>
          </a:xfrm>
          <a:prstGeom prst="rect">
            <a:avLst/>
          </a:prstGeom>
          <a:noFill/>
        </p:spPr>
        <p:txBody>
          <a:bodyPr wrap="square" rtlCol="0">
            <a:spAutoFit/>
          </a:bodyPr>
          <a:lstStyle/>
          <a:p>
            <a:pPr algn="ctr"/>
            <a:r>
              <a:rPr lang="en-GB" sz="1050" dirty="0"/>
              <a:t>Adapter’s license chart from </a:t>
            </a:r>
            <a:r>
              <a:rPr lang="en-GB" sz="1050" dirty="0">
                <a:hlinkClick r:id="rId2"/>
              </a:rPr>
              <a:t>CC FAQ website</a:t>
            </a:r>
            <a:r>
              <a:rPr lang="en-GB" sz="1050" dirty="0"/>
              <a:t> licensed under the </a:t>
            </a:r>
            <a:r>
              <a:rPr lang="en-GB" sz="1050" dirty="0">
                <a:hlinkClick r:id="rId3"/>
              </a:rPr>
              <a:t>CC BY 4.0 license</a:t>
            </a:r>
            <a:endParaRPr lang="en-GB" sz="1050" dirty="0"/>
          </a:p>
        </p:txBody>
      </p:sp>
      <p:sp>
        <p:nvSpPr>
          <p:cNvPr id="2" name="Title 1">
            <a:extLst>
              <a:ext uri="{FF2B5EF4-FFF2-40B4-BE49-F238E27FC236}">
                <a16:creationId xmlns:a16="http://schemas.microsoft.com/office/drawing/2014/main" id="{335913D7-545E-2D4B-8148-EE15CFC8AAAD}"/>
              </a:ext>
            </a:extLst>
          </p:cNvPr>
          <p:cNvSpPr>
            <a:spLocks noGrp="1"/>
          </p:cNvSpPr>
          <p:nvPr>
            <p:ph type="title"/>
          </p:nvPr>
        </p:nvSpPr>
        <p:spPr>
          <a:xfrm>
            <a:off x="0" y="450933"/>
            <a:ext cx="10985500" cy="811416"/>
          </a:xfrm>
        </p:spPr>
        <p:txBody>
          <a:bodyPr>
            <a:normAutofit fontScale="90000"/>
          </a:bodyPr>
          <a:lstStyle/>
          <a:p>
            <a:r>
              <a:rPr lang="en-GB" sz="4800" dirty="0"/>
              <a:t>Adapter’s license</a:t>
            </a:r>
          </a:p>
        </p:txBody>
      </p:sp>
      <p:pic>
        <p:nvPicPr>
          <p:cNvPr id="6" name="Content Placeholder 5" descr="Chart used for determining the adapter's license based on the status of the original work">
            <a:extLst>
              <a:ext uri="{FF2B5EF4-FFF2-40B4-BE49-F238E27FC236}">
                <a16:creationId xmlns:a16="http://schemas.microsoft.com/office/drawing/2014/main" id="{C4CBA150-3543-EA4C-A1F5-50AA9F000E0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38200" y="1804226"/>
            <a:ext cx="10515600" cy="3965510"/>
          </a:xfrm>
        </p:spPr>
      </p:pic>
    </p:spTree>
    <p:extLst>
      <p:ext uri="{BB962C8B-B14F-4D97-AF65-F5344CB8AC3E}">
        <p14:creationId xmlns:p14="http://schemas.microsoft.com/office/powerpoint/2010/main" val="161489212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D47F15A-C090-8323-341F-ADA2AC5D9245}"/>
              </a:ext>
            </a:extLst>
          </p:cNvPr>
          <p:cNvSpPr>
            <a:spLocks noGrp="1"/>
          </p:cNvSpPr>
          <p:nvPr>
            <p:ph type="title"/>
          </p:nvPr>
        </p:nvSpPr>
        <p:spPr>
          <a:xfrm>
            <a:off x="603250" y="404664"/>
            <a:ext cx="10985500" cy="1296144"/>
          </a:xfrm>
        </p:spPr>
        <p:txBody>
          <a:bodyPr>
            <a:normAutofit fontScale="90000"/>
          </a:bodyPr>
          <a:lstStyle/>
          <a:p>
            <a:r>
              <a:rPr lang="en-GB" sz="2800" dirty="0"/>
              <a:t>Q: For instructors to effectively and consistently deliver a learning module and be able to adapt it to diverse learning environments, which of the following components is MOST critical addition to the learning content?</a:t>
            </a:r>
            <a:endParaRPr lang="en-MK" sz="2800" dirty="0"/>
          </a:p>
        </p:txBody>
      </p:sp>
      <p:graphicFrame>
        <p:nvGraphicFramePr>
          <p:cNvPr id="7" name="Content Placeholder 6" descr="A comprehensive instructor kit including a lesson plan, activity descriptions, assessment strategies, facilitation guide, and feedback questions. &#13;&#10;">
            <a:extLst>
              <a:ext uri="{FF2B5EF4-FFF2-40B4-BE49-F238E27FC236}">
                <a16:creationId xmlns:a16="http://schemas.microsoft.com/office/drawing/2014/main" id="{3046A2EB-8731-D151-7D2E-F7E2A4E83CF3}"/>
              </a:ext>
            </a:extLst>
          </p:cNvPr>
          <p:cNvGraphicFramePr>
            <a:graphicFrameLocks noGrp="1"/>
          </p:cNvGraphicFramePr>
          <p:nvPr>
            <p:ph idx="1"/>
            <p:extLst>
              <p:ext uri="{D42A27DB-BD31-4B8C-83A1-F6EECF244321}">
                <p14:modId xmlns:p14="http://schemas.microsoft.com/office/powerpoint/2010/main" val="1242842255"/>
              </p:ext>
            </p:extLst>
          </p:nvPr>
        </p:nvGraphicFramePr>
        <p:xfrm>
          <a:off x="603250" y="1844824"/>
          <a:ext cx="10985500" cy="44074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Rounded Rectangle 7">
            <a:extLst>
              <a:ext uri="{FF2B5EF4-FFF2-40B4-BE49-F238E27FC236}">
                <a16:creationId xmlns:a16="http://schemas.microsoft.com/office/drawing/2014/main" id="{675B10E5-424F-9F99-25D9-84B62E4DC51A}"/>
              </a:ext>
              <a:ext uri="{C183D7F6-B498-43B3-948B-1728B52AA6E4}">
                <adec:decorative xmlns:adec="http://schemas.microsoft.com/office/drawing/2017/decorative" val="1"/>
              </a:ext>
            </a:extLst>
          </p:cNvPr>
          <p:cNvSpPr/>
          <p:nvPr/>
        </p:nvSpPr>
        <p:spPr bwMode="auto">
          <a:xfrm>
            <a:off x="601019" y="4058954"/>
            <a:ext cx="10985500" cy="1080120"/>
          </a:xfrm>
          <a:prstGeom prst="roundRect">
            <a:avLst/>
          </a:prstGeom>
          <a:noFill/>
          <a:ln w="57150" cap="flat">
            <a:solidFill>
              <a:srgbClr val="FF40FF"/>
            </a:solid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Tree>
    <p:extLst>
      <p:ext uri="{BB962C8B-B14F-4D97-AF65-F5344CB8AC3E}">
        <p14:creationId xmlns:p14="http://schemas.microsoft.com/office/powerpoint/2010/main" val="3192578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A86A9-831F-BCAA-C965-7AD78E65DC9E}"/>
              </a:ext>
            </a:extLst>
          </p:cNvPr>
          <p:cNvSpPr>
            <a:spLocks noGrp="1"/>
          </p:cNvSpPr>
          <p:nvPr>
            <p:ph type="title"/>
          </p:nvPr>
        </p:nvSpPr>
        <p:spPr>
          <a:xfrm>
            <a:off x="0" y="404664"/>
            <a:ext cx="10985500" cy="851668"/>
          </a:xfrm>
        </p:spPr>
        <p:txBody>
          <a:bodyPr>
            <a:normAutofit/>
          </a:bodyPr>
          <a:lstStyle/>
          <a:p>
            <a:r>
              <a:rPr lang="en-GB" sz="4800" dirty="0"/>
              <a:t>Instructor kit</a:t>
            </a:r>
          </a:p>
        </p:txBody>
      </p:sp>
      <p:graphicFrame>
        <p:nvGraphicFramePr>
          <p:cNvPr id="5" name="Content Placeholder 4" descr="learning unit plan, activity details, assessment, facilitation guide, feedback questions">
            <a:extLst>
              <a:ext uri="{FF2B5EF4-FFF2-40B4-BE49-F238E27FC236}">
                <a16:creationId xmlns:a16="http://schemas.microsoft.com/office/drawing/2014/main" id="{517C60F9-086E-C7B5-EF62-3E2C02B79FA3}"/>
              </a:ext>
            </a:extLst>
          </p:cNvPr>
          <p:cNvGraphicFramePr>
            <a:graphicFrameLocks noGrp="1"/>
          </p:cNvGraphicFramePr>
          <p:nvPr>
            <p:ph idx="1"/>
            <p:extLst>
              <p:ext uri="{D42A27DB-BD31-4B8C-83A1-F6EECF244321}">
                <p14:modId xmlns:p14="http://schemas.microsoft.com/office/powerpoint/2010/main" val="3733679"/>
              </p:ext>
            </p:extLst>
          </p:nvPr>
        </p:nvGraphicFramePr>
        <p:xfrm>
          <a:off x="603250" y="2124075"/>
          <a:ext cx="10985500" cy="41275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8728375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31B1C-354D-224B-8FFA-C219D8A5CF7F}"/>
              </a:ext>
            </a:extLst>
          </p:cNvPr>
          <p:cNvSpPr>
            <a:spLocks noGrp="1"/>
          </p:cNvSpPr>
          <p:nvPr>
            <p:ph type="title"/>
          </p:nvPr>
        </p:nvSpPr>
        <p:spPr>
          <a:xfrm>
            <a:off x="0" y="332656"/>
            <a:ext cx="10515600" cy="1325563"/>
          </a:xfrm>
        </p:spPr>
        <p:txBody>
          <a:bodyPr>
            <a:normAutofit/>
          </a:bodyPr>
          <a:lstStyle/>
          <a:p>
            <a:r>
              <a:rPr lang="en-GB" sz="4800" dirty="0">
                <a:solidFill>
                  <a:schemeClr val="tx1"/>
                </a:solidFill>
              </a:rPr>
              <a:t>Learning Unit Plan Elements</a:t>
            </a:r>
          </a:p>
        </p:txBody>
      </p:sp>
      <p:graphicFrame>
        <p:nvGraphicFramePr>
          <p:cNvPr id="5" name="Content Placeholder 4" descr="Unit Name&#13;&#10;Purpose of the unit&#13;&#10;Location&#13;&#10;Duration&#13;&#10;Number of attendees&#13;&#10;Learning objectives&#13;&#10;Plan with topic, duration, key points, teaching methods, activities and resources&#13;&#10;Assessment&#13;&#10;Certification&#13;&#10;Reflection">
            <a:extLst>
              <a:ext uri="{FF2B5EF4-FFF2-40B4-BE49-F238E27FC236}">
                <a16:creationId xmlns:a16="http://schemas.microsoft.com/office/drawing/2014/main" id="{849B9B3D-896A-7845-8009-9A5D8B9F246E}"/>
              </a:ext>
            </a:extLst>
          </p:cNvPr>
          <p:cNvGraphicFramePr>
            <a:graphicFrameLocks noGrp="1"/>
          </p:cNvGraphicFramePr>
          <p:nvPr>
            <p:ph idx="1"/>
            <p:extLst>
              <p:ext uri="{D42A27DB-BD31-4B8C-83A1-F6EECF244321}">
                <p14:modId xmlns:p14="http://schemas.microsoft.com/office/powerpoint/2010/main" val="2386864974"/>
              </p:ext>
            </p:extLst>
          </p:nvPr>
        </p:nvGraphicFramePr>
        <p:xfrm>
          <a:off x="-621101" y="1259457"/>
          <a:ext cx="13198414" cy="49175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7176025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BBB66-F007-AD4C-8474-7CC58B96726F}"/>
              </a:ext>
            </a:extLst>
          </p:cNvPr>
          <p:cNvSpPr>
            <a:spLocks noGrp="1"/>
          </p:cNvSpPr>
          <p:nvPr>
            <p:ph type="title"/>
          </p:nvPr>
        </p:nvSpPr>
        <p:spPr>
          <a:xfrm>
            <a:off x="0" y="332656"/>
            <a:ext cx="10515600" cy="1325563"/>
          </a:xfrm>
        </p:spPr>
        <p:txBody>
          <a:bodyPr>
            <a:normAutofit/>
          </a:bodyPr>
          <a:lstStyle/>
          <a:p>
            <a:r>
              <a:rPr lang="en-GB" sz="4800" dirty="0">
                <a:solidFill>
                  <a:schemeClr val="tx1"/>
                </a:solidFill>
              </a:rPr>
              <a:t>HUNTER MODEL</a:t>
            </a:r>
          </a:p>
        </p:txBody>
      </p:sp>
      <p:graphicFrame>
        <p:nvGraphicFramePr>
          <p:cNvPr id="5" name="Content Placeholder 4" descr="Set the learning objectives&#13;&#10;Identify the needs of the target audience&#13;&#10;Plan your training material&#13;&#10;Present the outline of the unit - the Hook&#13;&#10;Instruct the lesson&#13;&#10;Provide time to practice&#13;&#10;Wrap-up&#13;&#10;Evaluate&#13;&#10;Reflection">
            <a:extLst>
              <a:ext uri="{FF2B5EF4-FFF2-40B4-BE49-F238E27FC236}">
                <a16:creationId xmlns:a16="http://schemas.microsoft.com/office/drawing/2014/main" id="{9192544A-1D3F-2948-8810-DE2E6A5A9552}"/>
              </a:ext>
            </a:extLst>
          </p:cNvPr>
          <p:cNvGraphicFramePr>
            <a:graphicFrameLocks noGrp="1"/>
          </p:cNvGraphicFramePr>
          <p:nvPr>
            <p:ph idx="1"/>
            <p:extLst>
              <p:ext uri="{D42A27DB-BD31-4B8C-83A1-F6EECF244321}">
                <p14:modId xmlns:p14="http://schemas.microsoft.com/office/powerpoint/2010/main" val="772900807"/>
              </p:ext>
            </p:extLst>
          </p:nvPr>
        </p:nvGraphicFramePr>
        <p:xfrm>
          <a:off x="0" y="1293962"/>
          <a:ext cx="12192000" cy="48830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2910381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BF4A594-9B0A-A830-65A0-76F21B5B652E}"/>
              </a:ext>
            </a:extLst>
          </p:cNvPr>
          <p:cNvSpPr>
            <a:spLocks noGrp="1"/>
          </p:cNvSpPr>
          <p:nvPr>
            <p:ph type="title"/>
          </p:nvPr>
        </p:nvSpPr>
        <p:spPr>
          <a:xfrm>
            <a:off x="603250" y="404664"/>
            <a:ext cx="10985500" cy="1440160"/>
          </a:xfrm>
        </p:spPr>
        <p:txBody>
          <a:bodyPr>
            <a:normAutofit/>
          </a:bodyPr>
          <a:lstStyle/>
          <a:p>
            <a:r>
              <a:rPr lang="en-MK" sz="2800" dirty="0"/>
              <a:t>Q: </a:t>
            </a:r>
            <a:r>
              <a:rPr lang="en-GB" sz="2800" dirty="0"/>
              <a:t>In a self-paced online course, which of the following activities is MOST likely to promote active learning, critical thinking, and long-term retention of knowledge?</a:t>
            </a:r>
            <a:endParaRPr lang="en-MK" sz="2800" dirty="0"/>
          </a:p>
        </p:txBody>
      </p:sp>
      <p:graphicFrame>
        <p:nvGraphicFramePr>
          <p:cNvPr id="7" name="Content Placeholder 6" descr="Incorporating interactive simulations or case studies where learners apply concepts to solve realistic problems and receive personalized feedback. ">
            <a:extLst>
              <a:ext uri="{FF2B5EF4-FFF2-40B4-BE49-F238E27FC236}">
                <a16:creationId xmlns:a16="http://schemas.microsoft.com/office/drawing/2014/main" id="{FD140921-0999-9EC2-8426-FE72E4B117D0}"/>
              </a:ext>
            </a:extLst>
          </p:cNvPr>
          <p:cNvGraphicFramePr>
            <a:graphicFrameLocks noGrp="1"/>
          </p:cNvGraphicFramePr>
          <p:nvPr>
            <p:ph idx="1"/>
            <p:extLst>
              <p:ext uri="{D42A27DB-BD31-4B8C-83A1-F6EECF244321}">
                <p14:modId xmlns:p14="http://schemas.microsoft.com/office/powerpoint/2010/main" val="3771384074"/>
              </p:ext>
            </p:extLst>
          </p:nvPr>
        </p:nvGraphicFramePr>
        <p:xfrm>
          <a:off x="603250" y="1772816"/>
          <a:ext cx="10985500" cy="44794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Rounded Rectangle 7">
            <a:extLst>
              <a:ext uri="{FF2B5EF4-FFF2-40B4-BE49-F238E27FC236}">
                <a16:creationId xmlns:a16="http://schemas.microsoft.com/office/drawing/2014/main" id="{106D7A63-77BD-BD59-2CFC-659E12ADF67B}"/>
              </a:ext>
              <a:ext uri="{C183D7F6-B498-43B3-948B-1728B52AA6E4}">
                <adec:decorative xmlns:adec="http://schemas.microsoft.com/office/drawing/2017/decorative" val="1"/>
              </a:ext>
            </a:extLst>
          </p:cNvPr>
          <p:cNvSpPr/>
          <p:nvPr/>
        </p:nvSpPr>
        <p:spPr bwMode="auto">
          <a:xfrm>
            <a:off x="603250" y="4025992"/>
            <a:ext cx="10985500" cy="1008112"/>
          </a:xfrm>
          <a:prstGeom prst="roundRect">
            <a:avLst/>
          </a:prstGeom>
          <a:noFill/>
          <a:ln w="57150" cap="flat">
            <a:solidFill>
              <a:srgbClr val="FF40FF"/>
            </a:solid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Tree>
    <p:extLst>
      <p:ext uri="{BB962C8B-B14F-4D97-AF65-F5344CB8AC3E}">
        <p14:creationId xmlns:p14="http://schemas.microsoft.com/office/powerpoint/2010/main" val="2699431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6AE0E-AF09-C4E5-A71A-581092EDEEE3}"/>
              </a:ext>
            </a:extLst>
          </p:cNvPr>
          <p:cNvSpPr>
            <a:spLocks noGrp="1"/>
          </p:cNvSpPr>
          <p:nvPr>
            <p:ph type="title"/>
          </p:nvPr>
        </p:nvSpPr>
        <p:spPr>
          <a:xfrm>
            <a:off x="603250" y="332656"/>
            <a:ext cx="10985500" cy="923676"/>
          </a:xfrm>
        </p:spPr>
        <p:txBody>
          <a:bodyPr>
            <a:normAutofit fontScale="90000"/>
          </a:bodyPr>
          <a:lstStyle/>
          <a:p>
            <a:r>
              <a:rPr lang="en-MK" sz="5400" dirty="0"/>
              <a:t>Effective teaching methods</a:t>
            </a:r>
          </a:p>
        </p:txBody>
      </p:sp>
      <p:graphicFrame>
        <p:nvGraphicFramePr>
          <p:cNvPr id="5" name="Content Placeholder 4" descr="Active Application&#13;&#10;Realistic Problem-Solving&#13;&#10;Personalized Feedback&#13;&#10;Self-Direction&#13;&#10;Critical thinking&#13;&#10;">
            <a:extLst>
              <a:ext uri="{FF2B5EF4-FFF2-40B4-BE49-F238E27FC236}">
                <a16:creationId xmlns:a16="http://schemas.microsoft.com/office/drawing/2014/main" id="{F6765CE3-765D-260C-57F2-5D16C83EBAF7}"/>
              </a:ext>
            </a:extLst>
          </p:cNvPr>
          <p:cNvGraphicFramePr>
            <a:graphicFrameLocks noGrp="1"/>
          </p:cNvGraphicFramePr>
          <p:nvPr>
            <p:ph idx="1"/>
            <p:extLst>
              <p:ext uri="{D42A27DB-BD31-4B8C-83A1-F6EECF244321}">
                <p14:modId xmlns:p14="http://schemas.microsoft.com/office/powerpoint/2010/main" val="1294134406"/>
              </p:ext>
            </p:extLst>
          </p:nvPr>
        </p:nvGraphicFramePr>
        <p:xfrm>
          <a:off x="603250" y="1256332"/>
          <a:ext cx="10985500" cy="49959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392138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8">
            <a:extLst>
              <a:ext uri="{FF2B5EF4-FFF2-40B4-BE49-F238E27FC236}">
                <a16:creationId xmlns:a16="http://schemas.microsoft.com/office/drawing/2014/main" id="{8C561898-55C2-7F42-A80C-339A7AF66F07}"/>
              </a:ext>
              <a:ext uri="{C183D7F6-B498-43B3-948B-1728B52AA6E4}">
                <adec:decorative xmlns:adec="http://schemas.microsoft.com/office/drawing/2017/decorative" val="1"/>
              </a:ext>
            </a:extLst>
          </p:cNvPr>
          <p:cNvGrpSpPr/>
          <p:nvPr/>
        </p:nvGrpSpPr>
        <p:grpSpPr bwMode="auto">
          <a:xfrm>
            <a:off x="2486983" y="1143731"/>
            <a:ext cx="2482387" cy="1453940"/>
            <a:chOff x="0" y="0"/>
            <a:chExt cx="9801" cy="6692"/>
          </a:xfrm>
          <a:solidFill>
            <a:srgbClr val="0070C0"/>
          </a:solidFill>
          <a:effectLst>
            <a:outerShdw blurRad="63500" sx="102000" sy="102000" algn="ctr" rotWithShape="0">
              <a:prstClr val="black">
                <a:alpha val="40000"/>
              </a:prstClr>
            </a:outerShdw>
          </a:effectLst>
        </p:grpSpPr>
        <p:sp>
          <p:nvSpPr>
            <p:cNvPr id="6" name="曲线 948">
              <a:extLst>
                <a:ext uri="{FF2B5EF4-FFF2-40B4-BE49-F238E27FC236}">
                  <a16:creationId xmlns:a16="http://schemas.microsoft.com/office/drawing/2014/main" id="{93A860D1-67EB-6241-AD78-CA067578C108}"/>
                </a:ext>
              </a:extLst>
            </p:cNvPr>
            <p:cNvSpPr/>
            <p:nvPr/>
          </p:nvSpPr>
          <p:spPr bwMode="auto">
            <a:xfrm>
              <a:off x="2263" y="0"/>
              <a:ext cx="5780" cy="6693"/>
            </a:xfrm>
            <a:custGeom>
              <a:avLst/>
              <a:gdLst>
                <a:gd name="T0" fmla="*/ 13513 w 21600"/>
                <a:gd name="T1" fmla="*/ 693 h 21600"/>
                <a:gd name="T2" fmla="*/ 15646 w 21600"/>
                <a:gd name="T3" fmla="*/ 2743 h 21600"/>
                <a:gd name="T4" fmla="*/ 16293 w 21600"/>
                <a:gd name="T5" fmla="*/ 5076 h 21600"/>
                <a:gd name="T6" fmla="*/ 14013 w 21600"/>
                <a:gd name="T7" fmla="*/ 10033 h 21600"/>
                <a:gd name="T8" fmla="*/ 15000 w 21600"/>
                <a:gd name="T9" fmla="*/ 12047 h 21600"/>
                <a:gd name="T10" fmla="*/ 18939 w 21600"/>
                <a:gd name="T11" fmla="*/ 12550 h 21600"/>
                <a:gd name="T12" fmla="*/ 20878 w 21600"/>
                <a:gd name="T13" fmla="*/ 15742 h 21600"/>
                <a:gd name="T14" fmla="*/ 21054 w 21600"/>
                <a:gd name="T15" fmla="*/ 19957 h 21600"/>
                <a:gd name="T16" fmla="*/ 9652 w 21600"/>
                <a:gd name="T17" fmla="*/ 21374 h 21600"/>
                <a:gd name="T18" fmla="*/ 455 w 21600"/>
                <a:gd name="T19" fmla="*/ 19563 h 21600"/>
                <a:gd name="T20" fmla="*/ 2201 w 21600"/>
                <a:gd name="T21" fmla="*/ 13225 h 21600"/>
                <a:gd name="T22" fmla="*/ 6270 w 21600"/>
                <a:gd name="T23" fmla="*/ 12189 h 21600"/>
                <a:gd name="T24" fmla="*/ 7447 w 21600"/>
                <a:gd name="T25" fmla="*/ 10075 h 21600"/>
                <a:gd name="T26" fmla="*/ 5239 w 21600"/>
                <a:gd name="T27" fmla="*/ 4682 h 21600"/>
                <a:gd name="T28" fmla="*/ 8512 w 21600"/>
                <a:gd name="T29" fmla="*/ 603 h 21600"/>
                <a:gd name="T30" fmla="*/ 12963 w 21600"/>
                <a:gd name="T31" fmla="*/ 542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00" h="21600">
                  <a:moveTo>
                    <a:pt x="13513" y="693"/>
                  </a:moveTo>
                  <a:cubicBezTo>
                    <a:pt x="14488" y="1348"/>
                    <a:pt x="15048" y="1452"/>
                    <a:pt x="15646" y="2743"/>
                  </a:cubicBezTo>
                  <a:cubicBezTo>
                    <a:pt x="16244" y="4034"/>
                    <a:pt x="16241" y="4282"/>
                    <a:pt x="16293" y="5076"/>
                  </a:cubicBezTo>
                  <a:cubicBezTo>
                    <a:pt x="16607" y="8768"/>
                    <a:pt x="14540" y="9197"/>
                    <a:pt x="14013" y="10033"/>
                  </a:cubicBezTo>
                  <a:cubicBezTo>
                    <a:pt x="13983" y="10846"/>
                    <a:pt x="14152" y="11627"/>
                    <a:pt x="15000" y="12047"/>
                  </a:cubicBezTo>
                  <a:cubicBezTo>
                    <a:pt x="15852" y="12466"/>
                    <a:pt x="17732" y="11766"/>
                    <a:pt x="18939" y="12550"/>
                  </a:cubicBezTo>
                  <a:cubicBezTo>
                    <a:pt x="20146" y="13335"/>
                    <a:pt x="20280" y="14170"/>
                    <a:pt x="20878" y="15742"/>
                  </a:cubicBezTo>
                  <a:cubicBezTo>
                    <a:pt x="21476" y="17314"/>
                    <a:pt x="21600" y="19224"/>
                    <a:pt x="21054" y="19957"/>
                  </a:cubicBezTo>
                  <a:cubicBezTo>
                    <a:pt x="17698" y="20802"/>
                    <a:pt x="13826" y="21600"/>
                    <a:pt x="9652" y="21374"/>
                  </a:cubicBezTo>
                  <a:cubicBezTo>
                    <a:pt x="5478" y="21309"/>
                    <a:pt x="1401" y="21306"/>
                    <a:pt x="455" y="19563"/>
                  </a:cubicBezTo>
                  <a:cubicBezTo>
                    <a:pt x="0" y="17398"/>
                    <a:pt x="1278" y="14700"/>
                    <a:pt x="2201" y="13225"/>
                  </a:cubicBezTo>
                  <a:cubicBezTo>
                    <a:pt x="3124" y="11750"/>
                    <a:pt x="5422" y="12308"/>
                    <a:pt x="6270" y="12189"/>
                  </a:cubicBezTo>
                  <a:cubicBezTo>
                    <a:pt x="7119" y="12069"/>
                    <a:pt x="7773" y="11634"/>
                    <a:pt x="7447" y="10075"/>
                  </a:cubicBezTo>
                  <a:cubicBezTo>
                    <a:pt x="6147" y="8565"/>
                    <a:pt x="4854" y="6609"/>
                    <a:pt x="5239" y="4682"/>
                  </a:cubicBezTo>
                  <a:cubicBezTo>
                    <a:pt x="5624" y="2756"/>
                    <a:pt x="6917" y="1368"/>
                    <a:pt x="8512" y="603"/>
                  </a:cubicBezTo>
                  <a:cubicBezTo>
                    <a:pt x="10108" y="0"/>
                    <a:pt x="12186" y="258"/>
                    <a:pt x="12963" y="542"/>
                  </a:cubicBezTo>
                </a:path>
              </a:pathLst>
            </a:custGeom>
            <a:grpFill/>
            <a:ln w="3175" cap="flat" cmpd="sng">
              <a:noFill/>
              <a:bevel/>
            </a:ln>
            <a:extLst>
              <a:ext uri="{91240B29-F687-4F45-9708-019B960494DF}">
                <a14:hiddenLine xmlns:a14="http://schemas.microsoft.com/office/drawing/2010/main" w="9525">
                  <a:solidFill>
                    <a:srgbClr val="000000"/>
                  </a:solidFill>
                  <a:round/>
                </a14:hiddenLine>
              </a:ext>
            </a:extLst>
          </p:spPr>
          <p:txBody>
            <a:bodyPr anchor="ctr"/>
            <a:lstStyle/>
            <a:p>
              <a:pPr fontAlgn="auto"/>
              <a:endParaRPr lang="zh-CN" altLang="en-US" noProof="1"/>
            </a:p>
          </p:txBody>
        </p:sp>
        <p:sp>
          <p:nvSpPr>
            <p:cNvPr id="7" name="曲线 948">
              <a:extLst>
                <a:ext uri="{FF2B5EF4-FFF2-40B4-BE49-F238E27FC236}">
                  <a16:creationId xmlns:a16="http://schemas.microsoft.com/office/drawing/2014/main" id="{4EE08257-F3A7-FB44-8568-71D7534AF3DE}"/>
                </a:ext>
              </a:extLst>
            </p:cNvPr>
            <p:cNvSpPr/>
            <p:nvPr/>
          </p:nvSpPr>
          <p:spPr bwMode="auto">
            <a:xfrm>
              <a:off x="0" y="0"/>
              <a:ext cx="3885" cy="4606"/>
            </a:xfrm>
            <a:custGeom>
              <a:avLst/>
              <a:gdLst>
                <a:gd name="T0" fmla="*/ 13877 w 21600"/>
                <a:gd name="T1" fmla="*/ 647 h 21600"/>
                <a:gd name="T2" fmla="*/ 16040 w 21600"/>
                <a:gd name="T3" fmla="*/ 2715 h 21600"/>
                <a:gd name="T4" fmla="*/ 16690 w 21600"/>
                <a:gd name="T5" fmla="*/ 5069 h 21600"/>
                <a:gd name="T6" fmla="*/ 14383 w 21600"/>
                <a:gd name="T7" fmla="*/ 10068 h 21600"/>
                <a:gd name="T8" fmla="*/ 15495 w 21600"/>
                <a:gd name="T9" fmla="*/ 11986 h 21600"/>
                <a:gd name="T10" fmla="*/ 18725 w 21600"/>
                <a:gd name="T11" fmla="*/ 12460 h 21600"/>
                <a:gd name="T12" fmla="*/ 20932 w 21600"/>
                <a:gd name="T13" fmla="*/ 14790 h 21600"/>
                <a:gd name="T14" fmla="*/ 16796 w 21600"/>
                <a:gd name="T15" fmla="*/ 15475 h 21600"/>
                <a:gd name="T16" fmla="*/ 12020 w 21600"/>
                <a:gd name="T17" fmla="*/ 21529 h 21600"/>
                <a:gd name="T18" fmla="*/ 394 w 21600"/>
                <a:gd name="T19" fmla="*/ 19836 h 21600"/>
                <a:gd name="T20" fmla="*/ 2429 w 21600"/>
                <a:gd name="T21" fmla="*/ 13290 h 21600"/>
                <a:gd name="T22" fmla="*/ 6549 w 21600"/>
                <a:gd name="T23" fmla="*/ 12244 h 21600"/>
                <a:gd name="T24" fmla="*/ 7739 w 21600"/>
                <a:gd name="T25" fmla="*/ 10110 h 21600"/>
                <a:gd name="T26" fmla="*/ 5504 w 21600"/>
                <a:gd name="T27" fmla="*/ 4670 h 21600"/>
                <a:gd name="T28" fmla="*/ 8817 w 21600"/>
                <a:gd name="T29" fmla="*/ 553 h 21600"/>
                <a:gd name="T30" fmla="*/ 13321 w 21600"/>
                <a:gd name="T31" fmla="*/ 492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00" h="21600">
                  <a:moveTo>
                    <a:pt x="13877" y="647"/>
                  </a:moveTo>
                  <a:cubicBezTo>
                    <a:pt x="14867" y="1308"/>
                    <a:pt x="15434" y="1411"/>
                    <a:pt x="16040" y="2715"/>
                  </a:cubicBezTo>
                  <a:cubicBezTo>
                    <a:pt x="16646" y="4018"/>
                    <a:pt x="16640" y="4267"/>
                    <a:pt x="16690" y="5069"/>
                  </a:cubicBezTo>
                  <a:cubicBezTo>
                    <a:pt x="17013" y="8792"/>
                    <a:pt x="14917" y="9229"/>
                    <a:pt x="14383" y="10068"/>
                  </a:cubicBezTo>
                  <a:cubicBezTo>
                    <a:pt x="14355" y="10889"/>
                    <a:pt x="14639" y="11559"/>
                    <a:pt x="15495" y="11986"/>
                  </a:cubicBezTo>
                  <a:cubicBezTo>
                    <a:pt x="16357" y="12408"/>
                    <a:pt x="17902" y="11906"/>
                    <a:pt x="18725" y="12460"/>
                  </a:cubicBezTo>
                  <a:cubicBezTo>
                    <a:pt x="19948" y="13252"/>
                    <a:pt x="20326" y="13205"/>
                    <a:pt x="20932" y="14790"/>
                  </a:cubicBezTo>
                  <a:cubicBezTo>
                    <a:pt x="21600" y="16375"/>
                    <a:pt x="17352" y="14734"/>
                    <a:pt x="16796" y="15475"/>
                  </a:cubicBezTo>
                  <a:cubicBezTo>
                    <a:pt x="13399" y="16328"/>
                    <a:pt x="13365" y="19349"/>
                    <a:pt x="12020" y="21529"/>
                  </a:cubicBezTo>
                  <a:cubicBezTo>
                    <a:pt x="7794" y="21431"/>
                    <a:pt x="1356" y="21600"/>
                    <a:pt x="394" y="19836"/>
                  </a:cubicBezTo>
                  <a:cubicBezTo>
                    <a:pt x="0" y="17651"/>
                    <a:pt x="1495" y="14781"/>
                    <a:pt x="2429" y="13290"/>
                  </a:cubicBezTo>
                  <a:cubicBezTo>
                    <a:pt x="3363" y="11803"/>
                    <a:pt x="5693" y="12366"/>
                    <a:pt x="6549" y="12244"/>
                  </a:cubicBezTo>
                  <a:cubicBezTo>
                    <a:pt x="7405" y="12127"/>
                    <a:pt x="8067" y="11686"/>
                    <a:pt x="7739" y="10110"/>
                  </a:cubicBezTo>
                  <a:cubicBezTo>
                    <a:pt x="6421" y="8591"/>
                    <a:pt x="5115" y="6616"/>
                    <a:pt x="5504" y="4670"/>
                  </a:cubicBezTo>
                  <a:cubicBezTo>
                    <a:pt x="5893" y="2729"/>
                    <a:pt x="7205" y="1327"/>
                    <a:pt x="8817" y="553"/>
                  </a:cubicBezTo>
                  <a:cubicBezTo>
                    <a:pt x="10435" y="0"/>
                    <a:pt x="12537" y="206"/>
                    <a:pt x="13321" y="492"/>
                  </a:cubicBezTo>
                </a:path>
              </a:pathLst>
            </a:custGeom>
            <a:grpFill/>
            <a:ln w="3175" cap="flat" cmpd="sng">
              <a:noFill/>
              <a:bevel/>
            </a:ln>
            <a:extLst>
              <a:ext uri="{91240B29-F687-4F45-9708-019B960494DF}">
                <a14:hiddenLine xmlns:a14="http://schemas.microsoft.com/office/drawing/2010/main" w="9525">
                  <a:solidFill>
                    <a:srgbClr val="000000"/>
                  </a:solidFill>
                  <a:round/>
                </a14:hiddenLine>
              </a:ext>
            </a:extLst>
          </p:spPr>
          <p:txBody>
            <a:bodyPr anchor="ctr"/>
            <a:lstStyle/>
            <a:p>
              <a:pPr fontAlgn="auto"/>
              <a:endParaRPr lang="zh-CN" altLang="en-US" noProof="1"/>
            </a:p>
          </p:txBody>
        </p:sp>
        <p:sp>
          <p:nvSpPr>
            <p:cNvPr id="8" name="曲线 950">
              <a:extLst>
                <a:ext uri="{FF2B5EF4-FFF2-40B4-BE49-F238E27FC236}">
                  <a16:creationId xmlns:a16="http://schemas.microsoft.com/office/drawing/2014/main" id="{F1F8078A-E705-2D40-9EE6-4AAF45E3ED36}"/>
                </a:ext>
              </a:extLst>
            </p:cNvPr>
            <p:cNvSpPr/>
            <p:nvPr/>
          </p:nvSpPr>
          <p:spPr bwMode="auto">
            <a:xfrm>
              <a:off x="6721" y="290"/>
              <a:ext cx="3080" cy="4121"/>
            </a:xfrm>
            <a:custGeom>
              <a:avLst/>
              <a:gdLst>
                <a:gd name="T0" fmla="*/ 2749 w 21600"/>
                <a:gd name="T1" fmla="*/ 9083 h 21600"/>
                <a:gd name="T2" fmla="*/ 4130 w 21600"/>
                <a:gd name="T3" fmla="*/ 2148 h 21600"/>
                <a:gd name="T4" fmla="*/ 10743 w 21600"/>
                <a:gd name="T5" fmla="*/ 15 h 21600"/>
                <a:gd name="T6" fmla="*/ 15989 w 21600"/>
                <a:gd name="T7" fmla="*/ 1839 h 21600"/>
                <a:gd name="T8" fmla="*/ 17686 w 21600"/>
                <a:gd name="T9" fmla="*/ 5309 h 21600"/>
                <a:gd name="T10" fmla="*/ 17897 w 21600"/>
                <a:gd name="T11" fmla="*/ 8611 h 21600"/>
                <a:gd name="T12" fmla="*/ 16564 w 21600"/>
                <a:gd name="T13" fmla="*/ 9764 h 21600"/>
                <a:gd name="T14" fmla="*/ 14250 w 21600"/>
                <a:gd name="T15" fmla="*/ 10393 h 21600"/>
                <a:gd name="T16" fmla="*/ 13198 w 21600"/>
                <a:gd name="T17" fmla="*/ 12385 h 21600"/>
                <a:gd name="T18" fmla="*/ 14811 w 21600"/>
                <a:gd name="T19" fmla="*/ 13643 h 21600"/>
                <a:gd name="T20" fmla="*/ 18738 w 21600"/>
                <a:gd name="T21" fmla="*/ 14010 h 21600"/>
                <a:gd name="T22" fmla="*/ 20520 w 21600"/>
                <a:gd name="T23" fmla="*/ 14953 h 21600"/>
                <a:gd name="T24" fmla="*/ 21263 w 21600"/>
                <a:gd name="T25" fmla="*/ 17207 h 21600"/>
                <a:gd name="T26" fmla="*/ 21123 w 21600"/>
                <a:gd name="T27" fmla="*/ 20247 h 21600"/>
                <a:gd name="T28" fmla="*/ 9481 w 21600"/>
                <a:gd name="T29" fmla="*/ 21400 h 21600"/>
                <a:gd name="T30" fmla="*/ 5273 w 21600"/>
                <a:gd name="T31" fmla="*/ 16159 h 21600"/>
                <a:gd name="T32" fmla="*/ 855 w 21600"/>
                <a:gd name="T33" fmla="*/ 15635 h 21600"/>
                <a:gd name="T34" fmla="*/ 715 w 21600"/>
                <a:gd name="T35" fmla="*/ 14534 h 21600"/>
                <a:gd name="T36" fmla="*/ 3352 w 21600"/>
                <a:gd name="T37" fmla="*/ 13779 h 21600"/>
                <a:gd name="T38" fmla="*/ 6480 w 21600"/>
                <a:gd name="T39" fmla="*/ 13538 h 21600"/>
                <a:gd name="T40" fmla="*/ 7307 w 21600"/>
                <a:gd name="T41" fmla="*/ 11651 h 21600"/>
                <a:gd name="T42" fmla="*/ 6255 w 21600"/>
                <a:gd name="T43" fmla="*/ 11180 h 21600"/>
                <a:gd name="T44" fmla="*/ 5414 w 21600"/>
                <a:gd name="T45" fmla="*/ 9922 h 21600"/>
                <a:gd name="T46" fmla="*/ 3590 w 21600"/>
                <a:gd name="T47" fmla="*/ 9712 h 21600"/>
                <a:gd name="T48" fmla="*/ 3029 w 21600"/>
                <a:gd name="T49" fmla="*/ 9450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600" h="21600">
                  <a:moveTo>
                    <a:pt x="2749" y="9083"/>
                  </a:moveTo>
                  <a:cubicBezTo>
                    <a:pt x="2959" y="7605"/>
                    <a:pt x="2531" y="3962"/>
                    <a:pt x="4130" y="2148"/>
                  </a:cubicBezTo>
                  <a:cubicBezTo>
                    <a:pt x="5729" y="372"/>
                    <a:pt x="8485" y="0"/>
                    <a:pt x="10743" y="15"/>
                  </a:cubicBezTo>
                  <a:cubicBezTo>
                    <a:pt x="13002" y="36"/>
                    <a:pt x="14601" y="780"/>
                    <a:pt x="15989" y="1839"/>
                  </a:cubicBezTo>
                  <a:cubicBezTo>
                    <a:pt x="17378" y="2898"/>
                    <a:pt x="17280" y="3915"/>
                    <a:pt x="17686" y="5309"/>
                  </a:cubicBezTo>
                  <a:cubicBezTo>
                    <a:pt x="18121" y="6703"/>
                    <a:pt x="18121" y="7720"/>
                    <a:pt x="17897" y="8611"/>
                  </a:cubicBezTo>
                  <a:cubicBezTo>
                    <a:pt x="17672" y="9502"/>
                    <a:pt x="17294" y="9408"/>
                    <a:pt x="16564" y="9764"/>
                  </a:cubicBezTo>
                  <a:cubicBezTo>
                    <a:pt x="15835" y="10121"/>
                    <a:pt x="14923" y="9869"/>
                    <a:pt x="14250" y="10393"/>
                  </a:cubicBezTo>
                  <a:cubicBezTo>
                    <a:pt x="13577" y="10917"/>
                    <a:pt x="13086" y="11735"/>
                    <a:pt x="13198" y="12385"/>
                  </a:cubicBezTo>
                  <a:cubicBezTo>
                    <a:pt x="13310" y="13035"/>
                    <a:pt x="13703" y="13318"/>
                    <a:pt x="14811" y="13643"/>
                  </a:cubicBezTo>
                  <a:cubicBezTo>
                    <a:pt x="15919" y="13968"/>
                    <a:pt x="17609" y="13748"/>
                    <a:pt x="18738" y="14010"/>
                  </a:cubicBezTo>
                  <a:cubicBezTo>
                    <a:pt x="19874" y="14272"/>
                    <a:pt x="19987" y="14314"/>
                    <a:pt x="20520" y="14953"/>
                  </a:cubicBezTo>
                  <a:cubicBezTo>
                    <a:pt x="20996" y="15593"/>
                    <a:pt x="21137" y="16148"/>
                    <a:pt x="21263" y="17207"/>
                  </a:cubicBezTo>
                  <a:cubicBezTo>
                    <a:pt x="21389" y="18266"/>
                    <a:pt x="21600" y="19786"/>
                    <a:pt x="21123" y="20247"/>
                  </a:cubicBezTo>
                  <a:cubicBezTo>
                    <a:pt x="18766" y="21086"/>
                    <a:pt x="13584" y="21600"/>
                    <a:pt x="9481" y="21400"/>
                  </a:cubicBezTo>
                  <a:cubicBezTo>
                    <a:pt x="8738" y="19587"/>
                    <a:pt x="7020" y="17312"/>
                    <a:pt x="5273" y="16159"/>
                  </a:cubicBezTo>
                  <a:cubicBezTo>
                    <a:pt x="3548" y="15006"/>
                    <a:pt x="1767" y="15960"/>
                    <a:pt x="855" y="15635"/>
                  </a:cubicBezTo>
                  <a:cubicBezTo>
                    <a:pt x="0" y="15310"/>
                    <a:pt x="252" y="14922"/>
                    <a:pt x="715" y="14534"/>
                  </a:cubicBezTo>
                  <a:cubicBezTo>
                    <a:pt x="1178" y="14146"/>
                    <a:pt x="2202" y="13978"/>
                    <a:pt x="3352" y="13779"/>
                  </a:cubicBezTo>
                  <a:cubicBezTo>
                    <a:pt x="4502" y="13580"/>
                    <a:pt x="5638" y="13947"/>
                    <a:pt x="6480" y="13538"/>
                  </a:cubicBezTo>
                  <a:cubicBezTo>
                    <a:pt x="7293" y="13129"/>
                    <a:pt x="7349" y="12123"/>
                    <a:pt x="7307" y="11651"/>
                  </a:cubicBezTo>
                  <a:cubicBezTo>
                    <a:pt x="7265" y="11180"/>
                    <a:pt x="6634" y="11525"/>
                    <a:pt x="6255" y="11180"/>
                  </a:cubicBezTo>
                  <a:cubicBezTo>
                    <a:pt x="5876" y="10834"/>
                    <a:pt x="5947" y="10215"/>
                    <a:pt x="5414" y="9922"/>
                  </a:cubicBezTo>
                  <a:cubicBezTo>
                    <a:pt x="4881" y="9628"/>
                    <a:pt x="4067" y="9806"/>
                    <a:pt x="3590" y="9712"/>
                  </a:cubicBezTo>
                  <a:cubicBezTo>
                    <a:pt x="3113" y="9618"/>
                    <a:pt x="3106" y="9497"/>
                    <a:pt x="3029" y="9450"/>
                  </a:cubicBezTo>
                </a:path>
              </a:pathLst>
            </a:custGeom>
            <a:grpFill/>
            <a:ln w="3175" cap="flat" cmpd="sng">
              <a:noFill/>
              <a:bevel/>
            </a:ln>
            <a:extLst>
              <a:ext uri="{91240B29-F687-4F45-9708-019B960494DF}">
                <a14:hiddenLine xmlns:a14="http://schemas.microsoft.com/office/drawing/2010/main" w="9525">
                  <a:solidFill>
                    <a:srgbClr val="000000"/>
                  </a:solidFill>
                  <a:round/>
                </a14:hiddenLine>
              </a:ext>
            </a:extLst>
          </p:spPr>
          <p:txBody>
            <a:bodyPr anchor="ctr"/>
            <a:lstStyle/>
            <a:p>
              <a:pPr fontAlgn="auto"/>
              <a:endParaRPr lang="zh-CN" altLang="en-US" noProof="1"/>
            </a:p>
          </p:txBody>
        </p:sp>
      </p:grpSp>
      <p:grpSp>
        <p:nvGrpSpPr>
          <p:cNvPr id="9" name="Group 12">
            <a:extLst>
              <a:ext uri="{FF2B5EF4-FFF2-40B4-BE49-F238E27FC236}">
                <a16:creationId xmlns:a16="http://schemas.microsoft.com/office/drawing/2014/main" id="{8BDC6B13-83FF-694C-83BC-D9BD476984FA}"/>
              </a:ext>
              <a:ext uri="{C183D7F6-B498-43B3-948B-1728B52AA6E4}">
                <adec:decorative xmlns:adec="http://schemas.microsoft.com/office/drawing/2017/decorative" val="1"/>
              </a:ext>
            </a:extLst>
          </p:cNvPr>
          <p:cNvGrpSpPr/>
          <p:nvPr/>
        </p:nvGrpSpPr>
        <p:grpSpPr bwMode="auto">
          <a:xfrm>
            <a:off x="7322802" y="1124744"/>
            <a:ext cx="2482387" cy="1453940"/>
            <a:chOff x="0" y="0"/>
            <a:chExt cx="9801" cy="6692"/>
          </a:xfrm>
          <a:solidFill>
            <a:srgbClr val="92D050"/>
          </a:solidFill>
          <a:effectLst>
            <a:outerShdw blurRad="63500" sx="102000" sy="102000" algn="ctr" rotWithShape="0">
              <a:prstClr val="black">
                <a:alpha val="40000"/>
              </a:prstClr>
            </a:outerShdw>
          </a:effectLst>
        </p:grpSpPr>
        <p:sp>
          <p:nvSpPr>
            <p:cNvPr id="10" name="曲线 948">
              <a:extLst>
                <a:ext uri="{FF2B5EF4-FFF2-40B4-BE49-F238E27FC236}">
                  <a16:creationId xmlns:a16="http://schemas.microsoft.com/office/drawing/2014/main" id="{87624F84-B283-E24A-8C7F-DFDC8B569782}"/>
                </a:ext>
              </a:extLst>
            </p:cNvPr>
            <p:cNvSpPr/>
            <p:nvPr/>
          </p:nvSpPr>
          <p:spPr bwMode="auto">
            <a:xfrm>
              <a:off x="2263" y="0"/>
              <a:ext cx="5780" cy="6693"/>
            </a:xfrm>
            <a:custGeom>
              <a:avLst/>
              <a:gdLst>
                <a:gd name="T0" fmla="*/ 13513 w 21600"/>
                <a:gd name="T1" fmla="*/ 693 h 21600"/>
                <a:gd name="T2" fmla="*/ 15646 w 21600"/>
                <a:gd name="T3" fmla="*/ 2743 h 21600"/>
                <a:gd name="T4" fmla="*/ 16293 w 21600"/>
                <a:gd name="T5" fmla="*/ 5076 h 21600"/>
                <a:gd name="T6" fmla="*/ 14013 w 21600"/>
                <a:gd name="T7" fmla="*/ 10033 h 21600"/>
                <a:gd name="T8" fmla="*/ 15000 w 21600"/>
                <a:gd name="T9" fmla="*/ 12047 h 21600"/>
                <a:gd name="T10" fmla="*/ 18939 w 21600"/>
                <a:gd name="T11" fmla="*/ 12550 h 21600"/>
                <a:gd name="T12" fmla="*/ 20878 w 21600"/>
                <a:gd name="T13" fmla="*/ 15742 h 21600"/>
                <a:gd name="T14" fmla="*/ 21054 w 21600"/>
                <a:gd name="T15" fmla="*/ 19957 h 21600"/>
                <a:gd name="T16" fmla="*/ 9652 w 21600"/>
                <a:gd name="T17" fmla="*/ 21374 h 21600"/>
                <a:gd name="T18" fmla="*/ 455 w 21600"/>
                <a:gd name="T19" fmla="*/ 19563 h 21600"/>
                <a:gd name="T20" fmla="*/ 2201 w 21600"/>
                <a:gd name="T21" fmla="*/ 13225 h 21600"/>
                <a:gd name="T22" fmla="*/ 6270 w 21600"/>
                <a:gd name="T23" fmla="*/ 12189 h 21600"/>
                <a:gd name="T24" fmla="*/ 7447 w 21600"/>
                <a:gd name="T25" fmla="*/ 10075 h 21600"/>
                <a:gd name="T26" fmla="*/ 5239 w 21600"/>
                <a:gd name="T27" fmla="*/ 4682 h 21600"/>
                <a:gd name="T28" fmla="*/ 8512 w 21600"/>
                <a:gd name="T29" fmla="*/ 603 h 21600"/>
                <a:gd name="T30" fmla="*/ 12963 w 21600"/>
                <a:gd name="T31" fmla="*/ 542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00" h="21600">
                  <a:moveTo>
                    <a:pt x="13513" y="693"/>
                  </a:moveTo>
                  <a:cubicBezTo>
                    <a:pt x="14488" y="1348"/>
                    <a:pt x="15048" y="1452"/>
                    <a:pt x="15646" y="2743"/>
                  </a:cubicBezTo>
                  <a:cubicBezTo>
                    <a:pt x="16244" y="4034"/>
                    <a:pt x="16241" y="4282"/>
                    <a:pt x="16293" y="5076"/>
                  </a:cubicBezTo>
                  <a:cubicBezTo>
                    <a:pt x="16607" y="8768"/>
                    <a:pt x="14540" y="9197"/>
                    <a:pt x="14013" y="10033"/>
                  </a:cubicBezTo>
                  <a:cubicBezTo>
                    <a:pt x="13983" y="10846"/>
                    <a:pt x="14152" y="11627"/>
                    <a:pt x="15000" y="12047"/>
                  </a:cubicBezTo>
                  <a:cubicBezTo>
                    <a:pt x="15852" y="12466"/>
                    <a:pt x="17732" y="11766"/>
                    <a:pt x="18939" y="12550"/>
                  </a:cubicBezTo>
                  <a:cubicBezTo>
                    <a:pt x="20146" y="13335"/>
                    <a:pt x="20280" y="14170"/>
                    <a:pt x="20878" y="15742"/>
                  </a:cubicBezTo>
                  <a:cubicBezTo>
                    <a:pt x="21476" y="17314"/>
                    <a:pt x="21600" y="19224"/>
                    <a:pt x="21054" y="19957"/>
                  </a:cubicBezTo>
                  <a:cubicBezTo>
                    <a:pt x="17698" y="20802"/>
                    <a:pt x="13826" y="21600"/>
                    <a:pt x="9652" y="21374"/>
                  </a:cubicBezTo>
                  <a:cubicBezTo>
                    <a:pt x="5478" y="21309"/>
                    <a:pt x="1401" y="21306"/>
                    <a:pt x="455" y="19563"/>
                  </a:cubicBezTo>
                  <a:cubicBezTo>
                    <a:pt x="0" y="17398"/>
                    <a:pt x="1278" y="14700"/>
                    <a:pt x="2201" y="13225"/>
                  </a:cubicBezTo>
                  <a:cubicBezTo>
                    <a:pt x="3124" y="11750"/>
                    <a:pt x="5422" y="12308"/>
                    <a:pt x="6270" y="12189"/>
                  </a:cubicBezTo>
                  <a:cubicBezTo>
                    <a:pt x="7119" y="12069"/>
                    <a:pt x="7773" y="11634"/>
                    <a:pt x="7447" y="10075"/>
                  </a:cubicBezTo>
                  <a:cubicBezTo>
                    <a:pt x="6147" y="8565"/>
                    <a:pt x="4854" y="6609"/>
                    <a:pt x="5239" y="4682"/>
                  </a:cubicBezTo>
                  <a:cubicBezTo>
                    <a:pt x="5624" y="2756"/>
                    <a:pt x="6917" y="1368"/>
                    <a:pt x="8512" y="603"/>
                  </a:cubicBezTo>
                  <a:cubicBezTo>
                    <a:pt x="10108" y="0"/>
                    <a:pt x="12186" y="258"/>
                    <a:pt x="12963" y="542"/>
                  </a:cubicBezTo>
                </a:path>
              </a:pathLst>
            </a:custGeom>
            <a:grpFill/>
            <a:ln w="3175" cap="flat" cmpd="sng">
              <a:noFill/>
              <a:bevel/>
            </a:ln>
            <a:extLst>
              <a:ext uri="{91240B29-F687-4F45-9708-019B960494DF}">
                <a14:hiddenLine xmlns:a14="http://schemas.microsoft.com/office/drawing/2010/main" w="9525">
                  <a:solidFill>
                    <a:srgbClr val="000000"/>
                  </a:solidFill>
                  <a:round/>
                </a14:hiddenLine>
              </a:ext>
            </a:extLst>
          </p:spPr>
          <p:txBody>
            <a:bodyPr anchor="ctr"/>
            <a:lstStyle/>
            <a:p>
              <a:pPr algn="ctr" fontAlgn="auto"/>
              <a:endParaRPr lang="zh-CN" altLang="en-US" sz="1400" b="1" noProof="1">
                <a:solidFill>
                  <a:srgbClr val="F8F8F8"/>
                </a:solidFill>
                <a:ea typeface="微软雅黑" panose="020B0503020204020204" pitchFamily="34" charset="-122"/>
              </a:endParaRPr>
            </a:p>
          </p:txBody>
        </p:sp>
        <p:sp>
          <p:nvSpPr>
            <p:cNvPr id="11" name="曲线 948">
              <a:extLst>
                <a:ext uri="{FF2B5EF4-FFF2-40B4-BE49-F238E27FC236}">
                  <a16:creationId xmlns:a16="http://schemas.microsoft.com/office/drawing/2014/main" id="{CA295BD7-AADF-8F40-8F75-2F770FCA2ADF}"/>
                </a:ext>
              </a:extLst>
            </p:cNvPr>
            <p:cNvSpPr/>
            <p:nvPr/>
          </p:nvSpPr>
          <p:spPr bwMode="auto">
            <a:xfrm>
              <a:off x="0" y="0"/>
              <a:ext cx="3885" cy="4606"/>
            </a:xfrm>
            <a:custGeom>
              <a:avLst/>
              <a:gdLst>
                <a:gd name="T0" fmla="*/ 13877 w 21600"/>
                <a:gd name="T1" fmla="*/ 647 h 21600"/>
                <a:gd name="T2" fmla="*/ 16040 w 21600"/>
                <a:gd name="T3" fmla="*/ 2715 h 21600"/>
                <a:gd name="T4" fmla="*/ 16690 w 21600"/>
                <a:gd name="T5" fmla="*/ 5069 h 21600"/>
                <a:gd name="T6" fmla="*/ 14383 w 21600"/>
                <a:gd name="T7" fmla="*/ 10068 h 21600"/>
                <a:gd name="T8" fmla="*/ 15495 w 21600"/>
                <a:gd name="T9" fmla="*/ 11986 h 21600"/>
                <a:gd name="T10" fmla="*/ 18725 w 21600"/>
                <a:gd name="T11" fmla="*/ 12460 h 21600"/>
                <a:gd name="T12" fmla="*/ 20932 w 21600"/>
                <a:gd name="T13" fmla="*/ 14790 h 21600"/>
                <a:gd name="T14" fmla="*/ 16796 w 21600"/>
                <a:gd name="T15" fmla="*/ 15475 h 21600"/>
                <a:gd name="T16" fmla="*/ 12020 w 21600"/>
                <a:gd name="T17" fmla="*/ 21529 h 21600"/>
                <a:gd name="T18" fmla="*/ 394 w 21600"/>
                <a:gd name="T19" fmla="*/ 19836 h 21600"/>
                <a:gd name="T20" fmla="*/ 2429 w 21600"/>
                <a:gd name="T21" fmla="*/ 13290 h 21600"/>
                <a:gd name="T22" fmla="*/ 6549 w 21600"/>
                <a:gd name="T23" fmla="*/ 12244 h 21600"/>
                <a:gd name="T24" fmla="*/ 7739 w 21600"/>
                <a:gd name="T25" fmla="*/ 10110 h 21600"/>
                <a:gd name="T26" fmla="*/ 5504 w 21600"/>
                <a:gd name="T27" fmla="*/ 4670 h 21600"/>
                <a:gd name="T28" fmla="*/ 8817 w 21600"/>
                <a:gd name="T29" fmla="*/ 553 h 21600"/>
                <a:gd name="T30" fmla="*/ 13321 w 21600"/>
                <a:gd name="T31" fmla="*/ 492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00" h="21600">
                  <a:moveTo>
                    <a:pt x="13877" y="647"/>
                  </a:moveTo>
                  <a:cubicBezTo>
                    <a:pt x="14867" y="1308"/>
                    <a:pt x="15434" y="1411"/>
                    <a:pt x="16040" y="2715"/>
                  </a:cubicBezTo>
                  <a:cubicBezTo>
                    <a:pt x="16646" y="4018"/>
                    <a:pt x="16640" y="4267"/>
                    <a:pt x="16690" y="5069"/>
                  </a:cubicBezTo>
                  <a:cubicBezTo>
                    <a:pt x="17013" y="8792"/>
                    <a:pt x="14917" y="9229"/>
                    <a:pt x="14383" y="10068"/>
                  </a:cubicBezTo>
                  <a:cubicBezTo>
                    <a:pt x="14355" y="10889"/>
                    <a:pt x="14639" y="11559"/>
                    <a:pt x="15495" y="11986"/>
                  </a:cubicBezTo>
                  <a:cubicBezTo>
                    <a:pt x="16357" y="12408"/>
                    <a:pt x="17902" y="11906"/>
                    <a:pt x="18725" y="12460"/>
                  </a:cubicBezTo>
                  <a:cubicBezTo>
                    <a:pt x="19948" y="13252"/>
                    <a:pt x="20326" y="13205"/>
                    <a:pt x="20932" y="14790"/>
                  </a:cubicBezTo>
                  <a:cubicBezTo>
                    <a:pt x="21600" y="16375"/>
                    <a:pt x="17352" y="14734"/>
                    <a:pt x="16796" y="15475"/>
                  </a:cubicBezTo>
                  <a:cubicBezTo>
                    <a:pt x="13399" y="16328"/>
                    <a:pt x="13365" y="19349"/>
                    <a:pt x="12020" y="21529"/>
                  </a:cubicBezTo>
                  <a:cubicBezTo>
                    <a:pt x="7794" y="21431"/>
                    <a:pt x="1356" y="21600"/>
                    <a:pt x="394" y="19836"/>
                  </a:cubicBezTo>
                  <a:cubicBezTo>
                    <a:pt x="0" y="17651"/>
                    <a:pt x="1495" y="14781"/>
                    <a:pt x="2429" y="13290"/>
                  </a:cubicBezTo>
                  <a:cubicBezTo>
                    <a:pt x="3363" y="11803"/>
                    <a:pt x="5693" y="12366"/>
                    <a:pt x="6549" y="12244"/>
                  </a:cubicBezTo>
                  <a:cubicBezTo>
                    <a:pt x="7405" y="12127"/>
                    <a:pt x="8067" y="11686"/>
                    <a:pt x="7739" y="10110"/>
                  </a:cubicBezTo>
                  <a:cubicBezTo>
                    <a:pt x="6421" y="8591"/>
                    <a:pt x="5115" y="6616"/>
                    <a:pt x="5504" y="4670"/>
                  </a:cubicBezTo>
                  <a:cubicBezTo>
                    <a:pt x="5893" y="2729"/>
                    <a:pt x="7205" y="1327"/>
                    <a:pt x="8817" y="553"/>
                  </a:cubicBezTo>
                  <a:cubicBezTo>
                    <a:pt x="10435" y="0"/>
                    <a:pt x="12537" y="206"/>
                    <a:pt x="13321" y="492"/>
                  </a:cubicBezTo>
                </a:path>
              </a:pathLst>
            </a:custGeom>
            <a:grpFill/>
            <a:ln w="3175" cap="flat" cmpd="sng">
              <a:noFill/>
              <a:bevel/>
            </a:ln>
            <a:extLst>
              <a:ext uri="{91240B29-F687-4F45-9708-019B960494DF}">
                <a14:hiddenLine xmlns:a14="http://schemas.microsoft.com/office/drawing/2010/main" w="9525">
                  <a:solidFill>
                    <a:srgbClr val="000000"/>
                  </a:solidFill>
                  <a:round/>
                </a14:hiddenLine>
              </a:ext>
            </a:extLst>
          </p:spPr>
          <p:txBody>
            <a:bodyPr anchor="ctr"/>
            <a:lstStyle/>
            <a:p>
              <a:pPr algn="ctr" fontAlgn="auto"/>
              <a:endParaRPr lang="zh-CN" altLang="en-US" sz="1400" b="1" noProof="1">
                <a:solidFill>
                  <a:srgbClr val="F8F8F8"/>
                </a:solidFill>
                <a:ea typeface="微软雅黑" panose="020B0503020204020204" pitchFamily="34" charset="-122"/>
              </a:endParaRPr>
            </a:p>
          </p:txBody>
        </p:sp>
        <p:sp>
          <p:nvSpPr>
            <p:cNvPr id="12" name="曲线 950">
              <a:extLst>
                <a:ext uri="{FF2B5EF4-FFF2-40B4-BE49-F238E27FC236}">
                  <a16:creationId xmlns:a16="http://schemas.microsoft.com/office/drawing/2014/main" id="{E30A6051-96C3-2942-990C-62A83C7B6E2A}"/>
                </a:ext>
              </a:extLst>
            </p:cNvPr>
            <p:cNvSpPr/>
            <p:nvPr/>
          </p:nvSpPr>
          <p:spPr bwMode="auto">
            <a:xfrm>
              <a:off x="6721" y="290"/>
              <a:ext cx="3080" cy="4121"/>
            </a:xfrm>
            <a:custGeom>
              <a:avLst/>
              <a:gdLst>
                <a:gd name="T0" fmla="*/ 2749 w 21600"/>
                <a:gd name="T1" fmla="*/ 9083 h 21600"/>
                <a:gd name="T2" fmla="*/ 4130 w 21600"/>
                <a:gd name="T3" fmla="*/ 2148 h 21600"/>
                <a:gd name="T4" fmla="*/ 10743 w 21600"/>
                <a:gd name="T5" fmla="*/ 15 h 21600"/>
                <a:gd name="T6" fmla="*/ 15989 w 21600"/>
                <a:gd name="T7" fmla="*/ 1839 h 21600"/>
                <a:gd name="T8" fmla="*/ 17686 w 21600"/>
                <a:gd name="T9" fmla="*/ 5309 h 21600"/>
                <a:gd name="T10" fmla="*/ 17897 w 21600"/>
                <a:gd name="T11" fmla="*/ 8611 h 21600"/>
                <a:gd name="T12" fmla="*/ 16564 w 21600"/>
                <a:gd name="T13" fmla="*/ 9764 h 21600"/>
                <a:gd name="T14" fmla="*/ 14250 w 21600"/>
                <a:gd name="T15" fmla="*/ 10393 h 21600"/>
                <a:gd name="T16" fmla="*/ 13198 w 21600"/>
                <a:gd name="T17" fmla="*/ 12385 h 21600"/>
                <a:gd name="T18" fmla="*/ 14811 w 21600"/>
                <a:gd name="T19" fmla="*/ 13643 h 21600"/>
                <a:gd name="T20" fmla="*/ 18738 w 21600"/>
                <a:gd name="T21" fmla="*/ 14010 h 21600"/>
                <a:gd name="T22" fmla="*/ 20520 w 21600"/>
                <a:gd name="T23" fmla="*/ 14953 h 21600"/>
                <a:gd name="T24" fmla="*/ 21263 w 21600"/>
                <a:gd name="T25" fmla="*/ 17207 h 21600"/>
                <a:gd name="T26" fmla="*/ 21123 w 21600"/>
                <a:gd name="T27" fmla="*/ 20247 h 21600"/>
                <a:gd name="T28" fmla="*/ 9481 w 21600"/>
                <a:gd name="T29" fmla="*/ 21400 h 21600"/>
                <a:gd name="T30" fmla="*/ 5273 w 21600"/>
                <a:gd name="T31" fmla="*/ 16159 h 21600"/>
                <a:gd name="T32" fmla="*/ 855 w 21600"/>
                <a:gd name="T33" fmla="*/ 15635 h 21600"/>
                <a:gd name="T34" fmla="*/ 715 w 21600"/>
                <a:gd name="T35" fmla="*/ 14534 h 21600"/>
                <a:gd name="T36" fmla="*/ 3352 w 21600"/>
                <a:gd name="T37" fmla="*/ 13779 h 21600"/>
                <a:gd name="T38" fmla="*/ 6480 w 21600"/>
                <a:gd name="T39" fmla="*/ 13538 h 21600"/>
                <a:gd name="T40" fmla="*/ 7307 w 21600"/>
                <a:gd name="T41" fmla="*/ 11651 h 21600"/>
                <a:gd name="T42" fmla="*/ 6255 w 21600"/>
                <a:gd name="T43" fmla="*/ 11180 h 21600"/>
                <a:gd name="T44" fmla="*/ 5414 w 21600"/>
                <a:gd name="T45" fmla="*/ 9922 h 21600"/>
                <a:gd name="T46" fmla="*/ 3590 w 21600"/>
                <a:gd name="T47" fmla="*/ 9712 h 21600"/>
                <a:gd name="T48" fmla="*/ 3029 w 21600"/>
                <a:gd name="T49" fmla="*/ 9450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600" h="21600">
                  <a:moveTo>
                    <a:pt x="2749" y="9083"/>
                  </a:moveTo>
                  <a:cubicBezTo>
                    <a:pt x="2959" y="7605"/>
                    <a:pt x="2531" y="3962"/>
                    <a:pt x="4130" y="2148"/>
                  </a:cubicBezTo>
                  <a:cubicBezTo>
                    <a:pt x="5729" y="372"/>
                    <a:pt x="8485" y="0"/>
                    <a:pt x="10743" y="15"/>
                  </a:cubicBezTo>
                  <a:cubicBezTo>
                    <a:pt x="13002" y="36"/>
                    <a:pt x="14601" y="780"/>
                    <a:pt x="15989" y="1839"/>
                  </a:cubicBezTo>
                  <a:cubicBezTo>
                    <a:pt x="17378" y="2898"/>
                    <a:pt x="17280" y="3915"/>
                    <a:pt x="17686" y="5309"/>
                  </a:cubicBezTo>
                  <a:cubicBezTo>
                    <a:pt x="18121" y="6703"/>
                    <a:pt x="18121" y="7720"/>
                    <a:pt x="17897" y="8611"/>
                  </a:cubicBezTo>
                  <a:cubicBezTo>
                    <a:pt x="17672" y="9502"/>
                    <a:pt x="17294" y="9408"/>
                    <a:pt x="16564" y="9764"/>
                  </a:cubicBezTo>
                  <a:cubicBezTo>
                    <a:pt x="15835" y="10121"/>
                    <a:pt x="14923" y="9869"/>
                    <a:pt x="14250" y="10393"/>
                  </a:cubicBezTo>
                  <a:cubicBezTo>
                    <a:pt x="13577" y="10917"/>
                    <a:pt x="13086" y="11735"/>
                    <a:pt x="13198" y="12385"/>
                  </a:cubicBezTo>
                  <a:cubicBezTo>
                    <a:pt x="13310" y="13035"/>
                    <a:pt x="13703" y="13318"/>
                    <a:pt x="14811" y="13643"/>
                  </a:cubicBezTo>
                  <a:cubicBezTo>
                    <a:pt x="15919" y="13968"/>
                    <a:pt x="17609" y="13748"/>
                    <a:pt x="18738" y="14010"/>
                  </a:cubicBezTo>
                  <a:cubicBezTo>
                    <a:pt x="19874" y="14272"/>
                    <a:pt x="19987" y="14314"/>
                    <a:pt x="20520" y="14953"/>
                  </a:cubicBezTo>
                  <a:cubicBezTo>
                    <a:pt x="20996" y="15593"/>
                    <a:pt x="21137" y="16148"/>
                    <a:pt x="21263" y="17207"/>
                  </a:cubicBezTo>
                  <a:cubicBezTo>
                    <a:pt x="21389" y="18266"/>
                    <a:pt x="21600" y="19786"/>
                    <a:pt x="21123" y="20247"/>
                  </a:cubicBezTo>
                  <a:cubicBezTo>
                    <a:pt x="18766" y="21086"/>
                    <a:pt x="13584" y="21600"/>
                    <a:pt x="9481" y="21400"/>
                  </a:cubicBezTo>
                  <a:cubicBezTo>
                    <a:pt x="8738" y="19587"/>
                    <a:pt x="7020" y="17312"/>
                    <a:pt x="5273" y="16159"/>
                  </a:cubicBezTo>
                  <a:cubicBezTo>
                    <a:pt x="3548" y="15006"/>
                    <a:pt x="1767" y="15960"/>
                    <a:pt x="855" y="15635"/>
                  </a:cubicBezTo>
                  <a:cubicBezTo>
                    <a:pt x="0" y="15310"/>
                    <a:pt x="252" y="14922"/>
                    <a:pt x="715" y="14534"/>
                  </a:cubicBezTo>
                  <a:cubicBezTo>
                    <a:pt x="1178" y="14146"/>
                    <a:pt x="2202" y="13978"/>
                    <a:pt x="3352" y="13779"/>
                  </a:cubicBezTo>
                  <a:cubicBezTo>
                    <a:pt x="4502" y="13580"/>
                    <a:pt x="5638" y="13947"/>
                    <a:pt x="6480" y="13538"/>
                  </a:cubicBezTo>
                  <a:cubicBezTo>
                    <a:pt x="7293" y="13129"/>
                    <a:pt x="7349" y="12123"/>
                    <a:pt x="7307" y="11651"/>
                  </a:cubicBezTo>
                  <a:cubicBezTo>
                    <a:pt x="7265" y="11180"/>
                    <a:pt x="6634" y="11525"/>
                    <a:pt x="6255" y="11180"/>
                  </a:cubicBezTo>
                  <a:cubicBezTo>
                    <a:pt x="5876" y="10834"/>
                    <a:pt x="5947" y="10215"/>
                    <a:pt x="5414" y="9922"/>
                  </a:cubicBezTo>
                  <a:cubicBezTo>
                    <a:pt x="4881" y="9628"/>
                    <a:pt x="4067" y="9806"/>
                    <a:pt x="3590" y="9712"/>
                  </a:cubicBezTo>
                  <a:cubicBezTo>
                    <a:pt x="3113" y="9618"/>
                    <a:pt x="3106" y="9497"/>
                    <a:pt x="3029" y="9450"/>
                  </a:cubicBezTo>
                </a:path>
              </a:pathLst>
            </a:custGeom>
            <a:grpFill/>
            <a:ln w="3175" cap="flat" cmpd="sng">
              <a:noFill/>
              <a:bevel/>
            </a:ln>
            <a:extLst>
              <a:ext uri="{91240B29-F687-4F45-9708-019B960494DF}">
                <a14:hiddenLine xmlns:a14="http://schemas.microsoft.com/office/drawing/2010/main" w="9525">
                  <a:solidFill>
                    <a:srgbClr val="000000"/>
                  </a:solidFill>
                  <a:round/>
                </a14:hiddenLine>
              </a:ext>
            </a:extLst>
          </p:spPr>
          <p:txBody>
            <a:bodyPr anchor="ctr"/>
            <a:lstStyle/>
            <a:p>
              <a:pPr algn="ctr" fontAlgn="auto"/>
              <a:endParaRPr lang="zh-CN" altLang="en-US" sz="1400" b="1" noProof="1">
                <a:solidFill>
                  <a:srgbClr val="F8F8F8"/>
                </a:solidFill>
                <a:ea typeface="微软雅黑" panose="020B0503020204020204" pitchFamily="34" charset="-122"/>
              </a:endParaRPr>
            </a:p>
          </p:txBody>
        </p:sp>
      </p:grpSp>
      <p:sp>
        <p:nvSpPr>
          <p:cNvPr id="14" name="Rectangle 17">
            <a:extLst>
              <a:ext uri="{FF2B5EF4-FFF2-40B4-BE49-F238E27FC236}">
                <a16:creationId xmlns:a16="http://schemas.microsoft.com/office/drawing/2014/main" id="{85AF731A-5C5C-844C-80D8-935F7B5800D9}"/>
              </a:ext>
              <a:ext uri="{C183D7F6-B498-43B3-948B-1728B52AA6E4}">
                <adec:decorative xmlns:adec="http://schemas.microsoft.com/office/drawing/2017/decorative" val="1"/>
              </a:ext>
            </a:extLst>
          </p:cNvPr>
          <p:cNvSpPr>
            <a:spLocks noChangeArrowheads="1"/>
          </p:cNvSpPr>
          <p:nvPr/>
        </p:nvSpPr>
        <p:spPr bwMode="auto">
          <a:xfrm>
            <a:off x="2252797" y="3289585"/>
            <a:ext cx="2952000" cy="3041519"/>
          </a:xfrm>
          <a:prstGeom prst="rect">
            <a:avLst/>
          </a:prstGeom>
          <a:solidFill>
            <a:srgbClr val="0070C0"/>
          </a:solidFill>
          <a:ln w="9525">
            <a:noFill/>
            <a:miter lim="800000"/>
            <a:headEnd/>
            <a:tailEnd/>
          </a:ln>
        </p:spPr>
        <p:txBody>
          <a:bodyPr lIns="62111" tIns="31055" rIns="62111" bIns="31055" anchor="ctr"/>
          <a:lstStyle/>
          <a:p>
            <a:pPr>
              <a:lnSpc>
                <a:spcPct val="130000"/>
              </a:lnSpc>
            </a:pPr>
            <a:endParaRPr lang="zh-CN" altLang="en-US" sz="1000" dirty="0">
              <a:latin typeface="微软雅黑" pitchFamily="34" charset="-122"/>
              <a:ea typeface="微软雅黑" pitchFamily="34" charset="-122"/>
            </a:endParaRPr>
          </a:p>
        </p:txBody>
      </p:sp>
      <p:sp>
        <p:nvSpPr>
          <p:cNvPr id="16" name="Rectangle 19">
            <a:extLst>
              <a:ext uri="{FF2B5EF4-FFF2-40B4-BE49-F238E27FC236}">
                <a16:creationId xmlns:a16="http://schemas.microsoft.com/office/drawing/2014/main" id="{F104522E-C024-8845-9C01-1FA5CE8120FF}"/>
              </a:ext>
              <a:ext uri="{C183D7F6-B498-43B3-948B-1728B52AA6E4}">
                <adec:decorative xmlns:adec="http://schemas.microsoft.com/office/drawing/2017/decorative" val="1"/>
              </a:ext>
            </a:extLst>
          </p:cNvPr>
          <p:cNvSpPr>
            <a:spLocks noChangeArrowheads="1"/>
          </p:cNvSpPr>
          <p:nvPr/>
        </p:nvSpPr>
        <p:spPr bwMode="auto">
          <a:xfrm>
            <a:off x="7073079" y="3289585"/>
            <a:ext cx="2981835" cy="3041519"/>
          </a:xfrm>
          <a:prstGeom prst="rect">
            <a:avLst/>
          </a:prstGeom>
          <a:solidFill>
            <a:srgbClr val="92D050"/>
          </a:solidFill>
          <a:ln w="9525">
            <a:noFill/>
            <a:miter lim="800000"/>
            <a:headEnd/>
            <a:tailEnd/>
          </a:ln>
        </p:spPr>
        <p:txBody>
          <a:bodyPr lIns="62111" tIns="31055" rIns="62111" bIns="31055" anchor="ctr"/>
          <a:lstStyle/>
          <a:p>
            <a:pPr>
              <a:lnSpc>
                <a:spcPct val="130000"/>
              </a:lnSpc>
            </a:pPr>
            <a:endParaRPr lang="zh-CN" altLang="en-US" sz="1000" dirty="0">
              <a:latin typeface="微软雅黑" pitchFamily="34" charset="-122"/>
              <a:ea typeface="微软雅黑" pitchFamily="34" charset="-122"/>
            </a:endParaRPr>
          </a:p>
        </p:txBody>
      </p:sp>
      <p:sp>
        <p:nvSpPr>
          <p:cNvPr id="18" name="Oval 23">
            <a:extLst>
              <a:ext uri="{FF2B5EF4-FFF2-40B4-BE49-F238E27FC236}">
                <a16:creationId xmlns:a16="http://schemas.microsoft.com/office/drawing/2014/main" id="{C13F68CE-AAF9-7547-8793-41FE8E39E7CC}"/>
              </a:ext>
              <a:ext uri="{C183D7F6-B498-43B3-948B-1728B52AA6E4}">
                <adec:decorative xmlns:adec="http://schemas.microsoft.com/office/drawing/2017/decorative" val="1"/>
              </a:ext>
            </a:extLst>
          </p:cNvPr>
          <p:cNvSpPr>
            <a:spLocks noChangeArrowheads="1"/>
          </p:cNvSpPr>
          <p:nvPr/>
        </p:nvSpPr>
        <p:spPr bwMode="auto">
          <a:xfrm>
            <a:off x="5493955" y="2637049"/>
            <a:ext cx="1261368" cy="1262659"/>
          </a:xfrm>
          <a:prstGeom prst="ellipse">
            <a:avLst/>
          </a:prstGeom>
          <a:solidFill>
            <a:schemeClr val="tx2"/>
          </a:solidFill>
          <a:ln>
            <a:noFill/>
          </a:ln>
          <a:effectLst/>
        </p:spPr>
        <p:txBody>
          <a:bodyPr anchor="ctr"/>
          <a:lstStyle/>
          <a:p>
            <a:pPr fontAlgn="auto">
              <a:lnSpc>
                <a:spcPct val="130000"/>
              </a:lnSpc>
            </a:pPr>
            <a:endParaRPr lang="zh-CN" altLang="en-US" sz="1000" noProof="1">
              <a:latin typeface="微软雅黑" panose="020B0503020204020204" pitchFamily="34" charset="-122"/>
              <a:ea typeface="微软雅黑" panose="020B0503020204020204" pitchFamily="34" charset="-122"/>
            </a:endParaRPr>
          </a:p>
        </p:txBody>
      </p:sp>
      <p:sp>
        <p:nvSpPr>
          <p:cNvPr id="19" name="WordArt 24">
            <a:extLst>
              <a:ext uri="{FF2B5EF4-FFF2-40B4-BE49-F238E27FC236}">
                <a16:creationId xmlns:a16="http://schemas.microsoft.com/office/drawing/2014/main" id="{0FAA879B-844B-9B42-8F9E-A495FE4F2828}"/>
              </a:ext>
              <a:ext uri="{C183D7F6-B498-43B3-948B-1728B52AA6E4}">
                <adec:decorative xmlns:adec="http://schemas.microsoft.com/office/drawing/2017/decorative" val="1"/>
              </a:ext>
            </a:extLst>
          </p:cNvPr>
          <p:cNvSpPr>
            <a:spLocks noChangeArrowheads="1" noChangeShapeType="1"/>
          </p:cNvSpPr>
          <p:nvPr/>
        </p:nvSpPr>
        <p:spPr bwMode="auto">
          <a:xfrm>
            <a:off x="5718162" y="2961021"/>
            <a:ext cx="812955" cy="614714"/>
          </a:xfrm>
          <a:prstGeom prst="rect">
            <a:avLst/>
          </a:prstGeom>
          <a:noFill/>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14:hiddenEffects>
            </a:ext>
          </a:extLst>
        </p:spPr>
        <p:txBody>
          <a:bodyPr wrap="none" fromWordArt="1">
            <a:prstTxWarp prst="textPlain">
              <a:avLst>
                <a:gd name="adj" fmla="val 50000"/>
              </a:avLst>
            </a:prstTxWarp>
          </a:bodyPr>
          <a:lstStyle/>
          <a:p>
            <a:pPr algn="ctr" fontAlgn="auto">
              <a:lnSpc>
                <a:spcPct val="130000"/>
              </a:lnSpc>
            </a:pPr>
            <a:r>
              <a:rPr lang="en-US" altLang="zh-CN" sz="900" b="1" noProof="1">
                <a:solidFill>
                  <a:srgbClr val="F8F8F8"/>
                </a:solidFill>
                <a:latin typeface="微软雅黑" panose="020B0503020204020204" pitchFamily="34" charset="-122"/>
                <a:ea typeface="微软雅黑" panose="020B0503020204020204" pitchFamily="34" charset="-122"/>
              </a:rPr>
              <a:t>+</a:t>
            </a:r>
            <a:endParaRPr lang="zh-CN" altLang="en-US" sz="900" b="1" noProof="1">
              <a:solidFill>
                <a:srgbClr val="F8F8F8"/>
              </a:solidFill>
              <a:latin typeface="微软雅黑" panose="020B0503020204020204" pitchFamily="34" charset="-122"/>
              <a:ea typeface="微软雅黑" panose="020B0503020204020204" pitchFamily="34" charset="-122"/>
            </a:endParaRPr>
          </a:p>
        </p:txBody>
      </p:sp>
      <p:sp>
        <p:nvSpPr>
          <p:cNvPr id="20" name="Text Box 20">
            <a:extLst>
              <a:ext uri="{FF2B5EF4-FFF2-40B4-BE49-F238E27FC236}">
                <a16:creationId xmlns:a16="http://schemas.microsoft.com/office/drawing/2014/main" id="{CAA99905-BBBF-9C40-AE38-437155E1EA30}"/>
              </a:ext>
            </a:extLst>
          </p:cNvPr>
          <p:cNvSpPr txBox="1">
            <a:spLocks noChangeArrowheads="1"/>
          </p:cNvSpPr>
          <p:nvPr/>
        </p:nvSpPr>
        <p:spPr bwMode="auto">
          <a:xfrm>
            <a:off x="7158953" y="3195559"/>
            <a:ext cx="2895961" cy="3135545"/>
          </a:xfrm>
          <a:prstGeom prst="rect">
            <a:avLst/>
          </a:prstGeom>
          <a:noFill/>
          <a:ln w="9525">
            <a:noFill/>
            <a:miter lim="800000"/>
            <a:headEnd/>
            <a:tailEnd/>
          </a:ln>
        </p:spPr>
        <p:txBody>
          <a:bodyPr wrap="square" lIns="62111" tIns="31055" rIns="62111" bIns="31055">
            <a:spAutoFit/>
          </a:bodyPr>
          <a:lstStyle/>
          <a:p>
            <a:pPr lvl="0" algn="ctr"/>
            <a:r>
              <a:rPr lang="en-US" b="1" dirty="0">
                <a:solidFill>
                  <a:srgbClr val="7030A0"/>
                </a:solidFill>
              </a:rPr>
              <a:t>Find</a:t>
            </a:r>
            <a:r>
              <a:rPr lang="en-US" dirty="0">
                <a:solidFill>
                  <a:schemeClr val="bg1"/>
                </a:solidFill>
              </a:rPr>
              <a:t> existing materials, access their </a:t>
            </a:r>
            <a:r>
              <a:rPr lang="en-US" b="1" dirty="0">
                <a:solidFill>
                  <a:srgbClr val="7030A0"/>
                </a:solidFill>
              </a:rPr>
              <a:t>editable</a:t>
            </a:r>
            <a:r>
              <a:rPr lang="en-US" dirty="0">
                <a:solidFill>
                  <a:schemeClr val="bg1"/>
                </a:solidFill>
              </a:rPr>
              <a:t> versions, fully understand the </a:t>
            </a:r>
            <a:r>
              <a:rPr lang="en-US" b="1" dirty="0">
                <a:solidFill>
                  <a:srgbClr val="7030A0"/>
                </a:solidFill>
              </a:rPr>
              <a:t>context</a:t>
            </a:r>
            <a:r>
              <a:rPr lang="en-US" dirty="0">
                <a:solidFill>
                  <a:schemeClr val="bg1"/>
                </a:solidFill>
              </a:rPr>
              <a:t> and </a:t>
            </a:r>
            <a:r>
              <a:rPr lang="en-US" b="1" dirty="0">
                <a:solidFill>
                  <a:srgbClr val="7030A0"/>
                </a:solidFill>
              </a:rPr>
              <a:t>reuse</a:t>
            </a:r>
            <a:r>
              <a:rPr lang="en-US" dirty="0">
                <a:solidFill>
                  <a:schemeClr val="bg1"/>
                </a:solidFill>
              </a:rPr>
              <a:t> according to the </a:t>
            </a:r>
            <a:r>
              <a:rPr lang="en-US" b="1" dirty="0">
                <a:solidFill>
                  <a:srgbClr val="7030A0"/>
                </a:solidFill>
              </a:rPr>
              <a:t>licensing</a:t>
            </a:r>
            <a:r>
              <a:rPr lang="en-US" dirty="0">
                <a:solidFill>
                  <a:schemeClr val="bg1"/>
                </a:solidFill>
              </a:rPr>
              <a:t> terms. </a:t>
            </a:r>
            <a:endParaRPr lang="zh-CN" altLang="en-US" sz="800" dirty="0">
              <a:solidFill>
                <a:schemeClr val="bg1"/>
              </a:solidFill>
              <a:ea typeface="微软雅黑" pitchFamily="34" charset="-122"/>
            </a:endParaRPr>
          </a:p>
        </p:txBody>
      </p:sp>
      <p:sp>
        <p:nvSpPr>
          <p:cNvPr id="15" name="Text Box 18">
            <a:extLst>
              <a:ext uri="{FF2B5EF4-FFF2-40B4-BE49-F238E27FC236}">
                <a16:creationId xmlns:a16="http://schemas.microsoft.com/office/drawing/2014/main" id="{205FE8D2-992E-B64C-9465-033EC2A0C310}"/>
              </a:ext>
            </a:extLst>
          </p:cNvPr>
          <p:cNvSpPr txBox="1">
            <a:spLocks noChangeArrowheads="1"/>
          </p:cNvSpPr>
          <p:nvPr/>
        </p:nvSpPr>
        <p:spPr bwMode="auto">
          <a:xfrm>
            <a:off x="7073079" y="2784309"/>
            <a:ext cx="2981835" cy="469770"/>
          </a:xfrm>
          <a:prstGeom prst="rect">
            <a:avLst/>
          </a:prstGeom>
          <a:solidFill>
            <a:srgbClr val="92D050"/>
          </a:solidFill>
          <a:ln w="3175">
            <a:noFill/>
            <a:bevel/>
            <a:headEnd/>
            <a:tailEnd/>
          </a:ln>
        </p:spPr>
        <p:txBody>
          <a:bodyPr lIns="62111" tIns="31055" rIns="62111" bIns="31055" anchor="ctr"/>
          <a:lstStyle/>
          <a:p>
            <a:pPr algn="ctr">
              <a:lnSpc>
                <a:spcPct val="130000"/>
              </a:lnSpc>
            </a:pPr>
            <a:r>
              <a:rPr lang="en-US" altLang="zh-CN" dirty="0">
                <a:solidFill>
                  <a:schemeClr val="tx1"/>
                </a:solidFill>
                <a:latin typeface="Georgia Pro Cond Semibold" panose="02040706050405020303" pitchFamily="18" charset="0"/>
                <a:ea typeface="微软雅黑" pitchFamily="34" charset="-122"/>
              </a:rPr>
              <a:t>Instructors</a:t>
            </a:r>
            <a:endParaRPr lang="zh-CN" altLang="en-US" dirty="0">
              <a:solidFill>
                <a:schemeClr val="tx1"/>
              </a:solidFill>
              <a:latin typeface="Georgia Pro Cond Semibold" panose="02040706050405020303" pitchFamily="18" charset="0"/>
              <a:ea typeface="微软雅黑" pitchFamily="34" charset="-122"/>
            </a:endParaRPr>
          </a:p>
        </p:txBody>
      </p:sp>
      <p:sp>
        <p:nvSpPr>
          <p:cNvPr id="17" name="Text Box 20">
            <a:extLst>
              <a:ext uri="{FF2B5EF4-FFF2-40B4-BE49-F238E27FC236}">
                <a16:creationId xmlns:a16="http://schemas.microsoft.com/office/drawing/2014/main" id="{19E9EE82-60E7-B247-AF2E-7BBCEB14A960}"/>
              </a:ext>
            </a:extLst>
          </p:cNvPr>
          <p:cNvSpPr txBox="1">
            <a:spLocks noChangeArrowheads="1"/>
          </p:cNvSpPr>
          <p:nvPr/>
        </p:nvSpPr>
        <p:spPr bwMode="auto">
          <a:xfrm>
            <a:off x="2251558" y="3365330"/>
            <a:ext cx="2953239" cy="2692347"/>
          </a:xfrm>
          <a:prstGeom prst="rect">
            <a:avLst/>
          </a:prstGeom>
          <a:solidFill>
            <a:srgbClr val="0070C0"/>
          </a:solidFill>
          <a:ln w="9525">
            <a:noFill/>
            <a:miter lim="800000"/>
            <a:headEnd/>
            <a:tailEnd/>
          </a:ln>
        </p:spPr>
        <p:txBody>
          <a:bodyPr wrap="square" lIns="62111" tIns="31055" rIns="62111" bIns="31055">
            <a:spAutoFit/>
          </a:bodyPr>
          <a:lstStyle/>
          <a:p>
            <a:pPr lvl="0" algn="ctr"/>
            <a:r>
              <a:rPr lang="en-US" b="1" dirty="0">
                <a:solidFill>
                  <a:srgbClr val="FFC000"/>
                </a:solidFill>
              </a:rPr>
              <a:t>Find</a:t>
            </a:r>
            <a:r>
              <a:rPr lang="en-US" dirty="0">
                <a:solidFill>
                  <a:schemeClr val="bg1"/>
                </a:solidFill>
              </a:rPr>
              <a:t> learning content that can be </a:t>
            </a:r>
            <a:r>
              <a:rPr lang="en-US" b="1" dirty="0">
                <a:solidFill>
                  <a:srgbClr val="FFC000"/>
                </a:solidFill>
              </a:rPr>
              <a:t>easily</a:t>
            </a:r>
            <a:r>
              <a:rPr lang="en-US" dirty="0">
                <a:solidFill>
                  <a:schemeClr val="bg1"/>
                </a:solidFill>
              </a:rPr>
              <a:t> </a:t>
            </a:r>
            <a:r>
              <a:rPr lang="en-US" b="1" dirty="0">
                <a:solidFill>
                  <a:srgbClr val="FFC000"/>
                </a:solidFill>
              </a:rPr>
              <a:t>accessed</a:t>
            </a:r>
            <a:r>
              <a:rPr lang="en-US" dirty="0">
                <a:solidFill>
                  <a:schemeClr val="bg1"/>
                </a:solidFill>
              </a:rPr>
              <a:t> using </a:t>
            </a:r>
            <a:r>
              <a:rPr lang="en-US" b="1" dirty="0">
                <a:solidFill>
                  <a:srgbClr val="FFC000"/>
                </a:solidFill>
              </a:rPr>
              <a:t>common tools</a:t>
            </a:r>
            <a:r>
              <a:rPr lang="en-US" dirty="0">
                <a:solidFill>
                  <a:schemeClr val="bg1"/>
                </a:solidFill>
              </a:rPr>
              <a:t>. Come back and </a:t>
            </a:r>
            <a:r>
              <a:rPr lang="en-US" b="1" dirty="0">
                <a:solidFill>
                  <a:srgbClr val="FFC000"/>
                </a:solidFill>
              </a:rPr>
              <a:t>revisit</a:t>
            </a:r>
            <a:r>
              <a:rPr lang="en-US" dirty="0">
                <a:solidFill>
                  <a:schemeClr val="bg1"/>
                </a:solidFill>
              </a:rPr>
              <a:t> whenever needed.</a:t>
            </a:r>
            <a:endParaRPr lang="zh-CN" altLang="en-US" sz="800" dirty="0">
              <a:solidFill>
                <a:schemeClr val="bg1"/>
              </a:solidFill>
              <a:ea typeface="微软雅黑" pitchFamily="34" charset="-122"/>
            </a:endParaRPr>
          </a:p>
        </p:txBody>
      </p:sp>
      <p:sp>
        <p:nvSpPr>
          <p:cNvPr id="13" name="Text Box 16">
            <a:extLst>
              <a:ext uri="{FF2B5EF4-FFF2-40B4-BE49-F238E27FC236}">
                <a16:creationId xmlns:a16="http://schemas.microsoft.com/office/drawing/2014/main" id="{B76F0364-CD11-7740-B5B8-ACE28C5371CD}"/>
              </a:ext>
            </a:extLst>
          </p:cNvPr>
          <p:cNvSpPr txBox="1">
            <a:spLocks noChangeArrowheads="1"/>
          </p:cNvSpPr>
          <p:nvPr/>
        </p:nvSpPr>
        <p:spPr bwMode="auto">
          <a:xfrm>
            <a:off x="2252797" y="2784309"/>
            <a:ext cx="2952000" cy="431533"/>
          </a:xfrm>
          <a:prstGeom prst="rect">
            <a:avLst/>
          </a:prstGeom>
          <a:solidFill>
            <a:srgbClr val="0070C0"/>
          </a:solidFill>
          <a:ln w="3175">
            <a:noFill/>
            <a:bevel/>
            <a:headEnd/>
            <a:tailEnd/>
          </a:ln>
        </p:spPr>
        <p:txBody>
          <a:bodyPr lIns="62111" tIns="31055" rIns="62111" bIns="31055" anchor="ctr"/>
          <a:lstStyle/>
          <a:p>
            <a:pPr algn="ctr">
              <a:lnSpc>
                <a:spcPct val="130000"/>
              </a:lnSpc>
            </a:pPr>
            <a:r>
              <a:rPr lang="en-US" altLang="zh-CN" dirty="0">
                <a:solidFill>
                  <a:schemeClr val="bg1"/>
                </a:solidFill>
                <a:latin typeface="Georgia Pro Cond Semibold" panose="02040706050405020303" pitchFamily="18" charset="0"/>
                <a:ea typeface="微软雅黑" pitchFamily="34" charset="-122"/>
              </a:rPr>
              <a:t>Learners</a:t>
            </a:r>
            <a:endParaRPr lang="zh-CN" altLang="en-US" dirty="0">
              <a:solidFill>
                <a:schemeClr val="bg1"/>
              </a:solidFill>
              <a:latin typeface="Georgia Pro Cond Semibold" panose="02040706050405020303" pitchFamily="18" charset="0"/>
              <a:ea typeface="微软雅黑" pitchFamily="34" charset="-122"/>
            </a:endParaRPr>
          </a:p>
        </p:txBody>
      </p:sp>
      <p:sp>
        <p:nvSpPr>
          <p:cNvPr id="2" name="Title 1">
            <a:extLst>
              <a:ext uri="{FF2B5EF4-FFF2-40B4-BE49-F238E27FC236}">
                <a16:creationId xmlns:a16="http://schemas.microsoft.com/office/drawing/2014/main" id="{66AE01D7-53DB-CD4B-9AD8-0F9E2BBF8590}"/>
              </a:ext>
            </a:extLst>
          </p:cNvPr>
          <p:cNvSpPr>
            <a:spLocks noGrp="1"/>
          </p:cNvSpPr>
          <p:nvPr>
            <p:ph type="title"/>
          </p:nvPr>
        </p:nvSpPr>
        <p:spPr>
          <a:xfrm>
            <a:off x="838200" y="303237"/>
            <a:ext cx="10515600" cy="1325563"/>
          </a:xfrm>
        </p:spPr>
        <p:txBody>
          <a:bodyPr>
            <a:normAutofit/>
          </a:bodyPr>
          <a:lstStyle/>
          <a:p>
            <a:r>
              <a:rPr lang="en-GB" sz="4800" dirty="0">
                <a:solidFill>
                  <a:schemeClr val="tx2"/>
                </a:solidFill>
              </a:rPr>
              <a:t>FAIR for ALL</a:t>
            </a:r>
          </a:p>
        </p:txBody>
      </p:sp>
    </p:spTree>
    <p:extLst>
      <p:ext uri="{BB962C8B-B14F-4D97-AF65-F5344CB8AC3E}">
        <p14:creationId xmlns:p14="http://schemas.microsoft.com/office/powerpoint/2010/main" val="50881685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1A61-5978-C248-9FB1-3D72FD1F612F}"/>
              </a:ext>
            </a:extLst>
          </p:cNvPr>
          <p:cNvSpPr>
            <a:spLocks noGrp="1"/>
          </p:cNvSpPr>
          <p:nvPr>
            <p:ph type="title"/>
          </p:nvPr>
        </p:nvSpPr>
        <p:spPr>
          <a:xfrm>
            <a:off x="0" y="389099"/>
            <a:ext cx="10985500" cy="851668"/>
          </a:xfrm>
        </p:spPr>
        <p:txBody>
          <a:bodyPr>
            <a:normAutofit/>
          </a:bodyPr>
          <a:lstStyle/>
          <a:p>
            <a:r>
              <a:rPr lang="en-GB" sz="4800" dirty="0"/>
              <a:t>Learning Activities</a:t>
            </a:r>
          </a:p>
        </p:txBody>
      </p:sp>
      <p:graphicFrame>
        <p:nvGraphicFramePr>
          <p:cNvPr id="5" name="Content Placeholder 4" descr="activity name&#13;&#10;short description&#13;&#10;duration&#13;&#10;number of people it can be performed with&#13;&#10;goal&#13;&#10;materials&#13;&#10;instructions&#13;&#10;tips and tricks&#13;&#10;related sources&#13;&#10;comments">
            <a:extLst>
              <a:ext uri="{FF2B5EF4-FFF2-40B4-BE49-F238E27FC236}">
                <a16:creationId xmlns:a16="http://schemas.microsoft.com/office/drawing/2014/main" id="{50751193-220F-034E-B3A7-F3A7941B12C5}"/>
              </a:ext>
            </a:extLst>
          </p:cNvPr>
          <p:cNvGraphicFramePr>
            <a:graphicFrameLocks noGrp="1"/>
          </p:cNvGraphicFramePr>
          <p:nvPr>
            <p:ph idx="1"/>
            <p:extLst>
              <p:ext uri="{D42A27DB-BD31-4B8C-83A1-F6EECF244321}">
                <p14:modId xmlns:p14="http://schemas.microsoft.com/office/powerpoint/2010/main" val="1915121363"/>
              </p:ext>
            </p:extLst>
          </p:nvPr>
        </p:nvGraphicFramePr>
        <p:xfrm>
          <a:off x="407368" y="1556792"/>
          <a:ext cx="11466445" cy="4486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0273699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6759A-D010-919A-C101-22AE42F5A19B}"/>
              </a:ext>
            </a:extLst>
          </p:cNvPr>
          <p:cNvSpPr>
            <a:spLocks noGrp="1"/>
          </p:cNvSpPr>
          <p:nvPr>
            <p:ph type="title"/>
          </p:nvPr>
        </p:nvSpPr>
        <p:spPr>
          <a:xfrm>
            <a:off x="0" y="332656"/>
            <a:ext cx="3817640" cy="4238118"/>
          </a:xfrm>
        </p:spPr>
        <p:txBody>
          <a:bodyPr>
            <a:normAutofit/>
          </a:bodyPr>
          <a:lstStyle/>
          <a:p>
            <a:r>
              <a:rPr lang="en-MK" sz="4800" dirty="0">
                <a:solidFill>
                  <a:schemeClr val="tx1"/>
                </a:solidFill>
              </a:rPr>
              <a:t>Assessment of understanding</a:t>
            </a:r>
          </a:p>
        </p:txBody>
      </p:sp>
      <p:graphicFrame>
        <p:nvGraphicFramePr>
          <p:cNvPr id="5" name="Content Placeholder 2" descr="Knowledge Checks and Quizzes&#13;&#10;Practical Exercises and Hands-On Tasks&#13;&#10;Case Studies and Problem-Solving Scenarios&#13;&#10;Peer Review and Reflection&#13;&#10;Project-Based Assessment&#13;&#10;Surveys and Concept Maps&#13;&#10;Performance-Based Assessment&#13;&#10;">
            <a:extLst>
              <a:ext uri="{FF2B5EF4-FFF2-40B4-BE49-F238E27FC236}">
                <a16:creationId xmlns:a16="http://schemas.microsoft.com/office/drawing/2014/main" id="{93E914B0-0535-2B81-1C86-B189CC71F741}"/>
              </a:ext>
            </a:extLst>
          </p:cNvPr>
          <p:cNvGraphicFramePr>
            <a:graphicFrameLocks noGrp="1"/>
          </p:cNvGraphicFramePr>
          <p:nvPr>
            <p:ph idx="1"/>
            <p:extLst>
              <p:ext uri="{D42A27DB-BD31-4B8C-83A1-F6EECF244321}">
                <p14:modId xmlns:p14="http://schemas.microsoft.com/office/powerpoint/2010/main" val="2717466478"/>
              </p:ext>
            </p:extLst>
          </p:nvPr>
        </p:nvGraphicFramePr>
        <p:xfrm>
          <a:off x="4002157" y="477540"/>
          <a:ext cx="7783583" cy="58788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0702977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B6540-8E88-307E-83DD-9DCC74E3B68A}"/>
              </a:ext>
            </a:extLst>
          </p:cNvPr>
          <p:cNvSpPr>
            <a:spLocks noGrp="1"/>
          </p:cNvSpPr>
          <p:nvPr>
            <p:ph type="title"/>
          </p:nvPr>
        </p:nvSpPr>
        <p:spPr>
          <a:xfrm>
            <a:off x="11269" y="404664"/>
            <a:ext cx="10985500" cy="923676"/>
          </a:xfrm>
        </p:spPr>
        <p:txBody>
          <a:bodyPr>
            <a:normAutofit/>
          </a:bodyPr>
          <a:lstStyle/>
          <a:p>
            <a:r>
              <a:rPr lang="en-GB" sz="4800" dirty="0"/>
              <a:t>Assessment &amp; Bloom’s Taxonomy</a:t>
            </a:r>
          </a:p>
        </p:txBody>
      </p:sp>
      <p:graphicFrame>
        <p:nvGraphicFramePr>
          <p:cNvPr id="9" name="Table 8">
            <a:extLst>
              <a:ext uri="{FF2B5EF4-FFF2-40B4-BE49-F238E27FC236}">
                <a16:creationId xmlns:a16="http://schemas.microsoft.com/office/drawing/2014/main" id="{6D5C1F95-8873-3FA9-31B6-ADF357957CE3}"/>
              </a:ext>
            </a:extLst>
          </p:cNvPr>
          <p:cNvGraphicFramePr>
            <a:graphicFrameLocks noGrp="1"/>
          </p:cNvGraphicFramePr>
          <p:nvPr>
            <p:extLst>
              <p:ext uri="{D42A27DB-BD31-4B8C-83A1-F6EECF244321}">
                <p14:modId xmlns:p14="http://schemas.microsoft.com/office/powerpoint/2010/main" val="3779539168"/>
              </p:ext>
            </p:extLst>
          </p:nvPr>
        </p:nvGraphicFramePr>
        <p:xfrm>
          <a:off x="265113" y="2204864"/>
          <a:ext cx="11735542" cy="3200400"/>
        </p:xfrm>
        <a:graphic>
          <a:graphicData uri="http://schemas.openxmlformats.org/drawingml/2006/table">
            <a:tbl>
              <a:tblPr firstRow="1">
                <a:tableStyleId>{D113A9D2-9D6B-4929-AA2D-F23B5EE8CBE7}</a:tableStyleId>
              </a:tblPr>
              <a:tblGrid>
                <a:gridCol w="1769314">
                  <a:extLst>
                    <a:ext uri="{9D8B030D-6E8A-4147-A177-3AD203B41FA5}">
                      <a16:colId xmlns:a16="http://schemas.microsoft.com/office/drawing/2014/main" val="894271607"/>
                    </a:ext>
                  </a:extLst>
                </a:gridCol>
                <a:gridCol w="838585">
                  <a:extLst>
                    <a:ext uri="{9D8B030D-6E8A-4147-A177-3AD203B41FA5}">
                      <a16:colId xmlns:a16="http://schemas.microsoft.com/office/drawing/2014/main" val="1437508016"/>
                    </a:ext>
                  </a:extLst>
                </a:gridCol>
                <a:gridCol w="1303949">
                  <a:extLst>
                    <a:ext uri="{9D8B030D-6E8A-4147-A177-3AD203B41FA5}">
                      <a16:colId xmlns:a16="http://schemas.microsoft.com/office/drawing/2014/main" val="9684076"/>
                    </a:ext>
                  </a:extLst>
                </a:gridCol>
                <a:gridCol w="1303949">
                  <a:extLst>
                    <a:ext uri="{9D8B030D-6E8A-4147-A177-3AD203B41FA5}">
                      <a16:colId xmlns:a16="http://schemas.microsoft.com/office/drawing/2014/main" val="1372129787"/>
                    </a:ext>
                  </a:extLst>
                </a:gridCol>
                <a:gridCol w="1303949">
                  <a:extLst>
                    <a:ext uri="{9D8B030D-6E8A-4147-A177-3AD203B41FA5}">
                      <a16:colId xmlns:a16="http://schemas.microsoft.com/office/drawing/2014/main" val="3413240513"/>
                    </a:ext>
                  </a:extLst>
                </a:gridCol>
                <a:gridCol w="1303949">
                  <a:extLst>
                    <a:ext uri="{9D8B030D-6E8A-4147-A177-3AD203B41FA5}">
                      <a16:colId xmlns:a16="http://schemas.microsoft.com/office/drawing/2014/main" val="1245460947"/>
                    </a:ext>
                  </a:extLst>
                </a:gridCol>
                <a:gridCol w="1303949">
                  <a:extLst>
                    <a:ext uri="{9D8B030D-6E8A-4147-A177-3AD203B41FA5}">
                      <a16:colId xmlns:a16="http://schemas.microsoft.com/office/drawing/2014/main" val="845368670"/>
                    </a:ext>
                  </a:extLst>
                </a:gridCol>
                <a:gridCol w="1303949">
                  <a:extLst>
                    <a:ext uri="{9D8B030D-6E8A-4147-A177-3AD203B41FA5}">
                      <a16:colId xmlns:a16="http://schemas.microsoft.com/office/drawing/2014/main" val="640864374"/>
                    </a:ext>
                  </a:extLst>
                </a:gridCol>
                <a:gridCol w="1303949">
                  <a:extLst>
                    <a:ext uri="{9D8B030D-6E8A-4147-A177-3AD203B41FA5}">
                      <a16:colId xmlns:a16="http://schemas.microsoft.com/office/drawing/2014/main" val="1173212585"/>
                    </a:ext>
                  </a:extLst>
                </a:gridCol>
              </a:tblGrid>
              <a:tr h="0">
                <a:tc>
                  <a:txBody>
                    <a:bodyPr/>
                    <a:lstStyle/>
                    <a:p>
                      <a:pPr algn="l" fontAlgn="t"/>
                      <a:endParaRPr lang="en-GB" sz="2400" b="1" dirty="0">
                        <a:solidFill>
                          <a:schemeClr val="tx1"/>
                        </a:solidFill>
                        <a:effectLst/>
                      </a:endParaRPr>
                    </a:p>
                  </a:txBody>
                  <a:tcPr/>
                </a:tc>
                <a:tc>
                  <a:txBody>
                    <a:bodyPr/>
                    <a:lstStyle/>
                    <a:p>
                      <a:pPr algn="l" fontAlgn="t"/>
                      <a:r>
                        <a:rPr lang="en-GB" sz="2400" b="1" dirty="0">
                          <a:solidFill>
                            <a:schemeClr val="tx1"/>
                          </a:solidFill>
                          <a:effectLst/>
                        </a:rPr>
                        <a:t>T/F</a:t>
                      </a:r>
                    </a:p>
                  </a:txBody>
                  <a:tcPr/>
                </a:tc>
                <a:tc>
                  <a:txBody>
                    <a:bodyPr/>
                    <a:lstStyle/>
                    <a:p>
                      <a:pPr algn="l" fontAlgn="t"/>
                      <a:r>
                        <a:rPr lang="en-GB" sz="2400" b="1" dirty="0">
                          <a:solidFill>
                            <a:schemeClr val="tx1"/>
                          </a:solidFill>
                          <a:effectLst/>
                        </a:rPr>
                        <a:t>MC</a:t>
                      </a:r>
                    </a:p>
                  </a:txBody>
                  <a:tcPr/>
                </a:tc>
                <a:tc>
                  <a:txBody>
                    <a:bodyPr/>
                    <a:lstStyle/>
                    <a:p>
                      <a:pPr algn="l" fontAlgn="t"/>
                      <a:r>
                        <a:rPr lang="en-GB" sz="2400" b="1" dirty="0">
                          <a:solidFill>
                            <a:schemeClr val="tx1"/>
                          </a:solidFill>
                          <a:effectLst/>
                        </a:rPr>
                        <a:t>MS</a:t>
                      </a:r>
                    </a:p>
                  </a:txBody>
                  <a:tcPr/>
                </a:tc>
                <a:tc>
                  <a:txBody>
                    <a:bodyPr/>
                    <a:lstStyle/>
                    <a:p>
                      <a:pPr algn="l" fontAlgn="t"/>
                      <a:r>
                        <a:rPr lang="en-GB" sz="2400" b="1" dirty="0">
                          <a:solidFill>
                            <a:schemeClr val="tx1"/>
                          </a:solidFill>
                          <a:effectLst/>
                        </a:rPr>
                        <a:t>LA</a:t>
                      </a:r>
                    </a:p>
                  </a:txBody>
                  <a:tcPr/>
                </a:tc>
                <a:tc>
                  <a:txBody>
                    <a:bodyPr/>
                    <a:lstStyle/>
                    <a:p>
                      <a:pPr algn="l" fontAlgn="t"/>
                      <a:r>
                        <a:rPr lang="en-GB" sz="2400" b="1" dirty="0">
                          <a:solidFill>
                            <a:schemeClr val="tx1"/>
                          </a:solidFill>
                          <a:effectLst/>
                        </a:rPr>
                        <a:t>SA</a:t>
                      </a:r>
                    </a:p>
                  </a:txBody>
                  <a:tcPr/>
                </a:tc>
                <a:tc>
                  <a:txBody>
                    <a:bodyPr/>
                    <a:lstStyle/>
                    <a:p>
                      <a:pPr algn="l" fontAlgn="t"/>
                      <a:r>
                        <a:rPr lang="en-GB" sz="2400" b="1" dirty="0">
                          <a:solidFill>
                            <a:schemeClr val="tx1"/>
                          </a:solidFill>
                          <a:effectLst/>
                        </a:rPr>
                        <a:t>FIB</a:t>
                      </a:r>
                    </a:p>
                  </a:txBody>
                  <a:tcPr/>
                </a:tc>
                <a:tc>
                  <a:txBody>
                    <a:bodyPr/>
                    <a:lstStyle/>
                    <a:p>
                      <a:pPr algn="l" fontAlgn="t"/>
                      <a:r>
                        <a:rPr lang="en-GB" sz="2400" b="1" dirty="0">
                          <a:solidFill>
                            <a:schemeClr val="tx1"/>
                          </a:solidFill>
                          <a:effectLst/>
                        </a:rPr>
                        <a:t>MAT</a:t>
                      </a:r>
                    </a:p>
                  </a:txBody>
                  <a:tcPr/>
                </a:tc>
                <a:tc>
                  <a:txBody>
                    <a:bodyPr/>
                    <a:lstStyle/>
                    <a:p>
                      <a:pPr algn="l" fontAlgn="t"/>
                      <a:r>
                        <a:rPr lang="en-GB" sz="2400" b="1" dirty="0">
                          <a:solidFill>
                            <a:schemeClr val="tx1"/>
                          </a:solidFill>
                          <a:effectLst/>
                        </a:rPr>
                        <a:t>ORD</a:t>
                      </a:r>
                    </a:p>
                  </a:txBody>
                  <a:tcPr/>
                </a:tc>
                <a:extLst>
                  <a:ext uri="{0D108BD9-81ED-4DB2-BD59-A6C34878D82A}">
                    <a16:rowId xmlns:a16="http://schemas.microsoft.com/office/drawing/2014/main" val="3487609317"/>
                  </a:ext>
                </a:extLst>
              </a:tr>
              <a:tr h="0">
                <a:tc>
                  <a:txBody>
                    <a:bodyPr/>
                    <a:lstStyle/>
                    <a:p>
                      <a:pPr algn="l" fontAlgn="t"/>
                      <a:r>
                        <a:rPr lang="en-GB" sz="2400" b="1" dirty="0">
                          <a:solidFill>
                            <a:schemeClr val="tx1"/>
                          </a:solidFill>
                          <a:effectLst/>
                        </a:rPr>
                        <a:t>Create</a:t>
                      </a:r>
                      <a:endParaRPr lang="en-GB" sz="2400" b="0" dirty="0">
                        <a:solidFill>
                          <a:schemeClr val="tx1"/>
                        </a:solidFill>
                        <a:effectLst/>
                      </a:endParaRPr>
                    </a:p>
                  </a:txBody>
                  <a:tcPr/>
                </a:tc>
                <a:tc>
                  <a:txBody>
                    <a:bodyPr/>
                    <a:lstStyle/>
                    <a:p>
                      <a:pPr algn="l" fontAlgn="t"/>
                      <a:endParaRPr lang="en-MK" sz="2400" b="0" dirty="0">
                        <a:solidFill>
                          <a:schemeClr val="tx1"/>
                        </a:solidFill>
                        <a:effectLst/>
                      </a:endParaRPr>
                    </a:p>
                  </a:txBody>
                  <a:tcPr/>
                </a:tc>
                <a:tc>
                  <a:txBody>
                    <a:bodyPr/>
                    <a:lstStyle/>
                    <a:p>
                      <a:pPr algn="l" fontAlgn="t"/>
                      <a:endParaRPr lang="en-MK" sz="2400" b="0">
                        <a:solidFill>
                          <a:schemeClr val="tx1"/>
                        </a:solidFill>
                        <a:effectLst/>
                      </a:endParaRPr>
                    </a:p>
                  </a:txBody>
                  <a:tcPr/>
                </a:tc>
                <a:tc>
                  <a:txBody>
                    <a:bodyPr/>
                    <a:lstStyle/>
                    <a:p>
                      <a:pPr algn="l" fontAlgn="t"/>
                      <a:endParaRPr lang="en-MK" sz="2400" b="0">
                        <a:solidFill>
                          <a:schemeClr val="tx1"/>
                        </a:solidFill>
                        <a:effectLst/>
                      </a:endParaRPr>
                    </a:p>
                  </a:txBody>
                  <a:tcPr/>
                </a:tc>
                <a:tc>
                  <a:txBody>
                    <a:bodyPr/>
                    <a:lstStyle/>
                    <a:p>
                      <a:pPr algn="l" fontAlgn="t"/>
                      <a:r>
                        <a:rPr lang="en-GB" sz="2400" b="0">
                          <a:solidFill>
                            <a:schemeClr val="tx1"/>
                          </a:solidFill>
                          <a:effectLst/>
                        </a:rPr>
                        <a:t>X</a:t>
                      </a:r>
                    </a:p>
                  </a:txBody>
                  <a:tcPr/>
                </a:tc>
                <a:tc>
                  <a:txBody>
                    <a:bodyPr/>
                    <a:lstStyle/>
                    <a:p>
                      <a:pPr algn="l" fontAlgn="t"/>
                      <a:endParaRPr lang="en-MK" sz="2400" b="0">
                        <a:solidFill>
                          <a:schemeClr val="tx1"/>
                        </a:solidFill>
                        <a:effectLst/>
                      </a:endParaRPr>
                    </a:p>
                  </a:txBody>
                  <a:tcPr/>
                </a:tc>
                <a:tc>
                  <a:txBody>
                    <a:bodyPr/>
                    <a:lstStyle/>
                    <a:p>
                      <a:pPr algn="l" fontAlgn="t"/>
                      <a:endParaRPr lang="en-MK" sz="2400" b="0">
                        <a:solidFill>
                          <a:schemeClr val="tx1"/>
                        </a:solidFill>
                        <a:effectLst/>
                      </a:endParaRPr>
                    </a:p>
                  </a:txBody>
                  <a:tcPr/>
                </a:tc>
                <a:tc>
                  <a:txBody>
                    <a:bodyPr/>
                    <a:lstStyle/>
                    <a:p>
                      <a:pPr algn="l" fontAlgn="t"/>
                      <a:endParaRPr lang="en-MK" sz="2400" b="0">
                        <a:solidFill>
                          <a:schemeClr val="tx1"/>
                        </a:solidFill>
                        <a:effectLst/>
                      </a:endParaRPr>
                    </a:p>
                  </a:txBody>
                  <a:tcPr/>
                </a:tc>
                <a:tc>
                  <a:txBody>
                    <a:bodyPr/>
                    <a:lstStyle/>
                    <a:p>
                      <a:pPr algn="l" fontAlgn="t"/>
                      <a:endParaRPr lang="en-MK" sz="2400" b="0">
                        <a:solidFill>
                          <a:schemeClr val="tx1"/>
                        </a:solidFill>
                        <a:effectLst/>
                      </a:endParaRPr>
                    </a:p>
                  </a:txBody>
                  <a:tcPr/>
                </a:tc>
                <a:extLst>
                  <a:ext uri="{0D108BD9-81ED-4DB2-BD59-A6C34878D82A}">
                    <a16:rowId xmlns:a16="http://schemas.microsoft.com/office/drawing/2014/main" val="307316378"/>
                  </a:ext>
                </a:extLst>
              </a:tr>
              <a:tr h="0">
                <a:tc>
                  <a:txBody>
                    <a:bodyPr/>
                    <a:lstStyle/>
                    <a:p>
                      <a:pPr algn="l" fontAlgn="t"/>
                      <a:r>
                        <a:rPr lang="en-GB" sz="2400" b="1">
                          <a:solidFill>
                            <a:schemeClr val="tx1"/>
                          </a:solidFill>
                          <a:effectLst/>
                        </a:rPr>
                        <a:t>Evaluate</a:t>
                      </a:r>
                      <a:endParaRPr lang="en-GB" sz="2400" b="0">
                        <a:solidFill>
                          <a:schemeClr val="tx1"/>
                        </a:solidFill>
                        <a:effectLst/>
                      </a:endParaRPr>
                    </a:p>
                  </a:txBody>
                  <a:tcPr/>
                </a:tc>
                <a:tc>
                  <a:txBody>
                    <a:bodyPr/>
                    <a:lstStyle/>
                    <a:p>
                      <a:pPr algn="l" fontAlgn="t"/>
                      <a:endParaRPr lang="en-MK" sz="2400" b="0">
                        <a:solidFill>
                          <a:schemeClr val="tx1"/>
                        </a:solidFill>
                        <a:effectLst/>
                      </a:endParaRPr>
                    </a:p>
                  </a:txBody>
                  <a:tcPr/>
                </a:tc>
                <a:tc>
                  <a:txBody>
                    <a:bodyPr/>
                    <a:lstStyle/>
                    <a:p>
                      <a:pPr algn="l" fontAlgn="t"/>
                      <a:endParaRPr lang="en-MK" sz="2400" b="0">
                        <a:solidFill>
                          <a:schemeClr val="tx1"/>
                        </a:solidFill>
                        <a:effectLst/>
                      </a:endParaRPr>
                    </a:p>
                  </a:txBody>
                  <a:tcPr/>
                </a:tc>
                <a:tc>
                  <a:txBody>
                    <a:bodyPr/>
                    <a:lstStyle/>
                    <a:p>
                      <a:pPr algn="l" fontAlgn="t"/>
                      <a:r>
                        <a:rPr lang="en-GB" sz="2400" b="0">
                          <a:solidFill>
                            <a:schemeClr val="tx1"/>
                          </a:solidFill>
                          <a:effectLst/>
                        </a:rPr>
                        <a:t>X</a:t>
                      </a:r>
                    </a:p>
                  </a:txBody>
                  <a:tcPr/>
                </a:tc>
                <a:tc>
                  <a:txBody>
                    <a:bodyPr/>
                    <a:lstStyle/>
                    <a:p>
                      <a:pPr algn="l" fontAlgn="t"/>
                      <a:r>
                        <a:rPr lang="en-GB" sz="2400" b="0">
                          <a:solidFill>
                            <a:schemeClr val="tx1"/>
                          </a:solidFill>
                          <a:effectLst/>
                        </a:rPr>
                        <a:t>X</a:t>
                      </a:r>
                    </a:p>
                  </a:txBody>
                  <a:tcPr/>
                </a:tc>
                <a:tc>
                  <a:txBody>
                    <a:bodyPr/>
                    <a:lstStyle/>
                    <a:p>
                      <a:pPr algn="l" fontAlgn="t"/>
                      <a:endParaRPr lang="en-MK" sz="2400" b="0">
                        <a:solidFill>
                          <a:schemeClr val="tx1"/>
                        </a:solidFill>
                        <a:effectLst/>
                      </a:endParaRPr>
                    </a:p>
                  </a:txBody>
                  <a:tcPr/>
                </a:tc>
                <a:tc>
                  <a:txBody>
                    <a:bodyPr/>
                    <a:lstStyle/>
                    <a:p>
                      <a:pPr algn="l" fontAlgn="t"/>
                      <a:endParaRPr lang="en-MK" sz="2400" b="0">
                        <a:solidFill>
                          <a:schemeClr val="tx1"/>
                        </a:solidFill>
                        <a:effectLst/>
                      </a:endParaRPr>
                    </a:p>
                  </a:txBody>
                  <a:tcPr/>
                </a:tc>
                <a:tc>
                  <a:txBody>
                    <a:bodyPr/>
                    <a:lstStyle/>
                    <a:p>
                      <a:pPr algn="l" fontAlgn="t"/>
                      <a:r>
                        <a:rPr lang="en-GB" sz="2400" b="0">
                          <a:solidFill>
                            <a:schemeClr val="tx1"/>
                          </a:solidFill>
                          <a:effectLst/>
                        </a:rPr>
                        <a:t>X</a:t>
                      </a:r>
                    </a:p>
                  </a:txBody>
                  <a:tcPr/>
                </a:tc>
                <a:tc>
                  <a:txBody>
                    <a:bodyPr/>
                    <a:lstStyle/>
                    <a:p>
                      <a:pPr algn="l" fontAlgn="t"/>
                      <a:r>
                        <a:rPr lang="en-GB" sz="2400" b="0">
                          <a:solidFill>
                            <a:schemeClr val="tx1"/>
                          </a:solidFill>
                          <a:effectLst/>
                        </a:rPr>
                        <a:t>X</a:t>
                      </a:r>
                    </a:p>
                  </a:txBody>
                  <a:tcPr/>
                </a:tc>
                <a:extLst>
                  <a:ext uri="{0D108BD9-81ED-4DB2-BD59-A6C34878D82A}">
                    <a16:rowId xmlns:a16="http://schemas.microsoft.com/office/drawing/2014/main" val="2800072675"/>
                  </a:ext>
                </a:extLst>
              </a:tr>
              <a:tr h="0">
                <a:tc>
                  <a:txBody>
                    <a:bodyPr/>
                    <a:lstStyle/>
                    <a:p>
                      <a:pPr algn="l" fontAlgn="t"/>
                      <a:r>
                        <a:rPr lang="en-GB" sz="2400" b="1">
                          <a:solidFill>
                            <a:schemeClr val="tx1"/>
                          </a:solidFill>
                          <a:effectLst/>
                        </a:rPr>
                        <a:t>Analyze</a:t>
                      </a:r>
                      <a:endParaRPr lang="en-GB" sz="2400" b="0">
                        <a:solidFill>
                          <a:schemeClr val="tx1"/>
                        </a:solidFill>
                        <a:effectLst/>
                      </a:endParaRPr>
                    </a:p>
                  </a:txBody>
                  <a:tcPr/>
                </a:tc>
                <a:tc>
                  <a:txBody>
                    <a:bodyPr/>
                    <a:lstStyle/>
                    <a:p>
                      <a:pPr algn="l" fontAlgn="t"/>
                      <a:endParaRPr lang="en-MK" sz="2400" b="0">
                        <a:solidFill>
                          <a:schemeClr val="tx1"/>
                        </a:solidFill>
                        <a:effectLst/>
                      </a:endParaRPr>
                    </a:p>
                  </a:txBody>
                  <a:tcPr/>
                </a:tc>
                <a:tc>
                  <a:txBody>
                    <a:bodyPr/>
                    <a:lstStyle/>
                    <a:p>
                      <a:pPr algn="l" fontAlgn="t"/>
                      <a:r>
                        <a:rPr lang="en-GB" sz="2400" b="0">
                          <a:solidFill>
                            <a:schemeClr val="tx1"/>
                          </a:solidFill>
                          <a:effectLst/>
                        </a:rPr>
                        <a:t>X</a:t>
                      </a:r>
                    </a:p>
                  </a:txBody>
                  <a:tcPr/>
                </a:tc>
                <a:tc>
                  <a:txBody>
                    <a:bodyPr/>
                    <a:lstStyle/>
                    <a:p>
                      <a:pPr algn="l" fontAlgn="t"/>
                      <a:r>
                        <a:rPr lang="en-GB" sz="2400" b="0">
                          <a:solidFill>
                            <a:schemeClr val="tx1"/>
                          </a:solidFill>
                          <a:effectLst/>
                        </a:rPr>
                        <a:t>X</a:t>
                      </a:r>
                    </a:p>
                  </a:txBody>
                  <a:tcPr/>
                </a:tc>
                <a:tc>
                  <a:txBody>
                    <a:bodyPr/>
                    <a:lstStyle/>
                    <a:p>
                      <a:pPr algn="l" fontAlgn="t"/>
                      <a:r>
                        <a:rPr lang="en-GB" sz="2400" b="0">
                          <a:solidFill>
                            <a:schemeClr val="tx1"/>
                          </a:solidFill>
                          <a:effectLst/>
                        </a:rPr>
                        <a:t>X</a:t>
                      </a:r>
                    </a:p>
                  </a:txBody>
                  <a:tcPr/>
                </a:tc>
                <a:tc>
                  <a:txBody>
                    <a:bodyPr/>
                    <a:lstStyle/>
                    <a:p>
                      <a:pPr algn="l" fontAlgn="t"/>
                      <a:endParaRPr lang="en-MK" sz="2400" b="0">
                        <a:solidFill>
                          <a:schemeClr val="tx1"/>
                        </a:solidFill>
                        <a:effectLst/>
                      </a:endParaRPr>
                    </a:p>
                  </a:txBody>
                  <a:tcPr/>
                </a:tc>
                <a:tc>
                  <a:txBody>
                    <a:bodyPr/>
                    <a:lstStyle/>
                    <a:p>
                      <a:pPr algn="l" fontAlgn="t"/>
                      <a:endParaRPr lang="en-MK" sz="2400" b="0">
                        <a:solidFill>
                          <a:schemeClr val="tx1"/>
                        </a:solidFill>
                        <a:effectLst/>
                      </a:endParaRPr>
                    </a:p>
                  </a:txBody>
                  <a:tcPr/>
                </a:tc>
                <a:tc>
                  <a:txBody>
                    <a:bodyPr/>
                    <a:lstStyle/>
                    <a:p>
                      <a:pPr algn="l" fontAlgn="t"/>
                      <a:endParaRPr lang="en-MK" sz="2400" b="0">
                        <a:solidFill>
                          <a:schemeClr val="tx1"/>
                        </a:solidFill>
                        <a:effectLst/>
                      </a:endParaRPr>
                    </a:p>
                  </a:txBody>
                  <a:tcPr/>
                </a:tc>
                <a:tc>
                  <a:txBody>
                    <a:bodyPr/>
                    <a:lstStyle/>
                    <a:p>
                      <a:pPr algn="l" fontAlgn="t"/>
                      <a:endParaRPr lang="en-MK" sz="2400" b="0">
                        <a:solidFill>
                          <a:schemeClr val="tx1"/>
                        </a:solidFill>
                        <a:effectLst/>
                      </a:endParaRPr>
                    </a:p>
                  </a:txBody>
                  <a:tcPr/>
                </a:tc>
                <a:extLst>
                  <a:ext uri="{0D108BD9-81ED-4DB2-BD59-A6C34878D82A}">
                    <a16:rowId xmlns:a16="http://schemas.microsoft.com/office/drawing/2014/main" val="2734501867"/>
                  </a:ext>
                </a:extLst>
              </a:tr>
              <a:tr h="0">
                <a:tc>
                  <a:txBody>
                    <a:bodyPr/>
                    <a:lstStyle/>
                    <a:p>
                      <a:pPr algn="l" fontAlgn="t"/>
                      <a:r>
                        <a:rPr lang="en-GB" sz="2400" b="1">
                          <a:solidFill>
                            <a:schemeClr val="tx1"/>
                          </a:solidFill>
                          <a:effectLst/>
                        </a:rPr>
                        <a:t>Apply</a:t>
                      </a:r>
                      <a:endParaRPr lang="en-GB" sz="2400" b="0">
                        <a:solidFill>
                          <a:schemeClr val="tx1"/>
                        </a:solidFill>
                        <a:effectLst/>
                      </a:endParaRPr>
                    </a:p>
                  </a:txBody>
                  <a:tcPr/>
                </a:tc>
                <a:tc>
                  <a:txBody>
                    <a:bodyPr/>
                    <a:lstStyle/>
                    <a:p>
                      <a:pPr algn="l" fontAlgn="t"/>
                      <a:endParaRPr lang="en-MK" sz="2400" b="0">
                        <a:solidFill>
                          <a:schemeClr val="tx1"/>
                        </a:solidFill>
                        <a:effectLst/>
                      </a:endParaRPr>
                    </a:p>
                  </a:txBody>
                  <a:tcPr/>
                </a:tc>
                <a:tc>
                  <a:txBody>
                    <a:bodyPr/>
                    <a:lstStyle/>
                    <a:p>
                      <a:pPr algn="l" fontAlgn="t"/>
                      <a:r>
                        <a:rPr lang="en-GB" sz="2400" b="0">
                          <a:solidFill>
                            <a:schemeClr val="tx1"/>
                          </a:solidFill>
                          <a:effectLst/>
                        </a:rPr>
                        <a:t>X</a:t>
                      </a:r>
                    </a:p>
                  </a:txBody>
                  <a:tcPr/>
                </a:tc>
                <a:tc>
                  <a:txBody>
                    <a:bodyPr/>
                    <a:lstStyle/>
                    <a:p>
                      <a:pPr algn="l" fontAlgn="t"/>
                      <a:endParaRPr lang="en-MK" sz="2400" b="0">
                        <a:solidFill>
                          <a:schemeClr val="tx1"/>
                        </a:solidFill>
                        <a:effectLst/>
                      </a:endParaRPr>
                    </a:p>
                  </a:txBody>
                  <a:tcPr/>
                </a:tc>
                <a:tc>
                  <a:txBody>
                    <a:bodyPr/>
                    <a:lstStyle/>
                    <a:p>
                      <a:pPr algn="l" fontAlgn="t"/>
                      <a:r>
                        <a:rPr lang="en-GB" sz="2400" b="0">
                          <a:solidFill>
                            <a:schemeClr val="tx1"/>
                          </a:solidFill>
                          <a:effectLst/>
                        </a:rPr>
                        <a:t>X</a:t>
                      </a:r>
                    </a:p>
                  </a:txBody>
                  <a:tcPr/>
                </a:tc>
                <a:tc>
                  <a:txBody>
                    <a:bodyPr/>
                    <a:lstStyle/>
                    <a:p>
                      <a:pPr algn="l" fontAlgn="t"/>
                      <a:endParaRPr lang="en-MK" sz="2400" b="0">
                        <a:solidFill>
                          <a:schemeClr val="tx1"/>
                        </a:solidFill>
                        <a:effectLst/>
                      </a:endParaRPr>
                    </a:p>
                  </a:txBody>
                  <a:tcPr/>
                </a:tc>
                <a:tc>
                  <a:txBody>
                    <a:bodyPr/>
                    <a:lstStyle/>
                    <a:p>
                      <a:pPr algn="l" fontAlgn="t"/>
                      <a:r>
                        <a:rPr lang="en-GB" sz="2400" b="0">
                          <a:solidFill>
                            <a:schemeClr val="tx1"/>
                          </a:solidFill>
                          <a:effectLst/>
                        </a:rPr>
                        <a:t>X</a:t>
                      </a:r>
                    </a:p>
                  </a:txBody>
                  <a:tcPr/>
                </a:tc>
                <a:tc>
                  <a:txBody>
                    <a:bodyPr/>
                    <a:lstStyle/>
                    <a:p>
                      <a:pPr algn="l" fontAlgn="t"/>
                      <a:r>
                        <a:rPr lang="en-GB" sz="2400" b="0">
                          <a:solidFill>
                            <a:schemeClr val="tx1"/>
                          </a:solidFill>
                          <a:effectLst/>
                        </a:rPr>
                        <a:t>X</a:t>
                      </a:r>
                    </a:p>
                  </a:txBody>
                  <a:tcPr/>
                </a:tc>
                <a:tc>
                  <a:txBody>
                    <a:bodyPr/>
                    <a:lstStyle/>
                    <a:p>
                      <a:pPr algn="l" fontAlgn="t"/>
                      <a:r>
                        <a:rPr lang="en-GB" sz="2400" b="0">
                          <a:solidFill>
                            <a:schemeClr val="tx1"/>
                          </a:solidFill>
                          <a:effectLst/>
                        </a:rPr>
                        <a:t>X</a:t>
                      </a:r>
                    </a:p>
                  </a:txBody>
                  <a:tcPr/>
                </a:tc>
                <a:extLst>
                  <a:ext uri="{0D108BD9-81ED-4DB2-BD59-A6C34878D82A}">
                    <a16:rowId xmlns:a16="http://schemas.microsoft.com/office/drawing/2014/main" val="1122514252"/>
                  </a:ext>
                </a:extLst>
              </a:tr>
              <a:tr h="0">
                <a:tc>
                  <a:txBody>
                    <a:bodyPr/>
                    <a:lstStyle/>
                    <a:p>
                      <a:pPr algn="l" fontAlgn="t"/>
                      <a:r>
                        <a:rPr lang="en-GB" sz="2400" b="1">
                          <a:solidFill>
                            <a:schemeClr val="tx1"/>
                          </a:solidFill>
                          <a:effectLst/>
                        </a:rPr>
                        <a:t>Understand</a:t>
                      </a:r>
                      <a:endParaRPr lang="en-GB" sz="2400" b="0">
                        <a:solidFill>
                          <a:schemeClr val="tx1"/>
                        </a:solidFill>
                        <a:effectLst/>
                      </a:endParaRPr>
                    </a:p>
                  </a:txBody>
                  <a:tcPr/>
                </a:tc>
                <a:tc>
                  <a:txBody>
                    <a:bodyPr/>
                    <a:lstStyle/>
                    <a:p>
                      <a:pPr algn="l" fontAlgn="t"/>
                      <a:endParaRPr lang="en-MK" sz="2400" b="0">
                        <a:solidFill>
                          <a:schemeClr val="tx1"/>
                        </a:solidFill>
                        <a:effectLst/>
                      </a:endParaRPr>
                    </a:p>
                  </a:txBody>
                  <a:tcPr/>
                </a:tc>
                <a:tc>
                  <a:txBody>
                    <a:bodyPr/>
                    <a:lstStyle/>
                    <a:p>
                      <a:pPr algn="l" fontAlgn="t"/>
                      <a:r>
                        <a:rPr lang="en-GB" sz="2400" b="0">
                          <a:solidFill>
                            <a:schemeClr val="tx1"/>
                          </a:solidFill>
                          <a:effectLst/>
                        </a:rPr>
                        <a:t>X</a:t>
                      </a:r>
                    </a:p>
                  </a:txBody>
                  <a:tcPr/>
                </a:tc>
                <a:tc>
                  <a:txBody>
                    <a:bodyPr/>
                    <a:lstStyle/>
                    <a:p>
                      <a:pPr algn="l" fontAlgn="t"/>
                      <a:r>
                        <a:rPr lang="en-GB" sz="2400" b="0">
                          <a:solidFill>
                            <a:schemeClr val="tx1"/>
                          </a:solidFill>
                          <a:effectLst/>
                        </a:rPr>
                        <a:t>X</a:t>
                      </a:r>
                    </a:p>
                  </a:txBody>
                  <a:tcPr/>
                </a:tc>
                <a:tc>
                  <a:txBody>
                    <a:bodyPr/>
                    <a:lstStyle/>
                    <a:p>
                      <a:pPr algn="l" fontAlgn="t"/>
                      <a:endParaRPr lang="en-MK" sz="2400" b="0">
                        <a:solidFill>
                          <a:schemeClr val="tx1"/>
                        </a:solidFill>
                        <a:effectLst/>
                      </a:endParaRPr>
                    </a:p>
                  </a:txBody>
                  <a:tcPr/>
                </a:tc>
                <a:tc>
                  <a:txBody>
                    <a:bodyPr/>
                    <a:lstStyle/>
                    <a:p>
                      <a:pPr algn="l" fontAlgn="t"/>
                      <a:r>
                        <a:rPr lang="en-GB" sz="2400" b="0">
                          <a:solidFill>
                            <a:schemeClr val="tx1"/>
                          </a:solidFill>
                          <a:effectLst/>
                        </a:rPr>
                        <a:t>X</a:t>
                      </a:r>
                    </a:p>
                  </a:txBody>
                  <a:tcPr/>
                </a:tc>
                <a:tc>
                  <a:txBody>
                    <a:bodyPr/>
                    <a:lstStyle/>
                    <a:p>
                      <a:pPr algn="l" fontAlgn="t"/>
                      <a:r>
                        <a:rPr lang="en-GB" sz="2400" b="0">
                          <a:solidFill>
                            <a:schemeClr val="tx1"/>
                          </a:solidFill>
                          <a:effectLst/>
                        </a:rPr>
                        <a:t>X</a:t>
                      </a:r>
                    </a:p>
                  </a:txBody>
                  <a:tcPr/>
                </a:tc>
                <a:tc>
                  <a:txBody>
                    <a:bodyPr/>
                    <a:lstStyle/>
                    <a:p>
                      <a:pPr algn="l" fontAlgn="t"/>
                      <a:endParaRPr lang="en-MK" sz="2400" b="0">
                        <a:solidFill>
                          <a:schemeClr val="tx1"/>
                        </a:solidFill>
                        <a:effectLst/>
                      </a:endParaRPr>
                    </a:p>
                  </a:txBody>
                  <a:tcPr/>
                </a:tc>
                <a:tc>
                  <a:txBody>
                    <a:bodyPr/>
                    <a:lstStyle/>
                    <a:p>
                      <a:pPr algn="l" fontAlgn="t"/>
                      <a:endParaRPr lang="en-MK" sz="2400" b="0">
                        <a:solidFill>
                          <a:schemeClr val="tx1"/>
                        </a:solidFill>
                        <a:effectLst/>
                      </a:endParaRPr>
                    </a:p>
                  </a:txBody>
                  <a:tcPr/>
                </a:tc>
                <a:extLst>
                  <a:ext uri="{0D108BD9-81ED-4DB2-BD59-A6C34878D82A}">
                    <a16:rowId xmlns:a16="http://schemas.microsoft.com/office/drawing/2014/main" val="1647269457"/>
                  </a:ext>
                </a:extLst>
              </a:tr>
              <a:tr h="0">
                <a:tc>
                  <a:txBody>
                    <a:bodyPr/>
                    <a:lstStyle/>
                    <a:p>
                      <a:pPr algn="l" fontAlgn="t"/>
                      <a:r>
                        <a:rPr lang="en-GB" sz="2400" b="1">
                          <a:solidFill>
                            <a:schemeClr val="tx1"/>
                          </a:solidFill>
                          <a:effectLst/>
                        </a:rPr>
                        <a:t>Remember</a:t>
                      </a:r>
                      <a:endParaRPr lang="en-GB" sz="2400" b="0">
                        <a:solidFill>
                          <a:schemeClr val="tx1"/>
                        </a:solidFill>
                        <a:effectLst/>
                      </a:endParaRPr>
                    </a:p>
                  </a:txBody>
                  <a:tcPr/>
                </a:tc>
                <a:tc>
                  <a:txBody>
                    <a:bodyPr/>
                    <a:lstStyle/>
                    <a:p>
                      <a:pPr algn="l" fontAlgn="t"/>
                      <a:r>
                        <a:rPr lang="en-GB" sz="2400" b="0">
                          <a:solidFill>
                            <a:schemeClr val="tx1"/>
                          </a:solidFill>
                          <a:effectLst/>
                        </a:rPr>
                        <a:t>X</a:t>
                      </a:r>
                    </a:p>
                  </a:txBody>
                  <a:tcPr/>
                </a:tc>
                <a:tc>
                  <a:txBody>
                    <a:bodyPr/>
                    <a:lstStyle/>
                    <a:p>
                      <a:pPr algn="l" fontAlgn="t"/>
                      <a:r>
                        <a:rPr lang="en-GB" sz="2400" b="0">
                          <a:solidFill>
                            <a:schemeClr val="tx1"/>
                          </a:solidFill>
                          <a:effectLst/>
                        </a:rPr>
                        <a:t>X</a:t>
                      </a:r>
                    </a:p>
                  </a:txBody>
                  <a:tcPr/>
                </a:tc>
                <a:tc>
                  <a:txBody>
                    <a:bodyPr/>
                    <a:lstStyle/>
                    <a:p>
                      <a:pPr algn="l" fontAlgn="t"/>
                      <a:r>
                        <a:rPr lang="en-GB" sz="2400" b="0">
                          <a:solidFill>
                            <a:schemeClr val="tx1"/>
                          </a:solidFill>
                          <a:effectLst/>
                        </a:rPr>
                        <a:t>X</a:t>
                      </a:r>
                    </a:p>
                  </a:txBody>
                  <a:tcPr/>
                </a:tc>
                <a:tc>
                  <a:txBody>
                    <a:bodyPr/>
                    <a:lstStyle/>
                    <a:p>
                      <a:pPr algn="l" fontAlgn="t"/>
                      <a:endParaRPr lang="en-MK" sz="2400" b="0">
                        <a:solidFill>
                          <a:schemeClr val="tx1"/>
                        </a:solidFill>
                        <a:effectLst/>
                      </a:endParaRPr>
                    </a:p>
                  </a:txBody>
                  <a:tcPr/>
                </a:tc>
                <a:tc>
                  <a:txBody>
                    <a:bodyPr/>
                    <a:lstStyle/>
                    <a:p>
                      <a:pPr algn="l" fontAlgn="t"/>
                      <a:r>
                        <a:rPr lang="en-GB" sz="2400" b="0">
                          <a:solidFill>
                            <a:schemeClr val="tx1"/>
                          </a:solidFill>
                          <a:effectLst/>
                        </a:rPr>
                        <a:t>X</a:t>
                      </a:r>
                    </a:p>
                  </a:txBody>
                  <a:tcPr/>
                </a:tc>
                <a:tc>
                  <a:txBody>
                    <a:bodyPr/>
                    <a:lstStyle/>
                    <a:p>
                      <a:pPr algn="l" fontAlgn="t"/>
                      <a:r>
                        <a:rPr lang="en-GB" sz="2400" b="0">
                          <a:solidFill>
                            <a:schemeClr val="tx1"/>
                          </a:solidFill>
                          <a:effectLst/>
                        </a:rPr>
                        <a:t>X</a:t>
                      </a:r>
                    </a:p>
                  </a:txBody>
                  <a:tcPr/>
                </a:tc>
                <a:tc>
                  <a:txBody>
                    <a:bodyPr/>
                    <a:lstStyle/>
                    <a:p>
                      <a:pPr algn="l" fontAlgn="t"/>
                      <a:endParaRPr lang="en-MK" sz="2400" b="0">
                        <a:solidFill>
                          <a:schemeClr val="tx1"/>
                        </a:solidFill>
                        <a:effectLst/>
                      </a:endParaRPr>
                    </a:p>
                  </a:txBody>
                  <a:tcPr/>
                </a:tc>
                <a:tc>
                  <a:txBody>
                    <a:bodyPr/>
                    <a:lstStyle/>
                    <a:p>
                      <a:pPr algn="l" fontAlgn="t"/>
                      <a:endParaRPr lang="en-MK" sz="2400" b="0" dirty="0">
                        <a:solidFill>
                          <a:schemeClr val="tx1"/>
                        </a:solidFill>
                        <a:effectLst/>
                      </a:endParaRPr>
                    </a:p>
                  </a:txBody>
                  <a:tcPr/>
                </a:tc>
                <a:extLst>
                  <a:ext uri="{0D108BD9-81ED-4DB2-BD59-A6C34878D82A}">
                    <a16:rowId xmlns:a16="http://schemas.microsoft.com/office/drawing/2014/main" val="4076019570"/>
                  </a:ext>
                </a:extLst>
              </a:tr>
            </a:tbl>
          </a:graphicData>
        </a:graphic>
      </p:graphicFrame>
      <p:sp>
        <p:nvSpPr>
          <p:cNvPr id="10" name="Rectangle 2" descr="types of quiz questions suggested for different levels of Bloom’s taxonomy">
            <a:extLst>
              <a:ext uri="{FF2B5EF4-FFF2-40B4-BE49-F238E27FC236}">
                <a16:creationId xmlns:a16="http://schemas.microsoft.com/office/drawing/2014/main" id="{5FF07B27-3498-FDB3-810C-51A7B37E5AA6}"/>
              </a:ext>
            </a:extLst>
          </p:cNvPr>
          <p:cNvSpPr>
            <a:spLocks noChangeArrowheads="1"/>
          </p:cNvSpPr>
          <p:nvPr/>
        </p:nvSpPr>
        <p:spPr bwMode="auto">
          <a:xfrm>
            <a:off x="941388" y="230981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MK" altLang="en-MK" sz="1800" b="0" i="0" u="none" strike="noStrike" cap="none" normalizeH="0" baseline="0">
                <a:ln>
                  <a:noFill/>
                </a:ln>
                <a:solidFill>
                  <a:schemeClr val="tx1"/>
                </a:solidFill>
                <a:effectLst/>
                <a:latin typeface="Arial" panose="020B0604020202020204" pitchFamily="34" charset="0"/>
              </a:rPr>
            </a:br>
            <a:endParaRPr kumimoji="0" lang="en-MK" altLang="en-MK"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6632198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03543E3-3CB7-5648-971A-1BE9FC75FA77}"/>
              </a:ext>
            </a:extLst>
          </p:cNvPr>
          <p:cNvSpPr>
            <a:spLocks noGrp="1"/>
          </p:cNvSpPr>
          <p:nvPr>
            <p:ph type="title"/>
          </p:nvPr>
        </p:nvSpPr>
        <p:spPr>
          <a:xfrm>
            <a:off x="0" y="404664"/>
            <a:ext cx="10515600" cy="1325563"/>
          </a:xfrm>
        </p:spPr>
        <p:txBody>
          <a:bodyPr>
            <a:normAutofit/>
          </a:bodyPr>
          <a:lstStyle/>
          <a:p>
            <a:r>
              <a:rPr lang="en-GB" sz="4800" dirty="0">
                <a:solidFill>
                  <a:schemeClr val="tx1"/>
                </a:solidFill>
              </a:rPr>
              <a:t>Facilitation Guide</a:t>
            </a:r>
          </a:p>
        </p:txBody>
      </p:sp>
      <p:graphicFrame>
        <p:nvGraphicFramePr>
          <p:cNvPr id="7" name="Content Placeholder 6" descr="How to use teaching methods and the learning content together with activities to achieve the defined learning objectives. Detailed step-by-step guide for a trainer to understand what materials to give to students and how to provide them so students would accomplish their learning goals">
            <a:extLst>
              <a:ext uri="{FF2B5EF4-FFF2-40B4-BE49-F238E27FC236}">
                <a16:creationId xmlns:a16="http://schemas.microsoft.com/office/drawing/2014/main" id="{FDA0AB7F-CC18-A246-A3A8-936D0DE9073B}"/>
              </a:ext>
            </a:extLst>
          </p:cNvPr>
          <p:cNvGraphicFramePr>
            <a:graphicFrameLocks noGrp="1"/>
          </p:cNvGraphicFramePr>
          <p:nvPr>
            <p:ph idx="1"/>
            <p:extLst>
              <p:ext uri="{D42A27DB-BD31-4B8C-83A1-F6EECF244321}">
                <p14:modId xmlns:p14="http://schemas.microsoft.com/office/powerpoint/2010/main" val="2877602698"/>
              </p:ext>
            </p:extLst>
          </p:nvPr>
        </p:nvGraphicFramePr>
        <p:xfrm>
          <a:off x="1466850" y="1347788"/>
          <a:ext cx="9258300" cy="48870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2982178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descr="quantitative and qualitative feedback">
            <a:extLst>
              <a:ext uri="{FF2B5EF4-FFF2-40B4-BE49-F238E27FC236}">
                <a16:creationId xmlns:a16="http://schemas.microsoft.com/office/drawing/2014/main" id="{AD9E5A7D-85C6-4729-FEF8-DECAA0490EA5}"/>
              </a:ext>
            </a:extLst>
          </p:cNvPr>
          <p:cNvGraphicFramePr/>
          <p:nvPr>
            <p:extLst>
              <p:ext uri="{D42A27DB-BD31-4B8C-83A1-F6EECF244321}">
                <p14:modId xmlns:p14="http://schemas.microsoft.com/office/powerpoint/2010/main" val="3324833083"/>
              </p:ext>
            </p:extLst>
          </p:nvPr>
        </p:nvGraphicFramePr>
        <p:xfrm>
          <a:off x="3215680" y="3095180"/>
          <a:ext cx="8128000" cy="321338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Content Placeholder 2">
            <a:extLst>
              <a:ext uri="{FF2B5EF4-FFF2-40B4-BE49-F238E27FC236}">
                <a16:creationId xmlns:a16="http://schemas.microsoft.com/office/drawing/2014/main" id="{789720B3-5613-3109-28B0-A7E406A840B4}"/>
              </a:ext>
            </a:extLst>
          </p:cNvPr>
          <p:cNvSpPr>
            <a:spLocks noGrp="1"/>
          </p:cNvSpPr>
          <p:nvPr>
            <p:ph idx="1"/>
          </p:nvPr>
        </p:nvSpPr>
        <p:spPr>
          <a:xfrm>
            <a:off x="479376" y="1340768"/>
            <a:ext cx="10985500" cy="4128006"/>
          </a:xfrm>
        </p:spPr>
        <p:txBody>
          <a:bodyPr>
            <a:normAutofit/>
          </a:bodyPr>
          <a:lstStyle/>
          <a:p>
            <a:r>
              <a:rPr lang="en-GB" sz="3200" dirty="0"/>
              <a:t>Many activities in the FAIR-by-Design methodology later depend on the feedback collection</a:t>
            </a:r>
          </a:p>
          <a:p>
            <a:pPr lvl="1"/>
            <a:r>
              <a:rPr lang="en-GB" sz="3200" dirty="0"/>
              <a:t>Continuous improvement</a:t>
            </a:r>
          </a:p>
          <a:p>
            <a:pPr lvl="1"/>
            <a:r>
              <a:rPr lang="en-GB" sz="3200" dirty="0"/>
              <a:t>Co-creation</a:t>
            </a:r>
          </a:p>
        </p:txBody>
      </p:sp>
      <p:sp>
        <p:nvSpPr>
          <p:cNvPr id="2" name="Title 1">
            <a:extLst>
              <a:ext uri="{FF2B5EF4-FFF2-40B4-BE49-F238E27FC236}">
                <a16:creationId xmlns:a16="http://schemas.microsoft.com/office/drawing/2014/main" id="{9939D2A9-E36E-131F-38E6-5ED837E70E32}"/>
              </a:ext>
            </a:extLst>
          </p:cNvPr>
          <p:cNvSpPr>
            <a:spLocks noGrp="1"/>
          </p:cNvSpPr>
          <p:nvPr>
            <p:ph type="title"/>
          </p:nvPr>
        </p:nvSpPr>
        <p:spPr>
          <a:xfrm>
            <a:off x="0" y="404664"/>
            <a:ext cx="10985500" cy="851668"/>
          </a:xfrm>
        </p:spPr>
        <p:txBody>
          <a:bodyPr>
            <a:normAutofit/>
          </a:bodyPr>
          <a:lstStyle/>
          <a:p>
            <a:r>
              <a:rPr lang="en-GB" sz="4800" dirty="0"/>
              <a:t>Feedback</a:t>
            </a:r>
          </a:p>
        </p:txBody>
      </p:sp>
    </p:spTree>
    <p:extLst>
      <p:ext uri="{BB962C8B-B14F-4D97-AF65-F5344CB8AC3E}">
        <p14:creationId xmlns:p14="http://schemas.microsoft.com/office/powerpoint/2010/main" val="410071936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99B70-B9FC-1F48-8C87-A7F152169B2E}"/>
              </a:ext>
            </a:extLst>
          </p:cNvPr>
          <p:cNvSpPr>
            <a:spLocks noGrp="1"/>
          </p:cNvSpPr>
          <p:nvPr>
            <p:ph type="title"/>
          </p:nvPr>
        </p:nvSpPr>
        <p:spPr>
          <a:xfrm>
            <a:off x="1198181" y="2957934"/>
            <a:ext cx="3795840" cy="2779769"/>
          </a:xfrm>
        </p:spPr>
        <p:txBody>
          <a:bodyPr vert="horz" lIns="91440" tIns="45720" rIns="91440" bIns="45720" rtlCol="0" anchor="t">
            <a:normAutofit/>
          </a:bodyPr>
          <a:lstStyle/>
          <a:p>
            <a:pPr rtl="0">
              <a:spcBef>
                <a:spcPct val="0"/>
              </a:spcBef>
            </a:pPr>
            <a:r>
              <a:rPr lang="en-US" sz="4800" kern="1200">
                <a:solidFill>
                  <a:schemeClr val="tx1"/>
                </a:solidFill>
                <a:latin typeface="+mj-lt"/>
                <a:ea typeface="+mj-ea"/>
                <a:cs typeface="+mj-cs"/>
              </a:rPr>
              <a:t>Templates Repository</a:t>
            </a:r>
          </a:p>
        </p:txBody>
      </p:sp>
      <p:sp>
        <p:nvSpPr>
          <p:cNvPr id="3" name="Content Placeholder 2">
            <a:extLst>
              <a:ext uri="{FF2B5EF4-FFF2-40B4-BE49-F238E27FC236}">
                <a16:creationId xmlns:a16="http://schemas.microsoft.com/office/drawing/2014/main" id="{6F567EC2-AE9E-AD4E-92DB-55F41EC9001B}"/>
              </a:ext>
            </a:extLst>
          </p:cNvPr>
          <p:cNvSpPr>
            <a:spLocks noGrp="1"/>
          </p:cNvSpPr>
          <p:nvPr>
            <p:ph idx="1"/>
          </p:nvPr>
        </p:nvSpPr>
        <p:spPr>
          <a:xfrm>
            <a:off x="1198181" y="1108727"/>
            <a:ext cx="3795840" cy="1671043"/>
          </a:xfrm>
        </p:spPr>
        <p:txBody>
          <a:bodyPr vert="horz" lIns="91440" tIns="45720" rIns="91440" bIns="45720" rtlCol="0" anchor="b">
            <a:normAutofit/>
          </a:bodyPr>
          <a:lstStyle/>
          <a:p>
            <a:pPr marL="0" indent="0" rtl="0">
              <a:buNone/>
            </a:pPr>
            <a:r>
              <a:rPr lang="en-US" sz="2000" kern="1200" dirty="0">
                <a:solidFill>
                  <a:schemeClr val="tx1">
                    <a:alpha val="70000"/>
                  </a:schemeClr>
                </a:solidFill>
                <a:latin typeface="+mn-lt"/>
                <a:ea typeface="+mn-ea"/>
                <a:cs typeface="+mn-cs"/>
                <a:hlinkClick r:id="rId2"/>
              </a:rPr>
              <a:t>https://github.com/FAIR-by-Design-Methodology/templates</a:t>
            </a:r>
            <a:r>
              <a:rPr lang="en-US" sz="2000" kern="1200" dirty="0">
                <a:solidFill>
                  <a:schemeClr val="tx1">
                    <a:alpha val="70000"/>
                  </a:schemeClr>
                </a:solidFill>
                <a:latin typeface="+mn-lt"/>
                <a:ea typeface="+mn-ea"/>
                <a:cs typeface="+mn-cs"/>
              </a:rPr>
              <a:t> </a:t>
            </a:r>
          </a:p>
        </p:txBody>
      </p:sp>
      <p:pic>
        <p:nvPicPr>
          <p:cNvPr id="6" name="Picture 5" descr="A screenshot of the templates repository readme file">
            <a:extLst>
              <a:ext uri="{FF2B5EF4-FFF2-40B4-BE49-F238E27FC236}">
                <a16:creationId xmlns:a16="http://schemas.microsoft.com/office/drawing/2014/main" id="{F8B20275-3378-0348-8AC7-8518349A1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56320" y="895610"/>
            <a:ext cx="5512828" cy="5058020"/>
          </a:xfrm>
          <a:prstGeom prst="rect">
            <a:avLst/>
          </a:prstGeom>
        </p:spPr>
      </p:pic>
    </p:spTree>
    <p:extLst>
      <p:ext uri="{BB962C8B-B14F-4D97-AF65-F5344CB8AC3E}">
        <p14:creationId xmlns:p14="http://schemas.microsoft.com/office/powerpoint/2010/main" val="190904316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ups of coffee">
            <a:extLst>
              <a:ext uri="{FF2B5EF4-FFF2-40B4-BE49-F238E27FC236}">
                <a16:creationId xmlns:a16="http://schemas.microsoft.com/office/drawing/2014/main" id="{A6A132E1-7AF4-3A8A-3417-033AB05048F3}"/>
              </a:ext>
            </a:extLst>
          </p:cNvPr>
          <p:cNvPicPr>
            <a:picLocks noChangeAspect="1"/>
          </p:cNvPicPr>
          <p:nvPr/>
        </p:nvPicPr>
        <p:blipFill rotWithShape="1">
          <a:blip r:embed="rId2"/>
          <a:srcRect t="13271" b="2459"/>
          <a:stretch/>
        </p:blipFill>
        <p:spPr>
          <a:xfrm>
            <a:off x="3" y="10"/>
            <a:ext cx="12191997" cy="6857988"/>
          </a:xfrm>
          <a:prstGeom prst="rect">
            <a:avLst/>
          </a:prstGeom>
        </p:spPr>
      </p:pic>
      <p:sp>
        <p:nvSpPr>
          <p:cNvPr id="2" name="Title 1">
            <a:extLst>
              <a:ext uri="{FF2B5EF4-FFF2-40B4-BE49-F238E27FC236}">
                <a16:creationId xmlns:a16="http://schemas.microsoft.com/office/drawing/2014/main" id="{1185E283-3C9A-F546-8E76-7C6FA45E6DA2}"/>
              </a:ext>
            </a:extLst>
          </p:cNvPr>
          <p:cNvSpPr>
            <a:spLocks noGrp="1"/>
          </p:cNvSpPr>
          <p:nvPr>
            <p:ph type="title"/>
          </p:nvPr>
        </p:nvSpPr>
        <p:spPr>
          <a:xfrm>
            <a:off x="2999656" y="2996952"/>
            <a:ext cx="6480720" cy="1126109"/>
          </a:xfrm>
        </p:spPr>
        <p:txBody>
          <a:bodyPr vert="horz" lIns="91440" tIns="45720" rIns="91440" bIns="45720" rtlCol="0" anchor="b">
            <a:normAutofit/>
          </a:bodyPr>
          <a:lstStyle/>
          <a:p>
            <a:pPr defTabSz="914400"/>
            <a:r>
              <a:rPr lang="en-US" sz="4400" b="1" dirty="0">
                <a:solidFill>
                  <a:srgbClr val="E6017D"/>
                </a:solidFill>
              </a:rPr>
              <a:t>Coffee Break ~ 10 mins</a:t>
            </a:r>
          </a:p>
        </p:txBody>
      </p:sp>
      <p:sp>
        <p:nvSpPr>
          <p:cNvPr id="4" name="Footer Placeholder 3">
            <a:extLst>
              <a:ext uri="{FF2B5EF4-FFF2-40B4-BE49-F238E27FC236}">
                <a16:creationId xmlns:a16="http://schemas.microsoft.com/office/drawing/2014/main" id="{ADCB768A-F229-9C4C-8C62-E35B860FA4B6}"/>
              </a:ext>
            </a:extLst>
          </p:cNvPr>
          <p:cNvSpPr>
            <a:spLocks noGrp="1"/>
          </p:cNvSpPr>
          <p:nvPr>
            <p:ph type="ftr" sz="quarter" idx="11"/>
          </p:nvPr>
        </p:nvSpPr>
        <p:spPr/>
        <p:txBody>
          <a:bodyPr vert="horz" lIns="91440" tIns="45720" rIns="91440" bIns="45720" rtlCol="0" anchor="ctr">
            <a:normAutofit fontScale="25000" lnSpcReduction="20000"/>
          </a:bodyPr>
          <a:lstStyle/>
          <a:p>
            <a:pPr>
              <a:spcAft>
                <a:spcPts val="600"/>
              </a:spcAft>
              <a:defRPr/>
            </a:pPr>
            <a:r>
              <a:rPr lang="en-US" kern="1200" dirty="0">
                <a:solidFill>
                  <a:srgbClr val="E6017D"/>
                </a:solidFill>
                <a:latin typeface="Calibri" panose="020F0502020204030204"/>
                <a:ea typeface="+mn-ea"/>
                <a:cs typeface="+mn-cs"/>
              </a:rPr>
              <a:t>FAIR-by-Design Methodology for Learning Materials</a:t>
            </a:r>
          </a:p>
        </p:txBody>
      </p:sp>
    </p:spTree>
    <p:extLst>
      <p:ext uri="{BB962C8B-B14F-4D97-AF65-F5344CB8AC3E}">
        <p14:creationId xmlns:p14="http://schemas.microsoft.com/office/powerpoint/2010/main" val="276402674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20EB8A-9C0D-2E39-EA45-E04D2DD8A729}"/>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4A8AEDB7-9BF0-072D-66D8-031EC4A83006}"/>
              </a:ext>
            </a:extLst>
          </p:cNvPr>
          <p:cNvSpPr>
            <a:spLocks noGrp="1"/>
          </p:cNvSpPr>
          <p:nvPr>
            <p:ph type="title"/>
          </p:nvPr>
        </p:nvSpPr>
        <p:spPr/>
        <p:txBody>
          <a:bodyPr>
            <a:normAutofit fontScale="90000"/>
          </a:bodyPr>
          <a:lstStyle/>
          <a:p>
            <a:r>
              <a:rPr lang="en-GB" sz="4800" dirty="0">
                <a:solidFill>
                  <a:schemeClr val="bg1"/>
                </a:solidFill>
                <a:latin typeface="Century Gothic" panose="020B0502020202020204" pitchFamily="34" charset="0"/>
              </a:rPr>
              <a:t>Back to the stages</a:t>
            </a:r>
          </a:p>
        </p:txBody>
      </p:sp>
      <p:pic>
        <p:nvPicPr>
          <p:cNvPr id="6" name="Picture 5" descr="A diagram of the stages of the FAIR-by-Design Methodology in a continous improvement loop">
            <a:extLst>
              <a:ext uri="{FF2B5EF4-FFF2-40B4-BE49-F238E27FC236}">
                <a16:creationId xmlns:a16="http://schemas.microsoft.com/office/drawing/2014/main" id="{5DEC9F88-9A5F-F5B6-107C-0A2C870759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61465"/>
            <a:ext cx="12192000" cy="5259823"/>
          </a:xfrm>
          <a:prstGeom prst="rect">
            <a:avLst/>
          </a:prstGeom>
        </p:spPr>
      </p:pic>
    </p:spTree>
    <p:extLst>
      <p:ext uri="{BB962C8B-B14F-4D97-AF65-F5344CB8AC3E}">
        <p14:creationId xmlns:p14="http://schemas.microsoft.com/office/powerpoint/2010/main" val="12041975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20000C-71AF-7C5B-B555-9DF46E378857}"/>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A690AAB2-DD94-8979-D6AE-C7D4D8A4DE48}"/>
              </a:ext>
            </a:extLst>
          </p:cNvPr>
          <p:cNvSpPr>
            <a:spLocks noGrp="1"/>
          </p:cNvSpPr>
          <p:nvPr>
            <p:ph type="title"/>
          </p:nvPr>
        </p:nvSpPr>
        <p:spPr/>
        <p:txBody>
          <a:bodyPr>
            <a:normAutofit fontScale="90000"/>
          </a:bodyPr>
          <a:lstStyle/>
          <a:p>
            <a:r>
              <a:rPr lang="en-GB" sz="4800" dirty="0">
                <a:solidFill>
                  <a:schemeClr val="bg1"/>
                </a:solidFill>
                <a:latin typeface="Century Gothic" panose="020B0502020202020204" pitchFamily="34" charset="0"/>
              </a:rPr>
              <a:t>produce</a:t>
            </a:r>
          </a:p>
        </p:txBody>
      </p:sp>
      <p:pic>
        <p:nvPicPr>
          <p:cNvPr id="3" name="Picture 2" descr="A diagram of the stages of the FAIR-by-Design Methodology in a continous improvement loop">
            <a:extLst>
              <a:ext uri="{FF2B5EF4-FFF2-40B4-BE49-F238E27FC236}">
                <a16:creationId xmlns:a16="http://schemas.microsoft.com/office/drawing/2014/main" id="{BA7D54F0-A09B-86B3-DE13-947BC4836288}"/>
              </a:ext>
            </a:extLst>
          </p:cNvPr>
          <p:cNvPicPr>
            <a:picLocks noChangeAspect="1"/>
          </p:cNvPicPr>
          <p:nvPr/>
        </p:nvPicPr>
        <p:blipFill>
          <a:blip r:embed="rId2">
            <a:extLst>
              <a:ext uri="{28A0092B-C50C-407E-A947-70E740481C1C}">
                <a14:useLocalDpi xmlns:a14="http://schemas.microsoft.com/office/drawing/2010/main" val="0"/>
              </a:ext>
            </a:extLst>
          </a:blip>
          <a:srcRect l="45866" t="24704" r="39959" b="15059"/>
          <a:stretch/>
        </p:blipFill>
        <p:spPr>
          <a:xfrm>
            <a:off x="4223792" y="476671"/>
            <a:ext cx="3168352" cy="5808645"/>
          </a:xfrm>
          <a:prstGeom prst="rect">
            <a:avLst/>
          </a:prstGeom>
        </p:spPr>
      </p:pic>
    </p:spTree>
    <p:extLst>
      <p:ext uri="{BB962C8B-B14F-4D97-AF65-F5344CB8AC3E}">
        <p14:creationId xmlns:p14="http://schemas.microsoft.com/office/powerpoint/2010/main" val="31081128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descr="tools and formats, accessibility, re-iterate and finalise, and internal QA">
            <a:extLst>
              <a:ext uri="{FF2B5EF4-FFF2-40B4-BE49-F238E27FC236}">
                <a16:creationId xmlns:a16="http://schemas.microsoft.com/office/drawing/2014/main" id="{61F4D0C1-6462-FBBB-B457-D222629B1364}"/>
              </a:ext>
            </a:extLst>
          </p:cNvPr>
          <p:cNvGrpSpPr/>
          <p:nvPr/>
        </p:nvGrpSpPr>
        <p:grpSpPr>
          <a:xfrm>
            <a:off x="0" y="1268760"/>
            <a:ext cx="12072664" cy="4536502"/>
            <a:chOff x="546610" y="1831343"/>
            <a:chExt cx="11098780" cy="3843516"/>
          </a:xfrm>
        </p:grpSpPr>
        <p:grpSp>
          <p:nvGrpSpPr>
            <p:cNvPr id="3" name="Group 2">
              <a:extLst>
                <a:ext uri="{FF2B5EF4-FFF2-40B4-BE49-F238E27FC236}">
                  <a16:creationId xmlns:a16="http://schemas.microsoft.com/office/drawing/2014/main" id="{DA44B2F9-4E2E-5C95-50C8-BEF55415BA04}"/>
                </a:ext>
              </a:extLst>
            </p:cNvPr>
            <p:cNvGrpSpPr/>
            <p:nvPr/>
          </p:nvGrpSpPr>
          <p:grpSpPr>
            <a:xfrm>
              <a:off x="546610" y="2875217"/>
              <a:ext cx="11098780" cy="2799642"/>
              <a:chOff x="920408" y="2796111"/>
              <a:chExt cx="10409830" cy="2625857"/>
            </a:xfrm>
          </p:grpSpPr>
          <p:grpSp>
            <p:nvGrpSpPr>
              <p:cNvPr id="26" name="Group 25">
                <a:extLst>
                  <a:ext uri="{FF2B5EF4-FFF2-40B4-BE49-F238E27FC236}">
                    <a16:creationId xmlns:a16="http://schemas.microsoft.com/office/drawing/2014/main" id="{CD45D24E-6019-079F-E012-1FF8FC64E870}"/>
                  </a:ext>
                </a:extLst>
              </p:cNvPr>
              <p:cNvGrpSpPr/>
              <p:nvPr/>
            </p:nvGrpSpPr>
            <p:grpSpPr>
              <a:xfrm>
                <a:off x="920408" y="5200754"/>
                <a:ext cx="10409830" cy="221214"/>
                <a:chOff x="-484474" y="3284984"/>
                <a:chExt cx="10409830" cy="221214"/>
              </a:xfrm>
              <a:solidFill>
                <a:schemeClr val="accent5"/>
              </a:solidFill>
            </p:grpSpPr>
            <p:sp>
              <p:nvSpPr>
                <p:cNvPr id="48" name="Right Arrow 42">
                  <a:extLst>
                    <a:ext uri="{FF2B5EF4-FFF2-40B4-BE49-F238E27FC236}">
                      <a16:creationId xmlns:a16="http://schemas.microsoft.com/office/drawing/2014/main" id="{61082194-8E8F-435F-6E71-072C8C086E1B}"/>
                    </a:ext>
                  </a:extLst>
                </p:cNvPr>
                <p:cNvSpPr/>
                <p:nvPr/>
              </p:nvSpPr>
              <p:spPr>
                <a:xfrm>
                  <a:off x="-298644" y="3284984"/>
                  <a:ext cx="10224000" cy="216024"/>
                </a:xfrm>
                <a:prstGeom prst="rightArrow">
                  <a:avLst>
                    <a:gd name="adj1" fmla="val 45068"/>
                    <a:gd name="adj2" fmla="val 6664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latin typeface="Lora" pitchFamily="2" charset="0"/>
                  </a:endParaRPr>
                </a:p>
              </p:txBody>
            </p:sp>
            <p:sp>
              <p:nvSpPr>
                <p:cNvPr id="49" name="Oval 48">
                  <a:extLst>
                    <a:ext uri="{FF2B5EF4-FFF2-40B4-BE49-F238E27FC236}">
                      <a16:creationId xmlns:a16="http://schemas.microsoft.com/office/drawing/2014/main" id="{9F4958DE-CE17-EC31-C906-58212707350C}"/>
                    </a:ext>
                  </a:extLst>
                </p:cNvPr>
                <p:cNvSpPr/>
                <p:nvPr/>
              </p:nvSpPr>
              <p:spPr>
                <a:xfrm>
                  <a:off x="-484474" y="3284984"/>
                  <a:ext cx="216024" cy="21602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latin typeface="Lora" pitchFamily="2" charset="0"/>
                  </a:endParaRPr>
                </a:p>
              </p:txBody>
            </p:sp>
            <p:sp>
              <p:nvSpPr>
                <p:cNvPr id="50" name="Oval 49">
                  <a:extLst>
                    <a:ext uri="{FF2B5EF4-FFF2-40B4-BE49-F238E27FC236}">
                      <a16:creationId xmlns:a16="http://schemas.microsoft.com/office/drawing/2014/main" id="{52462265-2C4C-9898-2FB9-81E15EB62E2F}"/>
                    </a:ext>
                  </a:extLst>
                </p:cNvPr>
                <p:cNvSpPr/>
                <p:nvPr/>
              </p:nvSpPr>
              <p:spPr>
                <a:xfrm>
                  <a:off x="774376" y="3284984"/>
                  <a:ext cx="216024" cy="216024"/>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latin typeface="Lora" pitchFamily="2" charset="0"/>
                  </a:endParaRPr>
                </a:p>
              </p:txBody>
            </p:sp>
            <p:sp>
              <p:nvSpPr>
                <p:cNvPr id="51" name="Oval 50">
                  <a:extLst>
                    <a:ext uri="{FF2B5EF4-FFF2-40B4-BE49-F238E27FC236}">
                      <a16:creationId xmlns:a16="http://schemas.microsoft.com/office/drawing/2014/main" id="{59FD96D7-29BB-523A-EEDD-AA2AF73A720A}"/>
                    </a:ext>
                  </a:extLst>
                </p:cNvPr>
                <p:cNvSpPr/>
                <p:nvPr/>
              </p:nvSpPr>
              <p:spPr>
                <a:xfrm>
                  <a:off x="3333327" y="3284984"/>
                  <a:ext cx="216024" cy="216024"/>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latin typeface="Lora" pitchFamily="2" charset="0"/>
                  </a:endParaRPr>
                </a:p>
              </p:txBody>
            </p:sp>
            <p:sp>
              <p:nvSpPr>
                <p:cNvPr id="52" name="Oval 51">
                  <a:extLst>
                    <a:ext uri="{FF2B5EF4-FFF2-40B4-BE49-F238E27FC236}">
                      <a16:creationId xmlns:a16="http://schemas.microsoft.com/office/drawing/2014/main" id="{A95B8195-64AE-A4F1-0BDF-8A366822053D}"/>
                    </a:ext>
                  </a:extLst>
                </p:cNvPr>
                <p:cNvSpPr/>
                <p:nvPr/>
              </p:nvSpPr>
              <p:spPr>
                <a:xfrm>
                  <a:off x="5892278" y="3290174"/>
                  <a:ext cx="216024" cy="216024"/>
                </a:xfrm>
                <a:prstGeom prst="ellipse">
                  <a:avLst/>
                </a:prstGeom>
                <a:solidFill>
                  <a:srgbClr val="FF9300"/>
                </a:solidFill>
                <a:ln>
                  <a:solidFill>
                    <a:srgbClr val="FF9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latin typeface="Lora" pitchFamily="2" charset="0"/>
                  </a:endParaRPr>
                </a:p>
              </p:txBody>
            </p:sp>
            <p:sp>
              <p:nvSpPr>
                <p:cNvPr id="53" name="Oval 52">
                  <a:extLst>
                    <a:ext uri="{FF2B5EF4-FFF2-40B4-BE49-F238E27FC236}">
                      <a16:creationId xmlns:a16="http://schemas.microsoft.com/office/drawing/2014/main" id="{585B8C81-5372-09BA-8CFD-9209BA06E9BF}"/>
                    </a:ext>
                  </a:extLst>
                </p:cNvPr>
                <p:cNvSpPr/>
                <p:nvPr/>
              </p:nvSpPr>
              <p:spPr>
                <a:xfrm>
                  <a:off x="8451229" y="3284984"/>
                  <a:ext cx="216024" cy="216024"/>
                </a:xfrm>
                <a:prstGeom prst="ellipse">
                  <a:avLst/>
                </a:prstGeom>
                <a:solidFill>
                  <a:srgbClr val="FF40FF"/>
                </a:solidFill>
                <a:ln>
                  <a:solidFill>
                    <a:srgbClr val="FF4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latin typeface="Lora" pitchFamily="2" charset="0"/>
                  </a:endParaRPr>
                </a:p>
              </p:txBody>
            </p:sp>
          </p:grpSp>
          <p:grpSp>
            <p:nvGrpSpPr>
              <p:cNvPr id="27" name="Group 26">
                <a:extLst>
                  <a:ext uri="{FF2B5EF4-FFF2-40B4-BE49-F238E27FC236}">
                    <a16:creationId xmlns:a16="http://schemas.microsoft.com/office/drawing/2014/main" id="{7FE6E7A0-8D09-49FA-8A7F-AB649BEE3B7E}"/>
                  </a:ext>
                </a:extLst>
              </p:cNvPr>
              <p:cNvGrpSpPr/>
              <p:nvPr/>
            </p:nvGrpSpPr>
            <p:grpSpPr>
              <a:xfrm>
                <a:off x="1352965" y="2796111"/>
                <a:ext cx="9541603" cy="2331885"/>
                <a:chOff x="1352965" y="2796111"/>
                <a:chExt cx="9541603" cy="2331885"/>
              </a:xfrm>
            </p:grpSpPr>
            <p:grpSp>
              <p:nvGrpSpPr>
                <p:cNvPr id="28" name="Group 27">
                  <a:extLst>
                    <a:ext uri="{FF2B5EF4-FFF2-40B4-BE49-F238E27FC236}">
                      <a16:creationId xmlns:a16="http://schemas.microsoft.com/office/drawing/2014/main" id="{E1721D5A-63AB-9C98-CC75-DF7DEE26C214}"/>
                    </a:ext>
                  </a:extLst>
                </p:cNvPr>
                <p:cNvGrpSpPr/>
                <p:nvPr/>
              </p:nvGrpSpPr>
              <p:grpSpPr>
                <a:xfrm>
                  <a:off x="3919568" y="2845766"/>
                  <a:ext cx="1868610" cy="2282230"/>
                  <a:chOff x="3919568" y="2845766"/>
                  <a:chExt cx="1868610" cy="2282230"/>
                </a:xfrm>
              </p:grpSpPr>
              <p:sp>
                <p:nvSpPr>
                  <p:cNvPr id="44" name="Rectangle 43">
                    <a:extLst>
                      <a:ext uri="{FF2B5EF4-FFF2-40B4-BE49-F238E27FC236}">
                        <a16:creationId xmlns:a16="http://schemas.microsoft.com/office/drawing/2014/main" id="{5E514BF5-F4E1-6FED-7462-390D9A1990E1}"/>
                      </a:ext>
                    </a:extLst>
                  </p:cNvPr>
                  <p:cNvSpPr/>
                  <p:nvPr/>
                </p:nvSpPr>
                <p:spPr>
                  <a:xfrm>
                    <a:off x="3919568" y="2845766"/>
                    <a:ext cx="1868610" cy="540000"/>
                  </a:xfrm>
                  <a:prstGeom prst="rect">
                    <a:avLst/>
                  </a:prstGeom>
                  <a:solidFill>
                    <a:srgbClr val="0070C0"/>
                  </a:solid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2700">
                      <a:solidFill>
                        <a:schemeClr val="tx1">
                          <a:lumMod val="75000"/>
                          <a:lumOff val="25000"/>
                        </a:schemeClr>
                      </a:solidFill>
                      <a:latin typeface="Lora" pitchFamily="2" charset="0"/>
                    </a:endParaRPr>
                  </a:p>
                </p:txBody>
              </p:sp>
              <p:sp>
                <p:nvSpPr>
                  <p:cNvPr id="45" name="Rectangle 35">
                    <a:extLst>
                      <a:ext uri="{FF2B5EF4-FFF2-40B4-BE49-F238E27FC236}">
                        <a16:creationId xmlns:a16="http://schemas.microsoft.com/office/drawing/2014/main" id="{75CEC608-DDBE-3893-DB48-66EE1E77FA79}"/>
                      </a:ext>
                    </a:extLst>
                  </p:cNvPr>
                  <p:cNvSpPr/>
                  <p:nvPr/>
                </p:nvSpPr>
                <p:spPr>
                  <a:xfrm>
                    <a:off x="3919672" y="3386976"/>
                    <a:ext cx="1868402" cy="1741020"/>
                  </a:xfrm>
                  <a:custGeom>
                    <a:avLst/>
                    <a:gdLst/>
                    <a:ahLst/>
                    <a:cxnLst/>
                    <a:rect l="l" t="t" r="r" b="b"/>
                    <a:pathLst>
                      <a:path w="1868402" h="1741020">
                        <a:moveTo>
                          <a:pt x="0" y="0"/>
                        </a:moveTo>
                        <a:lnTo>
                          <a:pt x="1868402" y="0"/>
                        </a:lnTo>
                        <a:lnTo>
                          <a:pt x="1868402" y="1438789"/>
                        </a:lnTo>
                        <a:lnTo>
                          <a:pt x="1109496" y="1438789"/>
                        </a:lnTo>
                        <a:lnTo>
                          <a:pt x="934202" y="1741020"/>
                        </a:lnTo>
                        <a:lnTo>
                          <a:pt x="758908" y="1438789"/>
                        </a:lnTo>
                        <a:lnTo>
                          <a:pt x="0" y="1438789"/>
                        </a:lnTo>
                        <a:close/>
                      </a:path>
                    </a:pathLst>
                  </a:cu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2700">
                      <a:solidFill>
                        <a:schemeClr val="tx1">
                          <a:lumMod val="75000"/>
                          <a:lumOff val="25000"/>
                        </a:schemeClr>
                      </a:solidFill>
                      <a:latin typeface="Lora" pitchFamily="2" charset="0"/>
                    </a:endParaRPr>
                  </a:p>
                </p:txBody>
              </p:sp>
              <p:sp>
                <p:nvSpPr>
                  <p:cNvPr id="46" name="TextBox 45">
                    <a:extLst>
                      <a:ext uri="{FF2B5EF4-FFF2-40B4-BE49-F238E27FC236}">
                        <a16:creationId xmlns:a16="http://schemas.microsoft.com/office/drawing/2014/main" id="{17B7BFD6-7016-3E31-2BB3-86C8C20C76B6}"/>
                      </a:ext>
                    </a:extLst>
                  </p:cNvPr>
                  <p:cNvSpPr txBox="1"/>
                  <p:nvPr/>
                </p:nvSpPr>
                <p:spPr>
                  <a:xfrm>
                    <a:off x="3993470" y="2942856"/>
                    <a:ext cx="1720804" cy="345819"/>
                  </a:xfrm>
                  <a:prstGeom prst="rect">
                    <a:avLst/>
                  </a:prstGeom>
                  <a:noFill/>
                </p:spPr>
                <p:txBody>
                  <a:bodyPr wrap="square" rtlCol="0" anchor="ctr">
                    <a:spAutoFit/>
                  </a:bodyPr>
                  <a:lstStyle/>
                  <a:p>
                    <a:pPr algn="ctr">
                      <a:defRPr/>
                    </a:pPr>
                    <a:r>
                      <a:rPr lang="en-US" altLang="ko-KR" sz="2000" b="1" dirty="0">
                        <a:solidFill>
                          <a:schemeClr val="bg1"/>
                        </a:solidFill>
                        <a:latin typeface="Lora" pitchFamily="2" charset="0"/>
                        <a:cs typeface="Arial" pitchFamily="34" charset="0"/>
                      </a:rPr>
                      <a:t>Accessibility</a:t>
                    </a:r>
                  </a:p>
                </p:txBody>
              </p:sp>
            </p:grpSp>
            <p:grpSp>
              <p:nvGrpSpPr>
                <p:cNvPr id="29" name="Group 28">
                  <a:extLst>
                    <a:ext uri="{FF2B5EF4-FFF2-40B4-BE49-F238E27FC236}">
                      <a16:creationId xmlns:a16="http://schemas.microsoft.com/office/drawing/2014/main" id="{DD43332F-355E-84C3-7EF7-8E1AF5881041}"/>
                    </a:ext>
                  </a:extLst>
                </p:cNvPr>
                <p:cNvGrpSpPr/>
                <p:nvPr/>
              </p:nvGrpSpPr>
              <p:grpSpPr>
                <a:xfrm>
                  <a:off x="1352965" y="2796111"/>
                  <a:ext cx="1868610" cy="2331885"/>
                  <a:chOff x="3919568" y="2796111"/>
                  <a:chExt cx="1868610" cy="2331885"/>
                </a:xfrm>
              </p:grpSpPr>
              <p:sp>
                <p:nvSpPr>
                  <p:cNvPr id="40" name="Rectangle 39">
                    <a:extLst>
                      <a:ext uri="{FF2B5EF4-FFF2-40B4-BE49-F238E27FC236}">
                        <a16:creationId xmlns:a16="http://schemas.microsoft.com/office/drawing/2014/main" id="{89002903-DF26-418E-09F4-B26F71AFDF03}"/>
                      </a:ext>
                    </a:extLst>
                  </p:cNvPr>
                  <p:cNvSpPr/>
                  <p:nvPr/>
                </p:nvSpPr>
                <p:spPr>
                  <a:xfrm>
                    <a:off x="3919568" y="2845766"/>
                    <a:ext cx="1868610" cy="540000"/>
                  </a:xfrm>
                  <a:prstGeom prst="rect">
                    <a:avLst/>
                  </a:prstGeom>
                  <a:solidFill>
                    <a:srgbClr val="92D050"/>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2700">
                      <a:solidFill>
                        <a:schemeClr val="tx1">
                          <a:lumMod val="75000"/>
                          <a:lumOff val="25000"/>
                        </a:schemeClr>
                      </a:solidFill>
                      <a:latin typeface="Lora" pitchFamily="2" charset="0"/>
                    </a:endParaRPr>
                  </a:p>
                </p:txBody>
              </p:sp>
              <p:sp>
                <p:nvSpPr>
                  <p:cNvPr id="41" name="Rectangle 35">
                    <a:extLst>
                      <a:ext uri="{FF2B5EF4-FFF2-40B4-BE49-F238E27FC236}">
                        <a16:creationId xmlns:a16="http://schemas.microsoft.com/office/drawing/2014/main" id="{1375926C-EA65-6986-2881-AE753671E190}"/>
                      </a:ext>
                    </a:extLst>
                  </p:cNvPr>
                  <p:cNvSpPr/>
                  <p:nvPr/>
                </p:nvSpPr>
                <p:spPr>
                  <a:xfrm>
                    <a:off x="3919672" y="3386976"/>
                    <a:ext cx="1868402" cy="1741020"/>
                  </a:xfrm>
                  <a:custGeom>
                    <a:avLst/>
                    <a:gdLst/>
                    <a:ahLst/>
                    <a:cxnLst/>
                    <a:rect l="l" t="t" r="r" b="b"/>
                    <a:pathLst>
                      <a:path w="1868402" h="1741020">
                        <a:moveTo>
                          <a:pt x="0" y="0"/>
                        </a:moveTo>
                        <a:lnTo>
                          <a:pt x="1868402" y="0"/>
                        </a:lnTo>
                        <a:lnTo>
                          <a:pt x="1868402" y="1438789"/>
                        </a:lnTo>
                        <a:lnTo>
                          <a:pt x="1109496" y="1438789"/>
                        </a:lnTo>
                        <a:lnTo>
                          <a:pt x="934202" y="1741020"/>
                        </a:lnTo>
                        <a:lnTo>
                          <a:pt x="758908" y="1438789"/>
                        </a:lnTo>
                        <a:lnTo>
                          <a:pt x="0" y="1438789"/>
                        </a:lnTo>
                        <a:close/>
                      </a:path>
                    </a:pathLst>
                  </a:cu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2700">
                      <a:solidFill>
                        <a:schemeClr val="tx1">
                          <a:lumMod val="75000"/>
                          <a:lumOff val="25000"/>
                        </a:schemeClr>
                      </a:solidFill>
                      <a:latin typeface="Lora" pitchFamily="2" charset="0"/>
                    </a:endParaRPr>
                  </a:p>
                </p:txBody>
              </p:sp>
              <p:sp>
                <p:nvSpPr>
                  <p:cNvPr id="42" name="TextBox 41">
                    <a:extLst>
                      <a:ext uri="{FF2B5EF4-FFF2-40B4-BE49-F238E27FC236}">
                        <a16:creationId xmlns:a16="http://schemas.microsoft.com/office/drawing/2014/main" id="{1A3C3101-3AD4-3D2E-B000-7161B4D87F59}"/>
                      </a:ext>
                    </a:extLst>
                  </p:cNvPr>
                  <p:cNvSpPr txBox="1"/>
                  <p:nvPr/>
                </p:nvSpPr>
                <p:spPr>
                  <a:xfrm>
                    <a:off x="3993470" y="2796111"/>
                    <a:ext cx="1720804" cy="639309"/>
                  </a:xfrm>
                  <a:prstGeom prst="rect">
                    <a:avLst/>
                  </a:prstGeom>
                  <a:noFill/>
                </p:spPr>
                <p:txBody>
                  <a:bodyPr wrap="square" rtlCol="0" anchor="ctr">
                    <a:spAutoFit/>
                  </a:bodyPr>
                  <a:lstStyle/>
                  <a:p>
                    <a:pPr algn="ctr"/>
                    <a:r>
                      <a:rPr lang="en-US" altLang="ko-KR" sz="2000" b="1" dirty="0">
                        <a:solidFill>
                          <a:schemeClr val="tx1"/>
                        </a:solidFill>
                        <a:latin typeface="Lora" pitchFamily="2" charset="0"/>
                        <a:cs typeface="Arial" pitchFamily="34" charset="0"/>
                      </a:rPr>
                      <a:t>Tools &amp; Formats</a:t>
                    </a:r>
                  </a:p>
                </p:txBody>
              </p:sp>
            </p:grpSp>
            <p:grpSp>
              <p:nvGrpSpPr>
                <p:cNvPr id="30" name="Group 29">
                  <a:extLst>
                    <a:ext uri="{FF2B5EF4-FFF2-40B4-BE49-F238E27FC236}">
                      <a16:creationId xmlns:a16="http://schemas.microsoft.com/office/drawing/2014/main" id="{F6CB9003-035C-1C96-BECC-35220DB31CC1}"/>
                    </a:ext>
                  </a:extLst>
                </p:cNvPr>
                <p:cNvGrpSpPr/>
                <p:nvPr/>
              </p:nvGrpSpPr>
              <p:grpSpPr>
                <a:xfrm>
                  <a:off x="9025958" y="2845766"/>
                  <a:ext cx="1868610" cy="2282230"/>
                  <a:chOff x="3919568" y="2845766"/>
                  <a:chExt cx="1868610" cy="2282230"/>
                </a:xfrm>
              </p:grpSpPr>
              <p:sp>
                <p:nvSpPr>
                  <p:cNvPr id="36" name="Rectangle 35">
                    <a:extLst>
                      <a:ext uri="{FF2B5EF4-FFF2-40B4-BE49-F238E27FC236}">
                        <a16:creationId xmlns:a16="http://schemas.microsoft.com/office/drawing/2014/main" id="{D1099A29-F732-5B9A-7663-043347D75C6E}"/>
                      </a:ext>
                    </a:extLst>
                  </p:cNvPr>
                  <p:cNvSpPr/>
                  <p:nvPr/>
                </p:nvSpPr>
                <p:spPr>
                  <a:xfrm>
                    <a:off x="3919568" y="2845766"/>
                    <a:ext cx="1868610" cy="540000"/>
                  </a:xfrm>
                  <a:prstGeom prst="rect">
                    <a:avLst/>
                  </a:prstGeom>
                  <a:solidFill>
                    <a:srgbClr val="FF40FF"/>
                  </a:solidFill>
                  <a:ln w="38100">
                    <a:solidFill>
                      <a:srgbClr val="FF4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2700">
                      <a:solidFill>
                        <a:schemeClr val="tx1">
                          <a:lumMod val="75000"/>
                          <a:lumOff val="25000"/>
                        </a:schemeClr>
                      </a:solidFill>
                      <a:latin typeface="Lora" pitchFamily="2" charset="0"/>
                    </a:endParaRPr>
                  </a:p>
                </p:txBody>
              </p:sp>
              <p:sp>
                <p:nvSpPr>
                  <p:cNvPr id="37" name="Rectangle 35">
                    <a:extLst>
                      <a:ext uri="{FF2B5EF4-FFF2-40B4-BE49-F238E27FC236}">
                        <a16:creationId xmlns:a16="http://schemas.microsoft.com/office/drawing/2014/main" id="{DAB1C811-C9BC-9D89-9060-7CA62CBB94DF}"/>
                      </a:ext>
                    </a:extLst>
                  </p:cNvPr>
                  <p:cNvSpPr/>
                  <p:nvPr/>
                </p:nvSpPr>
                <p:spPr>
                  <a:xfrm>
                    <a:off x="3919672" y="3386976"/>
                    <a:ext cx="1868402" cy="1741020"/>
                  </a:xfrm>
                  <a:custGeom>
                    <a:avLst/>
                    <a:gdLst/>
                    <a:ahLst/>
                    <a:cxnLst/>
                    <a:rect l="l" t="t" r="r" b="b"/>
                    <a:pathLst>
                      <a:path w="1868402" h="1741020">
                        <a:moveTo>
                          <a:pt x="0" y="0"/>
                        </a:moveTo>
                        <a:lnTo>
                          <a:pt x="1868402" y="0"/>
                        </a:lnTo>
                        <a:lnTo>
                          <a:pt x="1868402" y="1438789"/>
                        </a:lnTo>
                        <a:lnTo>
                          <a:pt x="1109496" y="1438789"/>
                        </a:lnTo>
                        <a:lnTo>
                          <a:pt x="934202" y="1741020"/>
                        </a:lnTo>
                        <a:lnTo>
                          <a:pt x="758908" y="1438789"/>
                        </a:lnTo>
                        <a:lnTo>
                          <a:pt x="0" y="1438789"/>
                        </a:lnTo>
                        <a:close/>
                      </a:path>
                    </a:pathLst>
                  </a:custGeom>
                  <a:noFill/>
                  <a:ln w="38100">
                    <a:solidFill>
                      <a:srgbClr val="FF4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2700">
                      <a:solidFill>
                        <a:schemeClr val="tx1">
                          <a:lumMod val="75000"/>
                          <a:lumOff val="25000"/>
                        </a:schemeClr>
                      </a:solidFill>
                      <a:latin typeface="Lora" pitchFamily="2" charset="0"/>
                    </a:endParaRPr>
                  </a:p>
                </p:txBody>
              </p:sp>
              <p:sp>
                <p:nvSpPr>
                  <p:cNvPr id="38" name="TextBox 37">
                    <a:extLst>
                      <a:ext uri="{FF2B5EF4-FFF2-40B4-BE49-F238E27FC236}">
                        <a16:creationId xmlns:a16="http://schemas.microsoft.com/office/drawing/2014/main" id="{5DE7D472-8AFB-AEE4-56CB-214782777116}"/>
                      </a:ext>
                    </a:extLst>
                  </p:cNvPr>
                  <p:cNvSpPr txBox="1"/>
                  <p:nvPr/>
                </p:nvSpPr>
                <p:spPr>
                  <a:xfrm>
                    <a:off x="3993470" y="2942856"/>
                    <a:ext cx="1720804" cy="345819"/>
                  </a:xfrm>
                  <a:prstGeom prst="rect">
                    <a:avLst/>
                  </a:prstGeom>
                  <a:noFill/>
                </p:spPr>
                <p:txBody>
                  <a:bodyPr wrap="square" rtlCol="0" anchor="ctr">
                    <a:spAutoFit/>
                  </a:bodyPr>
                  <a:lstStyle/>
                  <a:p>
                    <a:pPr algn="ctr"/>
                    <a:r>
                      <a:rPr lang="en-US" altLang="ko-KR" sz="2000" b="1" dirty="0">
                        <a:solidFill>
                          <a:schemeClr val="tx1"/>
                        </a:solidFill>
                        <a:latin typeface="Lora" pitchFamily="2" charset="0"/>
                        <a:cs typeface="Arial" pitchFamily="34" charset="0"/>
                      </a:rPr>
                      <a:t>Internal QA</a:t>
                    </a:r>
                  </a:p>
                </p:txBody>
              </p:sp>
            </p:grpSp>
            <p:grpSp>
              <p:nvGrpSpPr>
                <p:cNvPr id="31" name="Group 30">
                  <a:extLst>
                    <a:ext uri="{FF2B5EF4-FFF2-40B4-BE49-F238E27FC236}">
                      <a16:creationId xmlns:a16="http://schemas.microsoft.com/office/drawing/2014/main" id="{2A4375C0-DEB4-5B93-8387-146D4298D1B5}"/>
                    </a:ext>
                  </a:extLst>
                </p:cNvPr>
                <p:cNvGrpSpPr/>
                <p:nvPr/>
              </p:nvGrpSpPr>
              <p:grpSpPr>
                <a:xfrm>
                  <a:off x="6459355" y="2796113"/>
                  <a:ext cx="1868610" cy="2331883"/>
                  <a:chOff x="3919568" y="2796113"/>
                  <a:chExt cx="1868610" cy="2331883"/>
                </a:xfrm>
              </p:grpSpPr>
              <p:sp>
                <p:nvSpPr>
                  <p:cNvPr id="32" name="Rectangle 31">
                    <a:extLst>
                      <a:ext uri="{FF2B5EF4-FFF2-40B4-BE49-F238E27FC236}">
                        <a16:creationId xmlns:a16="http://schemas.microsoft.com/office/drawing/2014/main" id="{F5314D30-198D-FA00-1E34-029E6D00AD96}"/>
                      </a:ext>
                    </a:extLst>
                  </p:cNvPr>
                  <p:cNvSpPr/>
                  <p:nvPr/>
                </p:nvSpPr>
                <p:spPr>
                  <a:xfrm>
                    <a:off x="3919568" y="2845766"/>
                    <a:ext cx="1868610" cy="540000"/>
                  </a:xfrm>
                  <a:prstGeom prst="rect">
                    <a:avLst/>
                  </a:prstGeom>
                  <a:solidFill>
                    <a:srgbClr val="FF9300"/>
                  </a:solidFill>
                  <a:ln w="38100">
                    <a:solidFill>
                      <a:srgbClr val="FF9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2700">
                      <a:solidFill>
                        <a:schemeClr val="tx1">
                          <a:lumMod val="75000"/>
                          <a:lumOff val="25000"/>
                        </a:schemeClr>
                      </a:solidFill>
                      <a:latin typeface="Lora" pitchFamily="2" charset="0"/>
                    </a:endParaRPr>
                  </a:p>
                </p:txBody>
              </p:sp>
              <p:sp>
                <p:nvSpPr>
                  <p:cNvPr id="33" name="Rectangle 35">
                    <a:extLst>
                      <a:ext uri="{FF2B5EF4-FFF2-40B4-BE49-F238E27FC236}">
                        <a16:creationId xmlns:a16="http://schemas.microsoft.com/office/drawing/2014/main" id="{9BAC6800-8993-8AD9-C39C-6E85395EC199}"/>
                      </a:ext>
                    </a:extLst>
                  </p:cNvPr>
                  <p:cNvSpPr/>
                  <p:nvPr/>
                </p:nvSpPr>
                <p:spPr>
                  <a:xfrm>
                    <a:off x="3919672" y="3386976"/>
                    <a:ext cx="1868402" cy="1741020"/>
                  </a:xfrm>
                  <a:custGeom>
                    <a:avLst/>
                    <a:gdLst/>
                    <a:ahLst/>
                    <a:cxnLst/>
                    <a:rect l="l" t="t" r="r" b="b"/>
                    <a:pathLst>
                      <a:path w="1868402" h="1741020">
                        <a:moveTo>
                          <a:pt x="0" y="0"/>
                        </a:moveTo>
                        <a:lnTo>
                          <a:pt x="1868402" y="0"/>
                        </a:lnTo>
                        <a:lnTo>
                          <a:pt x="1868402" y="1438789"/>
                        </a:lnTo>
                        <a:lnTo>
                          <a:pt x="1109496" y="1438789"/>
                        </a:lnTo>
                        <a:lnTo>
                          <a:pt x="934202" y="1741020"/>
                        </a:lnTo>
                        <a:lnTo>
                          <a:pt x="758908" y="1438789"/>
                        </a:lnTo>
                        <a:lnTo>
                          <a:pt x="0" y="1438789"/>
                        </a:lnTo>
                        <a:close/>
                      </a:path>
                    </a:pathLst>
                  </a:custGeom>
                  <a:noFill/>
                  <a:ln w="38100">
                    <a:solidFill>
                      <a:srgbClr val="FF9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2700">
                      <a:solidFill>
                        <a:schemeClr val="tx1">
                          <a:lumMod val="75000"/>
                          <a:lumOff val="25000"/>
                        </a:schemeClr>
                      </a:solidFill>
                      <a:latin typeface="Lora" pitchFamily="2" charset="0"/>
                    </a:endParaRPr>
                  </a:p>
                </p:txBody>
              </p:sp>
              <p:sp>
                <p:nvSpPr>
                  <p:cNvPr id="34" name="TextBox 33">
                    <a:extLst>
                      <a:ext uri="{FF2B5EF4-FFF2-40B4-BE49-F238E27FC236}">
                        <a16:creationId xmlns:a16="http://schemas.microsoft.com/office/drawing/2014/main" id="{A4DCD218-9AB1-9CA0-8086-CCC7C53B0DA5}"/>
                      </a:ext>
                    </a:extLst>
                  </p:cNvPr>
                  <p:cNvSpPr txBox="1"/>
                  <p:nvPr/>
                </p:nvSpPr>
                <p:spPr>
                  <a:xfrm>
                    <a:off x="3993470" y="2796113"/>
                    <a:ext cx="1720804" cy="639309"/>
                  </a:xfrm>
                  <a:prstGeom prst="rect">
                    <a:avLst/>
                  </a:prstGeom>
                  <a:noFill/>
                </p:spPr>
                <p:txBody>
                  <a:bodyPr wrap="square" rtlCol="0" anchor="ctr">
                    <a:spAutoFit/>
                  </a:bodyPr>
                  <a:lstStyle/>
                  <a:p>
                    <a:pPr algn="ctr"/>
                    <a:r>
                      <a:rPr lang="en-US" altLang="ko-KR" sz="2000" b="1" dirty="0">
                        <a:solidFill>
                          <a:schemeClr val="tx1"/>
                        </a:solidFill>
                        <a:latin typeface="Lora" pitchFamily="2" charset="0"/>
                        <a:cs typeface="Arial" pitchFamily="34" charset="0"/>
                      </a:rPr>
                      <a:t>Re-iterate &amp; Finalize</a:t>
                    </a:r>
                  </a:p>
                </p:txBody>
              </p:sp>
            </p:grpSp>
          </p:grpSp>
        </p:grpSp>
        <p:grpSp>
          <p:nvGrpSpPr>
            <p:cNvPr id="6" name="Google Shape;10926;p84">
              <a:extLst>
                <a:ext uri="{FF2B5EF4-FFF2-40B4-BE49-F238E27FC236}">
                  <a16:creationId xmlns:a16="http://schemas.microsoft.com/office/drawing/2014/main" id="{9E59A630-538E-1B8D-8728-F496E838EC05}"/>
                </a:ext>
              </a:extLst>
            </p:cNvPr>
            <p:cNvGrpSpPr/>
            <p:nvPr/>
          </p:nvGrpSpPr>
          <p:grpSpPr>
            <a:xfrm>
              <a:off x="10000076" y="2029168"/>
              <a:ext cx="443144" cy="536204"/>
              <a:chOff x="-39783425" y="2337925"/>
              <a:chExt cx="275700" cy="318350"/>
            </a:xfrm>
            <a:solidFill>
              <a:srgbClr val="FF40FF"/>
            </a:solidFill>
          </p:grpSpPr>
          <p:sp>
            <p:nvSpPr>
              <p:cNvPr id="14" name="Google Shape;10927;p84">
                <a:extLst>
                  <a:ext uri="{FF2B5EF4-FFF2-40B4-BE49-F238E27FC236}">
                    <a16:creationId xmlns:a16="http://schemas.microsoft.com/office/drawing/2014/main" id="{0D7C95DF-A8E2-2E6A-0439-A99D1ABC6AFF}"/>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solidFill>
                  <a:srgbClr val="FF40FF"/>
                </a:solid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Lora" pitchFamily="2" charset="0"/>
                </a:endParaRPr>
              </a:p>
            </p:txBody>
          </p:sp>
          <p:sp>
            <p:nvSpPr>
              <p:cNvPr id="15" name="Google Shape;10928;p84">
                <a:extLst>
                  <a:ext uri="{FF2B5EF4-FFF2-40B4-BE49-F238E27FC236}">
                    <a16:creationId xmlns:a16="http://schemas.microsoft.com/office/drawing/2014/main" id="{E51771C6-A309-D8AC-289B-4BA9E328DB9B}"/>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solidFill>
                  <a:srgbClr val="FF40FF"/>
                </a:solid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Lora" pitchFamily="2" charset="0"/>
                </a:endParaRPr>
              </a:p>
            </p:txBody>
          </p:sp>
        </p:grpSp>
        <p:grpSp>
          <p:nvGrpSpPr>
            <p:cNvPr id="7" name="Google Shape;11173;p85">
              <a:extLst>
                <a:ext uri="{FF2B5EF4-FFF2-40B4-BE49-F238E27FC236}">
                  <a16:creationId xmlns:a16="http://schemas.microsoft.com/office/drawing/2014/main" id="{22A2C9DA-C876-296F-0867-3A8F18A605E2}"/>
                </a:ext>
              </a:extLst>
            </p:cNvPr>
            <p:cNvGrpSpPr/>
            <p:nvPr/>
          </p:nvGrpSpPr>
          <p:grpSpPr>
            <a:xfrm>
              <a:off x="1743593" y="2027878"/>
              <a:ext cx="487459" cy="538442"/>
              <a:chOff x="-60988625" y="2310475"/>
              <a:chExt cx="316650" cy="311150"/>
            </a:xfrm>
            <a:solidFill>
              <a:srgbClr val="92D050"/>
            </a:solidFill>
          </p:grpSpPr>
          <p:sp>
            <p:nvSpPr>
              <p:cNvPr id="8" name="Google Shape;11174;p85">
                <a:extLst>
                  <a:ext uri="{FF2B5EF4-FFF2-40B4-BE49-F238E27FC236}">
                    <a16:creationId xmlns:a16="http://schemas.microsoft.com/office/drawing/2014/main" id="{FD051080-88CB-88DF-AC6C-F737C5F94D0E}"/>
                  </a:ext>
                </a:extLst>
              </p:cNvPr>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grpFill/>
              <a:ln>
                <a:solidFill>
                  <a:srgbClr val="92D050"/>
                </a:solid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Lora" pitchFamily="2" charset="0"/>
                </a:endParaRPr>
              </a:p>
            </p:txBody>
          </p:sp>
          <p:sp>
            <p:nvSpPr>
              <p:cNvPr id="9" name="Google Shape;11175;p85">
                <a:extLst>
                  <a:ext uri="{FF2B5EF4-FFF2-40B4-BE49-F238E27FC236}">
                    <a16:creationId xmlns:a16="http://schemas.microsoft.com/office/drawing/2014/main" id="{D0D1C21A-4F65-0084-8376-C21A45F84D7E}"/>
                  </a:ext>
                </a:extLst>
              </p:cNvPr>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grpFill/>
              <a:ln>
                <a:solidFill>
                  <a:srgbClr val="92D050"/>
                </a:solid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Lora" pitchFamily="2" charset="0"/>
                </a:endParaRPr>
              </a:p>
            </p:txBody>
          </p:sp>
          <p:sp>
            <p:nvSpPr>
              <p:cNvPr id="10" name="Google Shape;11176;p85">
                <a:extLst>
                  <a:ext uri="{FF2B5EF4-FFF2-40B4-BE49-F238E27FC236}">
                    <a16:creationId xmlns:a16="http://schemas.microsoft.com/office/drawing/2014/main" id="{C5A567FA-E5BE-EAF1-5E30-EA286EBFEDC2}"/>
                  </a:ext>
                </a:extLst>
              </p:cNvPr>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grpFill/>
              <a:ln>
                <a:solidFill>
                  <a:srgbClr val="92D050"/>
                </a:solid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Lora" pitchFamily="2" charset="0"/>
                </a:endParaRPr>
              </a:p>
            </p:txBody>
          </p:sp>
          <p:sp>
            <p:nvSpPr>
              <p:cNvPr id="11" name="Google Shape;11177;p85">
                <a:extLst>
                  <a:ext uri="{FF2B5EF4-FFF2-40B4-BE49-F238E27FC236}">
                    <a16:creationId xmlns:a16="http://schemas.microsoft.com/office/drawing/2014/main" id="{78BE2627-22A1-DFB6-FF8E-C8A7620D08D8}"/>
                  </a:ext>
                </a:extLst>
              </p:cNvPr>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grpFill/>
              <a:ln>
                <a:solidFill>
                  <a:srgbClr val="92D050"/>
                </a:solid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Lora" pitchFamily="2" charset="0"/>
                </a:endParaRPr>
              </a:p>
            </p:txBody>
          </p:sp>
          <p:sp>
            <p:nvSpPr>
              <p:cNvPr id="12" name="Google Shape;11178;p85">
                <a:extLst>
                  <a:ext uri="{FF2B5EF4-FFF2-40B4-BE49-F238E27FC236}">
                    <a16:creationId xmlns:a16="http://schemas.microsoft.com/office/drawing/2014/main" id="{7F90B319-D057-86B2-B06C-9FF72872CEB5}"/>
                  </a:ext>
                </a:extLst>
              </p:cNvPr>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grpFill/>
              <a:ln>
                <a:solidFill>
                  <a:srgbClr val="92D050"/>
                </a:solid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Lora" pitchFamily="2" charset="0"/>
                </a:endParaRPr>
              </a:p>
            </p:txBody>
          </p:sp>
          <p:sp>
            <p:nvSpPr>
              <p:cNvPr id="13" name="Google Shape;11179;p85">
                <a:extLst>
                  <a:ext uri="{FF2B5EF4-FFF2-40B4-BE49-F238E27FC236}">
                    <a16:creationId xmlns:a16="http://schemas.microsoft.com/office/drawing/2014/main" id="{1F148423-9E16-57BB-4E68-FF2AD7F02F91}"/>
                  </a:ext>
                </a:extLst>
              </p:cNvPr>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grpFill/>
              <a:ln>
                <a:solidFill>
                  <a:srgbClr val="92D050"/>
                </a:solid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Lora" pitchFamily="2" charset="0"/>
                </a:endParaRPr>
              </a:p>
            </p:txBody>
          </p:sp>
        </p:grpSp>
        <p:sp>
          <p:nvSpPr>
            <p:cNvPr id="54" name="TextBox 53">
              <a:extLst>
                <a:ext uri="{FF2B5EF4-FFF2-40B4-BE49-F238E27FC236}">
                  <a16:creationId xmlns:a16="http://schemas.microsoft.com/office/drawing/2014/main" id="{42FC8E62-8B55-936D-694A-199DB461979E}"/>
                </a:ext>
              </a:extLst>
            </p:cNvPr>
            <p:cNvSpPr txBox="1"/>
            <p:nvPr/>
          </p:nvSpPr>
          <p:spPr>
            <a:xfrm>
              <a:off x="987077" y="3501008"/>
              <a:ext cx="2041251" cy="1538492"/>
            </a:xfrm>
            <a:prstGeom prst="rect">
              <a:avLst/>
            </a:prstGeom>
            <a:noFill/>
          </p:spPr>
          <p:txBody>
            <a:bodyPr wrap="square">
              <a:spAutoFit/>
            </a:bodyPr>
            <a:lstStyle/>
            <a:p>
              <a:pPr marR="0" algn="ctr">
                <a:lnSpc>
                  <a:spcPct val="100000"/>
                </a:lnSpc>
                <a:spcBef>
                  <a:spcPts val="0"/>
                </a:spcBef>
              </a:pPr>
              <a:r>
                <a:rPr lang="en-US" sz="1600" b="1" dirty="0">
                  <a:solidFill>
                    <a:schemeClr val="tx1">
                      <a:lumMod val="75000"/>
                      <a:lumOff val="25000"/>
                    </a:schemeClr>
                  </a:solidFill>
                  <a:latin typeface="Lora" pitchFamily="2" charset="0"/>
                  <a:cs typeface="Times New Roman" panose="02020603050405020304" pitchFamily="18" charset="0"/>
                </a:rPr>
                <a:t>Editable vs Final</a:t>
              </a:r>
            </a:p>
            <a:p>
              <a:pPr marL="171450" marR="0" indent="-171450" algn="ctr">
                <a:lnSpc>
                  <a:spcPct val="100000"/>
                </a:lnSpc>
                <a:spcBef>
                  <a:spcPts val="0"/>
                </a:spcBef>
                <a:buFont typeface="Arial" panose="020B0604020202020204" pitchFamily="34" charset="0"/>
                <a:buChar char="•"/>
              </a:pPr>
              <a:r>
                <a:rPr lang="en-US" sz="1600" dirty="0">
                  <a:solidFill>
                    <a:schemeClr val="tx1">
                      <a:lumMod val="75000"/>
                      <a:lumOff val="25000"/>
                    </a:schemeClr>
                  </a:solidFill>
                  <a:latin typeface="Lora" pitchFamily="2" charset="0"/>
                  <a:cs typeface="Times New Roman" panose="02020603050405020304" pitchFamily="18" charset="0"/>
                </a:rPr>
                <a:t>Open file formats</a:t>
              </a:r>
            </a:p>
            <a:p>
              <a:pPr marL="171450" marR="0" indent="-171450" algn="ctr">
                <a:lnSpc>
                  <a:spcPct val="100000"/>
                </a:lnSpc>
                <a:spcBef>
                  <a:spcPts val="0"/>
                </a:spcBef>
                <a:buFont typeface="Arial" panose="020B0604020202020204" pitchFamily="34" charset="0"/>
                <a:buChar char="•"/>
              </a:pPr>
              <a:r>
                <a:rPr lang="en-US" sz="1600" dirty="0">
                  <a:solidFill>
                    <a:schemeClr val="tx1">
                      <a:lumMod val="75000"/>
                      <a:lumOff val="25000"/>
                    </a:schemeClr>
                  </a:solidFill>
                  <a:latin typeface="Lora" pitchFamily="2" charset="0"/>
                  <a:cs typeface="Times New Roman" panose="02020603050405020304" pitchFamily="18" charset="0"/>
                </a:rPr>
                <a:t>Web &amp; Multimedia friendly</a:t>
              </a:r>
            </a:p>
            <a:p>
              <a:pPr marL="171450" marR="0" indent="-171450" algn="ctr">
                <a:lnSpc>
                  <a:spcPct val="100000"/>
                </a:lnSpc>
                <a:spcBef>
                  <a:spcPts val="0"/>
                </a:spcBef>
                <a:buFont typeface="Arial" panose="020B0604020202020204" pitchFamily="34" charset="0"/>
                <a:buChar char="•"/>
              </a:pPr>
              <a:r>
                <a:rPr lang="en-US" sz="1600" dirty="0">
                  <a:solidFill>
                    <a:schemeClr val="tx1">
                      <a:lumMod val="75000"/>
                      <a:lumOff val="25000"/>
                    </a:schemeClr>
                  </a:solidFill>
                  <a:latin typeface="Lora" pitchFamily="2" charset="0"/>
                  <a:cs typeface="Times New Roman" panose="02020603050405020304" pitchFamily="18" charset="0"/>
                </a:rPr>
                <a:t>Granular versioning</a:t>
              </a:r>
            </a:p>
            <a:p>
              <a:pPr marL="171450" marR="0" indent="-171450" algn="ctr">
                <a:lnSpc>
                  <a:spcPct val="100000"/>
                </a:lnSpc>
                <a:spcBef>
                  <a:spcPts val="0"/>
                </a:spcBef>
                <a:buFont typeface="Arial" panose="020B0604020202020204" pitchFamily="34" charset="0"/>
                <a:buChar char="•"/>
              </a:pPr>
              <a:r>
                <a:rPr lang="en-US" sz="1600" dirty="0">
                  <a:solidFill>
                    <a:schemeClr val="tx1">
                      <a:lumMod val="75000"/>
                      <a:lumOff val="25000"/>
                    </a:schemeClr>
                  </a:solidFill>
                  <a:latin typeface="Lora" pitchFamily="2" charset="0"/>
                  <a:cs typeface="Times New Roman" panose="02020603050405020304" pitchFamily="18" charset="0"/>
                </a:rPr>
                <a:t>Collaborative environment</a:t>
              </a:r>
            </a:p>
          </p:txBody>
        </p:sp>
        <p:sp>
          <p:nvSpPr>
            <p:cNvPr id="56" name="TextBox 55">
              <a:extLst>
                <a:ext uri="{FF2B5EF4-FFF2-40B4-BE49-F238E27FC236}">
                  <a16:creationId xmlns:a16="http://schemas.microsoft.com/office/drawing/2014/main" id="{E6A708DA-9B01-DB8F-BDEF-13A97F61B56C}"/>
                </a:ext>
              </a:extLst>
            </p:cNvPr>
            <p:cNvSpPr txBox="1"/>
            <p:nvPr/>
          </p:nvSpPr>
          <p:spPr>
            <a:xfrm>
              <a:off x="9306313" y="3573016"/>
              <a:ext cx="1756864" cy="1329882"/>
            </a:xfrm>
            <a:prstGeom prst="rect">
              <a:avLst/>
            </a:prstGeom>
            <a:noFill/>
          </p:spPr>
          <p:txBody>
            <a:bodyPr wrap="square">
              <a:spAutoFit/>
            </a:bodyPr>
            <a:lstStyle/>
            <a:p>
              <a:pPr marL="0" marR="0" algn="ctr">
                <a:lnSpc>
                  <a:spcPct val="100000"/>
                </a:lnSpc>
                <a:spcBef>
                  <a:spcPts val="0"/>
                </a:spcBef>
              </a:pPr>
              <a:r>
                <a:rPr lang="en-US" sz="1600" b="1" dirty="0">
                  <a:solidFill>
                    <a:schemeClr val="tx1">
                      <a:lumMod val="65000"/>
                      <a:lumOff val="35000"/>
                    </a:schemeClr>
                  </a:solidFill>
                  <a:effectLst/>
                  <a:latin typeface="Lora" pitchFamily="2" charset="0"/>
                  <a:ea typeface="Times New Roman" panose="02020603050405020304" pitchFamily="18" charset="0"/>
                </a:rPr>
                <a:t>Self-assessment</a:t>
              </a:r>
            </a:p>
            <a:p>
              <a:pPr marL="171450" marR="0" indent="-171450" algn="ctr">
                <a:lnSpc>
                  <a:spcPct val="100000"/>
                </a:lnSpc>
                <a:spcBef>
                  <a:spcPts val="0"/>
                </a:spcBef>
                <a:buFont typeface="Arial" panose="020B0604020202020204" pitchFamily="34" charset="0"/>
                <a:buChar char="•"/>
              </a:pPr>
              <a:r>
                <a:rPr lang="en-US" sz="1600" dirty="0">
                  <a:solidFill>
                    <a:schemeClr val="tx1">
                      <a:lumMod val="65000"/>
                      <a:lumOff val="35000"/>
                    </a:schemeClr>
                  </a:solidFill>
                  <a:effectLst/>
                  <a:latin typeface="Lora" pitchFamily="2" charset="0"/>
                  <a:ea typeface="Calibri" panose="020F0502020204030204" pitchFamily="34" charset="0"/>
                  <a:cs typeface="Times New Roman" panose="02020603050405020304" pitchFamily="18" charset="0"/>
                </a:rPr>
                <a:t>Quantitative: required elements</a:t>
              </a:r>
            </a:p>
            <a:p>
              <a:pPr marL="171450" marR="0" indent="-171450" algn="ctr">
                <a:lnSpc>
                  <a:spcPct val="100000"/>
                </a:lnSpc>
                <a:spcBef>
                  <a:spcPts val="0"/>
                </a:spcBef>
                <a:buFont typeface="Arial" panose="020B0604020202020204" pitchFamily="34" charset="0"/>
                <a:buChar char="•"/>
              </a:pPr>
              <a:r>
                <a:rPr lang="en-US" sz="1600" dirty="0">
                  <a:solidFill>
                    <a:schemeClr val="tx1">
                      <a:lumMod val="65000"/>
                      <a:lumOff val="35000"/>
                    </a:schemeClr>
                  </a:solidFill>
                  <a:latin typeface="Lora" pitchFamily="2" charset="0"/>
                  <a:ea typeface="Calibri" panose="020F0502020204030204" pitchFamily="34" charset="0"/>
                  <a:cs typeface="Times New Roman" panose="02020603050405020304" pitchFamily="18" charset="0"/>
                </a:rPr>
                <a:t>Qualitative: </a:t>
              </a:r>
              <a:br>
                <a:rPr lang="en-US" sz="1600" dirty="0">
                  <a:solidFill>
                    <a:schemeClr val="tx1">
                      <a:lumMod val="65000"/>
                      <a:lumOff val="35000"/>
                    </a:schemeClr>
                  </a:solidFill>
                  <a:latin typeface="Lora" pitchFamily="2" charset="0"/>
                  <a:ea typeface="Calibri" panose="020F0502020204030204" pitchFamily="34" charset="0"/>
                  <a:cs typeface="Times New Roman" panose="02020603050405020304" pitchFamily="18" charset="0"/>
                </a:rPr>
              </a:br>
              <a:r>
                <a:rPr lang="en-US" sz="1600" dirty="0">
                  <a:solidFill>
                    <a:schemeClr val="tx1">
                      <a:lumMod val="65000"/>
                      <a:lumOff val="35000"/>
                    </a:schemeClr>
                  </a:solidFill>
                  <a:latin typeface="Lora" pitchFamily="2" charset="0"/>
                  <a:ea typeface="Calibri" panose="020F0502020204030204" pitchFamily="34" charset="0"/>
                  <a:cs typeface="Times New Roman" panose="02020603050405020304" pitchFamily="18" charset="0"/>
                </a:rPr>
                <a:t>per LU</a:t>
              </a:r>
              <a:endParaRPr lang="en-US" sz="1100" dirty="0">
                <a:solidFill>
                  <a:schemeClr val="tx1">
                    <a:lumMod val="65000"/>
                    <a:lumOff val="35000"/>
                  </a:schemeClr>
                </a:solidFill>
                <a:effectLst/>
                <a:latin typeface="Lora" pitchFamily="2" charset="0"/>
                <a:ea typeface="Calibri" panose="020F0502020204030204" pitchFamily="34" charset="0"/>
                <a:cs typeface="Times New Roman" panose="02020603050405020304" pitchFamily="18" charset="0"/>
              </a:endParaRPr>
            </a:p>
          </p:txBody>
        </p:sp>
        <p:sp>
          <p:nvSpPr>
            <p:cNvPr id="57" name="TextBox 56">
              <a:extLst>
                <a:ext uri="{FF2B5EF4-FFF2-40B4-BE49-F238E27FC236}">
                  <a16:creationId xmlns:a16="http://schemas.microsoft.com/office/drawing/2014/main" id="{5945912B-B1D3-778A-DF48-5E04CABAEBFD}"/>
                </a:ext>
              </a:extLst>
            </p:cNvPr>
            <p:cNvSpPr txBox="1"/>
            <p:nvPr/>
          </p:nvSpPr>
          <p:spPr>
            <a:xfrm>
              <a:off x="6451916" y="3501008"/>
              <a:ext cx="1992056" cy="1538492"/>
            </a:xfrm>
            <a:prstGeom prst="rect">
              <a:avLst/>
            </a:prstGeom>
            <a:noFill/>
          </p:spPr>
          <p:txBody>
            <a:bodyPr wrap="square">
              <a:spAutoFit/>
            </a:bodyPr>
            <a:lstStyle/>
            <a:p>
              <a:pPr marR="0" algn="ctr">
                <a:lnSpc>
                  <a:spcPct val="100000"/>
                </a:lnSpc>
                <a:spcBef>
                  <a:spcPts val="0"/>
                </a:spcBef>
              </a:pPr>
              <a:r>
                <a:rPr lang="en-US" sz="1600" b="1" dirty="0">
                  <a:solidFill>
                    <a:schemeClr val="tx1">
                      <a:lumMod val="75000"/>
                      <a:lumOff val="25000"/>
                    </a:schemeClr>
                  </a:solidFill>
                  <a:latin typeface="Lora" pitchFamily="2" charset="0"/>
                  <a:cs typeface="Times New Roman" panose="02020603050405020304" pitchFamily="18" charset="0"/>
                </a:rPr>
                <a:t>Back and forth iterations</a:t>
              </a:r>
            </a:p>
            <a:p>
              <a:pPr marL="171450" marR="0" indent="-171450" algn="ctr">
                <a:lnSpc>
                  <a:spcPct val="100000"/>
                </a:lnSpc>
                <a:spcBef>
                  <a:spcPts val="0"/>
                </a:spcBef>
                <a:buFont typeface="Arial" panose="020B0604020202020204" pitchFamily="34" charset="0"/>
                <a:buChar char="•"/>
              </a:pPr>
              <a:r>
                <a:rPr lang="en-US" sz="1600" dirty="0">
                  <a:solidFill>
                    <a:schemeClr val="tx1">
                      <a:lumMod val="75000"/>
                      <a:lumOff val="25000"/>
                    </a:schemeClr>
                  </a:solidFill>
                  <a:latin typeface="Lora" pitchFamily="2" charset="0"/>
                  <a:cs typeface="Times New Roman" panose="02020603050405020304" pitchFamily="18" charset="0"/>
                </a:rPr>
                <a:t>Metadata = human + machine – readable</a:t>
              </a:r>
            </a:p>
            <a:p>
              <a:pPr marL="171450" marR="0" indent="-171450" algn="ctr">
                <a:lnSpc>
                  <a:spcPct val="100000"/>
                </a:lnSpc>
                <a:spcBef>
                  <a:spcPts val="0"/>
                </a:spcBef>
                <a:buFont typeface="Arial" panose="020B0604020202020204" pitchFamily="34" charset="0"/>
                <a:buChar char="•"/>
              </a:pPr>
              <a:r>
                <a:rPr lang="en-US" sz="1600" dirty="0">
                  <a:solidFill>
                    <a:schemeClr val="tx1">
                      <a:lumMod val="75000"/>
                      <a:lumOff val="25000"/>
                    </a:schemeClr>
                  </a:solidFill>
                  <a:latin typeface="Lora" pitchFamily="2" charset="0"/>
                  <a:cs typeface="Times New Roman" panose="02020603050405020304" pitchFamily="18" charset="0"/>
                </a:rPr>
                <a:t>License</a:t>
              </a:r>
            </a:p>
            <a:p>
              <a:pPr marL="171450" marR="0" indent="-171450" algn="ctr">
                <a:lnSpc>
                  <a:spcPct val="100000"/>
                </a:lnSpc>
                <a:spcBef>
                  <a:spcPts val="0"/>
                </a:spcBef>
                <a:buFont typeface="Arial" panose="020B0604020202020204" pitchFamily="34" charset="0"/>
                <a:buChar char="•"/>
              </a:pPr>
              <a:r>
                <a:rPr lang="en-US" sz="1600" dirty="0">
                  <a:solidFill>
                    <a:schemeClr val="tx1">
                      <a:lumMod val="75000"/>
                      <a:lumOff val="25000"/>
                    </a:schemeClr>
                  </a:solidFill>
                  <a:latin typeface="Lora" pitchFamily="2" charset="0"/>
                  <a:cs typeface="Times New Roman" panose="02020603050405020304" pitchFamily="18" charset="0"/>
                </a:rPr>
                <a:t>Facilitation Guide</a:t>
              </a:r>
            </a:p>
          </p:txBody>
        </p:sp>
        <p:sp>
          <p:nvSpPr>
            <p:cNvPr id="58" name="TextBox 57">
              <a:extLst>
                <a:ext uri="{FF2B5EF4-FFF2-40B4-BE49-F238E27FC236}">
                  <a16:creationId xmlns:a16="http://schemas.microsoft.com/office/drawing/2014/main" id="{59AEF696-E57C-21E2-505D-ADCF1BE086EB}"/>
                </a:ext>
              </a:extLst>
            </p:cNvPr>
            <p:cNvSpPr txBox="1"/>
            <p:nvPr/>
          </p:nvSpPr>
          <p:spPr>
            <a:xfrm>
              <a:off x="3744261" y="3501008"/>
              <a:ext cx="1992057" cy="1538492"/>
            </a:xfrm>
            <a:prstGeom prst="rect">
              <a:avLst/>
            </a:prstGeom>
            <a:noFill/>
          </p:spPr>
          <p:txBody>
            <a:bodyPr wrap="square">
              <a:spAutoFit/>
            </a:bodyPr>
            <a:lstStyle/>
            <a:p>
              <a:pPr marL="0" marR="0" algn="ctr">
                <a:lnSpc>
                  <a:spcPct val="100000"/>
                </a:lnSpc>
                <a:spcBef>
                  <a:spcPts val="0"/>
                </a:spcBef>
              </a:pPr>
              <a:r>
                <a:rPr lang="en-US" sz="1600" dirty="0">
                  <a:solidFill>
                    <a:schemeClr val="tx1">
                      <a:lumMod val="75000"/>
                      <a:lumOff val="25000"/>
                    </a:schemeClr>
                  </a:solidFill>
                  <a:latin typeface="Lora" pitchFamily="2" charset="0"/>
                </a:rPr>
                <a:t>Cover the </a:t>
              </a:r>
              <a:r>
                <a:rPr lang="en-US" sz="1600" b="1" dirty="0">
                  <a:solidFill>
                    <a:schemeClr val="tx1">
                      <a:lumMod val="75000"/>
                      <a:lumOff val="25000"/>
                    </a:schemeClr>
                  </a:solidFill>
                  <a:latin typeface="Lora" pitchFamily="2" charset="0"/>
                </a:rPr>
                <a:t>widest range of learners’</a:t>
              </a:r>
              <a:r>
                <a:rPr lang="en-US" sz="1600" dirty="0">
                  <a:solidFill>
                    <a:schemeClr val="tx1">
                      <a:lumMod val="75000"/>
                      <a:lumOff val="25000"/>
                    </a:schemeClr>
                  </a:solidFill>
                  <a:latin typeface="Lora" pitchFamily="2" charset="0"/>
                </a:rPr>
                <a:t> variability</a:t>
              </a:r>
            </a:p>
            <a:p>
              <a:pPr marL="0" marR="0" algn="ctr">
                <a:lnSpc>
                  <a:spcPct val="100000"/>
                </a:lnSpc>
                <a:spcBef>
                  <a:spcPts val="0"/>
                </a:spcBef>
              </a:pPr>
              <a:r>
                <a:rPr lang="en-US" sz="1600" dirty="0" err="1">
                  <a:solidFill>
                    <a:schemeClr val="tx1">
                      <a:lumMod val="75000"/>
                      <a:lumOff val="25000"/>
                    </a:schemeClr>
                  </a:solidFill>
                  <a:latin typeface="Lora" pitchFamily="2" charset="0"/>
                </a:rPr>
                <a:t>w+w</a:t>
              </a:r>
              <a:r>
                <a:rPr lang="en-US" sz="1600" dirty="0">
                  <a:solidFill>
                    <a:schemeClr val="tx1">
                      <a:lumMod val="75000"/>
                      <a:lumOff val="25000"/>
                    </a:schemeClr>
                  </a:solidFill>
                  <a:latin typeface="Lora" pitchFamily="2" charset="0"/>
                </a:rPr>
                <a:t>/o assistive technology</a:t>
              </a:r>
            </a:p>
            <a:p>
              <a:pPr marL="0" marR="0" algn="ctr">
                <a:lnSpc>
                  <a:spcPct val="100000"/>
                </a:lnSpc>
                <a:spcBef>
                  <a:spcPts val="0"/>
                </a:spcBef>
              </a:pPr>
              <a:r>
                <a:rPr lang="en-US" sz="1600" b="1" dirty="0">
                  <a:solidFill>
                    <a:schemeClr val="tx1">
                      <a:lumMod val="75000"/>
                      <a:lumOff val="25000"/>
                    </a:schemeClr>
                  </a:solidFill>
                  <a:latin typeface="Lora" pitchFamily="2" charset="0"/>
                </a:rPr>
                <a:t>W3C WCAG 2.1(2.2)</a:t>
              </a:r>
            </a:p>
            <a:p>
              <a:pPr marL="0" marR="0" algn="ctr">
                <a:lnSpc>
                  <a:spcPct val="100000"/>
                </a:lnSpc>
                <a:spcBef>
                  <a:spcPts val="0"/>
                </a:spcBef>
              </a:pPr>
              <a:r>
                <a:rPr lang="en-US" sz="1600" b="1" dirty="0">
                  <a:solidFill>
                    <a:schemeClr val="tx1">
                      <a:lumMod val="75000"/>
                      <a:lumOff val="25000"/>
                    </a:schemeClr>
                  </a:solidFill>
                  <a:latin typeface="Lora" pitchFamily="2" charset="0"/>
                </a:rPr>
                <a:t>PDF/UA</a:t>
              </a:r>
            </a:p>
          </p:txBody>
        </p:sp>
        <p:pic>
          <p:nvPicPr>
            <p:cNvPr id="35" name="Picture 34">
              <a:extLst>
                <a:ext uri="{FF2B5EF4-FFF2-40B4-BE49-F238E27FC236}">
                  <a16:creationId xmlns:a16="http://schemas.microsoft.com/office/drawing/2014/main" id="{DD09752A-BC46-5E44-BFFB-4F37D5E7E844}"/>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4203597" y="1831343"/>
              <a:ext cx="1073605" cy="900000"/>
            </a:xfrm>
            <a:prstGeom prst="rect">
              <a:avLst/>
            </a:prstGeom>
          </p:spPr>
        </p:pic>
        <p:grpSp>
          <p:nvGrpSpPr>
            <p:cNvPr id="60" name="Google Shape;9196;p73">
              <a:extLst>
                <a:ext uri="{FF2B5EF4-FFF2-40B4-BE49-F238E27FC236}">
                  <a16:creationId xmlns:a16="http://schemas.microsoft.com/office/drawing/2014/main" id="{08E05FE5-7A00-FF46-A322-CA7549FD599A}"/>
                </a:ext>
                <a:ext uri="{C183D7F6-B498-43B3-948B-1728B52AA6E4}">
                  <adec:decorative xmlns:adec="http://schemas.microsoft.com/office/drawing/2017/decorative" val="1"/>
                </a:ext>
              </a:extLst>
            </p:cNvPr>
            <p:cNvGrpSpPr/>
            <p:nvPr/>
          </p:nvGrpSpPr>
          <p:grpSpPr>
            <a:xfrm>
              <a:off x="7193985" y="2050985"/>
              <a:ext cx="533134" cy="531735"/>
              <a:chOff x="6131900" y="2301825"/>
              <a:chExt cx="295375" cy="294600"/>
            </a:xfrm>
            <a:solidFill>
              <a:srgbClr val="FF9300"/>
            </a:solidFill>
          </p:grpSpPr>
          <p:sp>
            <p:nvSpPr>
              <p:cNvPr id="61" name="Google Shape;9197;p73">
                <a:extLst>
                  <a:ext uri="{FF2B5EF4-FFF2-40B4-BE49-F238E27FC236}">
                    <a16:creationId xmlns:a16="http://schemas.microsoft.com/office/drawing/2014/main" id="{154B3C63-5398-0D40-BAB8-EB9C1EC7188A}"/>
                  </a:ext>
                </a:extLst>
              </p:cNvPr>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grpFill/>
              <a:ln>
                <a:solidFill>
                  <a:srgbClr val="FF9300"/>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62" name="Google Shape;9198;p73">
                <a:extLst>
                  <a:ext uri="{FF2B5EF4-FFF2-40B4-BE49-F238E27FC236}">
                    <a16:creationId xmlns:a16="http://schemas.microsoft.com/office/drawing/2014/main" id="{876FB4C1-82C7-5A47-9819-BE75A94E362B}"/>
                  </a:ext>
                </a:extLst>
              </p:cNvPr>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grpFill/>
              <a:ln>
                <a:solidFill>
                  <a:srgbClr val="FF9300"/>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63" name="Google Shape;9199;p73">
                <a:extLst>
                  <a:ext uri="{FF2B5EF4-FFF2-40B4-BE49-F238E27FC236}">
                    <a16:creationId xmlns:a16="http://schemas.microsoft.com/office/drawing/2014/main" id="{E3F7688D-39E5-CB48-933E-C1AAD7DE2596}"/>
                  </a:ext>
                </a:extLst>
              </p:cNvPr>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grpFill/>
              <a:ln>
                <a:solidFill>
                  <a:srgbClr val="FF9300"/>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64" name="Google Shape;9200;p73">
                <a:extLst>
                  <a:ext uri="{FF2B5EF4-FFF2-40B4-BE49-F238E27FC236}">
                    <a16:creationId xmlns:a16="http://schemas.microsoft.com/office/drawing/2014/main" id="{F39FD4EA-9710-8941-8A51-5590ECF47256}"/>
                  </a:ext>
                </a:extLst>
              </p:cNvPr>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grpFill/>
              <a:ln>
                <a:solidFill>
                  <a:srgbClr val="FF9300"/>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grpSp>
      </p:grpSp>
      <p:sp>
        <p:nvSpPr>
          <p:cNvPr id="39" name="Title 38">
            <a:extLst>
              <a:ext uri="{FF2B5EF4-FFF2-40B4-BE49-F238E27FC236}">
                <a16:creationId xmlns:a16="http://schemas.microsoft.com/office/drawing/2014/main" id="{13C50F37-2037-234A-AF3D-B8BD207B10D1}"/>
              </a:ext>
            </a:extLst>
          </p:cNvPr>
          <p:cNvSpPr>
            <a:spLocks noGrp="1"/>
          </p:cNvSpPr>
          <p:nvPr>
            <p:ph type="title" idx="4294967295"/>
          </p:nvPr>
        </p:nvSpPr>
        <p:spPr>
          <a:xfrm>
            <a:off x="0" y="365125"/>
            <a:ext cx="10515600" cy="1325563"/>
          </a:xfrm>
        </p:spPr>
        <p:txBody>
          <a:bodyPr>
            <a:normAutofit/>
          </a:bodyPr>
          <a:lstStyle/>
          <a:p>
            <a:r>
              <a:rPr lang="en-GB" sz="4800" dirty="0"/>
              <a:t>4 - Produce</a:t>
            </a:r>
          </a:p>
        </p:txBody>
      </p:sp>
    </p:spTree>
    <p:extLst>
      <p:ext uri="{BB962C8B-B14F-4D97-AF65-F5344CB8AC3E}">
        <p14:creationId xmlns:p14="http://schemas.microsoft.com/office/powerpoint/2010/main" val="9878633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Group 74">
            <a:extLst>
              <a:ext uri="{FF2B5EF4-FFF2-40B4-BE49-F238E27FC236}">
                <a16:creationId xmlns:a16="http://schemas.microsoft.com/office/drawing/2014/main" id="{30222DDD-3131-8F09-B1BD-0A0A47D3C543}"/>
              </a:ext>
              <a:ext uri="{C183D7F6-B498-43B3-948B-1728B52AA6E4}">
                <adec:decorative xmlns:adec="http://schemas.microsoft.com/office/drawing/2017/decorative" val="1"/>
              </a:ext>
            </a:extLst>
          </p:cNvPr>
          <p:cNvGrpSpPr/>
          <p:nvPr/>
        </p:nvGrpSpPr>
        <p:grpSpPr>
          <a:xfrm>
            <a:off x="6924902" y="4353814"/>
            <a:ext cx="2291154" cy="1911812"/>
            <a:chOff x="6924902" y="4353814"/>
            <a:chExt cx="2291154" cy="1911812"/>
          </a:xfrm>
        </p:grpSpPr>
        <p:sp>
          <p:nvSpPr>
            <p:cNvPr id="12" name="Rectangle 9">
              <a:extLst>
                <a:ext uri="{FF2B5EF4-FFF2-40B4-BE49-F238E27FC236}">
                  <a16:creationId xmlns:a16="http://schemas.microsoft.com/office/drawing/2014/main" id="{8D9446AC-97A1-42BD-9308-F31F3A354CF2}"/>
                </a:ext>
              </a:extLst>
            </p:cNvPr>
            <p:cNvSpPr/>
            <p:nvPr/>
          </p:nvSpPr>
          <p:spPr>
            <a:xfrm rot="503268">
              <a:off x="7945886" y="5096851"/>
              <a:ext cx="664756" cy="235249"/>
            </a:xfrm>
            <a:custGeom>
              <a:avLst/>
              <a:gdLst>
                <a:gd name="connsiteX0" fmla="*/ 0 w 1258480"/>
                <a:gd name="connsiteY0" fmla="*/ 0 h 226243"/>
                <a:gd name="connsiteX1" fmla="*/ 1258480 w 1258480"/>
                <a:gd name="connsiteY1" fmla="*/ 0 h 226243"/>
                <a:gd name="connsiteX2" fmla="*/ 1258480 w 1258480"/>
                <a:gd name="connsiteY2" fmla="*/ 226243 h 226243"/>
                <a:gd name="connsiteX3" fmla="*/ 0 w 1258480"/>
                <a:gd name="connsiteY3" fmla="*/ 226243 h 226243"/>
                <a:gd name="connsiteX4" fmla="*/ 0 w 1258480"/>
                <a:gd name="connsiteY4" fmla="*/ 0 h 226243"/>
                <a:gd name="connsiteX0" fmla="*/ 0 w 1317135"/>
                <a:gd name="connsiteY0" fmla="*/ 0 h 226243"/>
                <a:gd name="connsiteX1" fmla="*/ 1258480 w 1317135"/>
                <a:gd name="connsiteY1" fmla="*/ 0 h 226243"/>
                <a:gd name="connsiteX2" fmla="*/ 1258480 w 1317135"/>
                <a:gd name="connsiteY2" fmla="*/ 226243 h 226243"/>
                <a:gd name="connsiteX3" fmla="*/ 0 w 1317135"/>
                <a:gd name="connsiteY3" fmla="*/ 226243 h 226243"/>
                <a:gd name="connsiteX4" fmla="*/ 0 w 1317135"/>
                <a:gd name="connsiteY4" fmla="*/ 0 h 226243"/>
                <a:gd name="connsiteX0" fmla="*/ 0 w 1370175"/>
                <a:gd name="connsiteY0" fmla="*/ 0 h 226243"/>
                <a:gd name="connsiteX1" fmla="*/ 1258480 w 1370175"/>
                <a:gd name="connsiteY1" fmla="*/ 0 h 226243"/>
                <a:gd name="connsiteX2" fmla="*/ 1258480 w 1370175"/>
                <a:gd name="connsiteY2" fmla="*/ 226243 h 226243"/>
                <a:gd name="connsiteX3" fmla="*/ 0 w 1370175"/>
                <a:gd name="connsiteY3" fmla="*/ 226243 h 226243"/>
                <a:gd name="connsiteX4" fmla="*/ 0 w 1370175"/>
                <a:gd name="connsiteY4" fmla="*/ 0 h 226243"/>
                <a:gd name="connsiteX0" fmla="*/ 0 w 1373538"/>
                <a:gd name="connsiteY0" fmla="*/ 0 h 226243"/>
                <a:gd name="connsiteX1" fmla="*/ 1258480 w 1373538"/>
                <a:gd name="connsiteY1" fmla="*/ 0 h 226243"/>
                <a:gd name="connsiteX2" fmla="*/ 1258480 w 1373538"/>
                <a:gd name="connsiteY2" fmla="*/ 226243 h 226243"/>
                <a:gd name="connsiteX3" fmla="*/ 0 w 1373538"/>
                <a:gd name="connsiteY3" fmla="*/ 226243 h 226243"/>
                <a:gd name="connsiteX4" fmla="*/ 0 w 1373538"/>
                <a:gd name="connsiteY4" fmla="*/ 0 h 226243"/>
                <a:gd name="connsiteX0" fmla="*/ 0 w 1379085"/>
                <a:gd name="connsiteY0" fmla="*/ 0 h 226243"/>
                <a:gd name="connsiteX1" fmla="*/ 1258480 w 1379085"/>
                <a:gd name="connsiteY1" fmla="*/ 0 h 226243"/>
                <a:gd name="connsiteX2" fmla="*/ 1258480 w 1379085"/>
                <a:gd name="connsiteY2" fmla="*/ 226243 h 226243"/>
                <a:gd name="connsiteX3" fmla="*/ 0 w 1379085"/>
                <a:gd name="connsiteY3" fmla="*/ 226243 h 226243"/>
                <a:gd name="connsiteX4" fmla="*/ 0 w 1379085"/>
                <a:gd name="connsiteY4" fmla="*/ 0 h 226243"/>
                <a:gd name="connsiteX0" fmla="*/ 179109 w 1379085"/>
                <a:gd name="connsiteY0" fmla="*/ 0 h 339365"/>
                <a:gd name="connsiteX1" fmla="*/ 1258480 w 1379085"/>
                <a:gd name="connsiteY1" fmla="*/ 113122 h 339365"/>
                <a:gd name="connsiteX2" fmla="*/ 1258480 w 1379085"/>
                <a:gd name="connsiteY2" fmla="*/ 339365 h 339365"/>
                <a:gd name="connsiteX3" fmla="*/ 0 w 1379085"/>
                <a:gd name="connsiteY3" fmla="*/ 339365 h 339365"/>
                <a:gd name="connsiteX4" fmla="*/ 179109 w 1379085"/>
                <a:gd name="connsiteY4" fmla="*/ 0 h 339365"/>
                <a:gd name="connsiteX0" fmla="*/ 146115 w 1346091"/>
                <a:gd name="connsiteY0" fmla="*/ 0 h 339365"/>
                <a:gd name="connsiteX1" fmla="*/ 1225486 w 1346091"/>
                <a:gd name="connsiteY1" fmla="*/ 113122 h 339365"/>
                <a:gd name="connsiteX2" fmla="*/ 1225486 w 1346091"/>
                <a:gd name="connsiteY2" fmla="*/ 339365 h 339365"/>
                <a:gd name="connsiteX3" fmla="*/ 0 w 1346091"/>
                <a:gd name="connsiteY3" fmla="*/ 268664 h 339365"/>
                <a:gd name="connsiteX4" fmla="*/ 146115 w 1346091"/>
                <a:gd name="connsiteY4" fmla="*/ 0 h 339365"/>
                <a:gd name="connsiteX0" fmla="*/ 146115 w 1347959"/>
                <a:gd name="connsiteY0" fmla="*/ 0 h 339365"/>
                <a:gd name="connsiteX1" fmla="*/ 1225486 w 1347959"/>
                <a:gd name="connsiteY1" fmla="*/ 113122 h 339365"/>
                <a:gd name="connsiteX2" fmla="*/ 1225486 w 1347959"/>
                <a:gd name="connsiteY2" fmla="*/ 339365 h 339365"/>
                <a:gd name="connsiteX3" fmla="*/ 0 w 1347959"/>
                <a:gd name="connsiteY3" fmla="*/ 268664 h 339365"/>
                <a:gd name="connsiteX4" fmla="*/ 146115 w 1347959"/>
                <a:gd name="connsiteY4" fmla="*/ 0 h 339365"/>
                <a:gd name="connsiteX0" fmla="*/ 146115 w 1455321"/>
                <a:gd name="connsiteY0" fmla="*/ 0 h 315798"/>
                <a:gd name="connsiteX1" fmla="*/ 1225486 w 1455321"/>
                <a:gd name="connsiteY1" fmla="*/ 113122 h 315798"/>
                <a:gd name="connsiteX2" fmla="*/ 1381028 w 1455321"/>
                <a:gd name="connsiteY2" fmla="*/ 315798 h 315798"/>
                <a:gd name="connsiteX3" fmla="*/ 0 w 1455321"/>
                <a:gd name="connsiteY3" fmla="*/ 268664 h 315798"/>
                <a:gd name="connsiteX4" fmla="*/ 146115 w 1455321"/>
                <a:gd name="connsiteY4" fmla="*/ 0 h 315798"/>
                <a:gd name="connsiteX0" fmla="*/ 146115 w 1550695"/>
                <a:gd name="connsiteY0" fmla="*/ 9078 h 277742"/>
                <a:gd name="connsiteX1" fmla="*/ 1225486 w 1550695"/>
                <a:gd name="connsiteY1" fmla="*/ 122200 h 277742"/>
                <a:gd name="connsiteX2" fmla="*/ 1494150 w 1550695"/>
                <a:gd name="connsiteY2" fmla="*/ 13792 h 277742"/>
                <a:gd name="connsiteX3" fmla="*/ 0 w 1550695"/>
                <a:gd name="connsiteY3" fmla="*/ 277742 h 277742"/>
                <a:gd name="connsiteX4" fmla="*/ 146115 w 1550695"/>
                <a:gd name="connsiteY4" fmla="*/ 9078 h 277742"/>
                <a:gd name="connsiteX0" fmla="*/ 146115 w 1292530"/>
                <a:gd name="connsiteY0" fmla="*/ 0 h 447773"/>
                <a:gd name="connsiteX1" fmla="*/ 1225486 w 1292530"/>
                <a:gd name="connsiteY1" fmla="*/ 113122 h 447773"/>
                <a:gd name="connsiteX2" fmla="*/ 1084084 w 1292530"/>
                <a:gd name="connsiteY2" fmla="*/ 447773 h 447773"/>
                <a:gd name="connsiteX3" fmla="*/ 0 w 1292530"/>
                <a:gd name="connsiteY3" fmla="*/ 268664 h 447773"/>
                <a:gd name="connsiteX4" fmla="*/ 146115 w 1292530"/>
                <a:gd name="connsiteY4" fmla="*/ 0 h 447773"/>
                <a:gd name="connsiteX0" fmla="*/ 146115 w 1202397"/>
                <a:gd name="connsiteY0" fmla="*/ 0 h 447773"/>
                <a:gd name="connsiteX1" fmla="*/ 1074658 w 1202397"/>
                <a:gd name="connsiteY1" fmla="*/ 278091 h 447773"/>
                <a:gd name="connsiteX2" fmla="*/ 1084084 w 1202397"/>
                <a:gd name="connsiteY2" fmla="*/ 447773 h 447773"/>
                <a:gd name="connsiteX3" fmla="*/ 0 w 1202397"/>
                <a:gd name="connsiteY3" fmla="*/ 268664 h 447773"/>
                <a:gd name="connsiteX4" fmla="*/ 146115 w 1202397"/>
                <a:gd name="connsiteY4" fmla="*/ 0 h 447773"/>
                <a:gd name="connsiteX0" fmla="*/ 146115 w 1227774"/>
                <a:gd name="connsiteY0" fmla="*/ 0 h 447773"/>
                <a:gd name="connsiteX1" fmla="*/ 1126505 w 1227774"/>
                <a:gd name="connsiteY1" fmla="*/ 113122 h 447773"/>
                <a:gd name="connsiteX2" fmla="*/ 1084084 w 1227774"/>
                <a:gd name="connsiteY2" fmla="*/ 447773 h 447773"/>
                <a:gd name="connsiteX3" fmla="*/ 0 w 1227774"/>
                <a:gd name="connsiteY3" fmla="*/ 268664 h 447773"/>
                <a:gd name="connsiteX4" fmla="*/ 146115 w 1227774"/>
                <a:gd name="connsiteY4" fmla="*/ 0 h 447773"/>
                <a:gd name="connsiteX0" fmla="*/ 146115 w 1227774"/>
                <a:gd name="connsiteY0" fmla="*/ 0 h 447773"/>
                <a:gd name="connsiteX1" fmla="*/ 1126505 w 1227774"/>
                <a:gd name="connsiteY1" fmla="*/ 113122 h 447773"/>
                <a:gd name="connsiteX2" fmla="*/ 1084084 w 1227774"/>
                <a:gd name="connsiteY2" fmla="*/ 447773 h 447773"/>
                <a:gd name="connsiteX3" fmla="*/ 0 w 1227774"/>
                <a:gd name="connsiteY3" fmla="*/ 268664 h 447773"/>
                <a:gd name="connsiteX4" fmla="*/ 146115 w 1227774"/>
                <a:gd name="connsiteY4" fmla="*/ 0 h 447773"/>
                <a:gd name="connsiteX0" fmla="*/ 146115 w 1230387"/>
                <a:gd name="connsiteY0" fmla="*/ 0 h 447773"/>
                <a:gd name="connsiteX1" fmla="*/ 1131218 w 1230387"/>
                <a:gd name="connsiteY1" fmla="*/ 32994 h 447773"/>
                <a:gd name="connsiteX2" fmla="*/ 1084084 w 1230387"/>
                <a:gd name="connsiteY2" fmla="*/ 447773 h 447773"/>
                <a:gd name="connsiteX3" fmla="*/ 0 w 1230387"/>
                <a:gd name="connsiteY3" fmla="*/ 268664 h 447773"/>
                <a:gd name="connsiteX4" fmla="*/ 146115 w 1230387"/>
                <a:gd name="connsiteY4" fmla="*/ 0 h 447773"/>
                <a:gd name="connsiteX0" fmla="*/ 146115 w 1236841"/>
                <a:gd name="connsiteY0" fmla="*/ 0 h 433633"/>
                <a:gd name="connsiteX1" fmla="*/ 1131218 w 1236841"/>
                <a:gd name="connsiteY1" fmla="*/ 32994 h 433633"/>
                <a:gd name="connsiteX2" fmla="*/ 1098225 w 1236841"/>
                <a:gd name="connsiteY2" fmla="*/ 433633 h 433633"/>
                <a:gd name="connsiteX3" fmla="*/ 0 w 1236841"/>
                <a:gd name="connsiteY3" fmla="*/ 268664 h 433633"/>
                <a:gd name="connsiteX4" fmla="*/ 146115 w 1236841"/>
                <a:gd name="connsiteY4" fmla="*/ 0 h 433633"/>
                <a:gd name="connsiteX0" fmla="*/ 146115 w 1236841"/>
                <a:gd name="connsiteY0" fmla="*/ 0 h 433633"/>
                <a:gd name="connsiteX1" fmla="*/ 636308 w 1236841"/>
                <a:gd name="connsiteY1" fmla="*/ 9428 h 433633"/>
                <a:gd name="connsiteX2" fmla="*/ 1131218 w 1236841"/>
                <a:gd name="connsiteY2" fmla="*/ 32994 h 433633"/>
                <a:gd name="connsiteX3" fmla="*/ 1098225 w 1236841"/>
                <a:gd name="connsiteY3" fmla="*/ 433633 h 433633"/>
                <a:gd name="connsiteX4" fmla="*/ 0 w 1236841"/>
                <a:gd name="connsiteY4" fmla="*/ 268664 h 433633"/>
                <a:gd name="connsiteX5" fmla="*/ 146115 w 1236841"/>
                <a:gd name="connsiteY5" fmla="*/ 0 h 433633"/>
                <a:gd name="connsiteX0" fmla="*/ 146115 w 1236841"/>
                <a:gd name="connsiteY0" fmla="*/ 0 h 433633"/>
                <a:gd name="connsiteX1" fmla="*/ 575034 w 1236841"/>
                <a:gd name="connsiteY1" fmla="*/ 150830 h 433633"/>
                <a:gd name="connsiteX2" fmla="*/ 1131218 w 1236841"/>
                <a:gd name="connsiteY2" fmla="*/ 32994 h 433633"/>
                <a:gd name="connsiteX3" fmla="*/ 1098225 w 1236841"/>
                <a:gd name="connsiteY3" fmla="*/ 433633 h 433633"/>
                <a:gd name="connsiteX4" fmla="*/ 0 w 1236841"/>
                <a:gd name="connsiteY4" fmla="*/ 268664 h 433633"/>
                <a:gd name="connsiteX5" fmla="*/ 146115 w 1236841"/>
                <a:gd name="connsiteY5" fmla="*/ 0 h 433633"/>
                <a:gd name="connsiteX0" fmla="*/ 146115 w 1236841"/>
                <a:gd name="connsiteY0" fmla="*/ 0 h 433633"/>
                <a:gd name="connsiteX1" fmla="*/ 575034 w 1236841"/>
                <a:gd name="connsiteY1" fmla="*/ 150830 h 433633"/>
                <a:gd name="connsiteX2" fmla="*/ 1131218 w 1236841"/>
                <a:gd name="connsiteY2" fmla="*/ 32994 h 433633"/>
                <a:gd name="connsiteX3" fmla="*/ 1098225 w 1236841"/>
                <a:gd name="connsiteY3" fmla="*/ 433633 h 433633"/>
                <a:gd name="connsiteX4" fmla="*/ 570321 w 1236841"/>
                <a:gd name="connsiteY4" fmla="*/ 348793 h 433633"/>
                <a:gd name="connsiteX5" fmla="*/ 0 w 1236841"/>
                <a:gd name="connsiteY5" fmla="*/ 268664 h 433633"/>
                <a:gd name="connsiteX6" fmla="*/ 146115 w 1236841"/>
                <a:gd name="connsiteY6" fmla="*/ 0 h 433633"/>
                <a:gd name="connsiteX0" fmla="*/ 146115 w 1236841"/>
                <a:gd name="connsiteY0" fmla="*/ 0 h 471341"/>
                <a:gd name="connsiteX1" fmla="*/ 575034 w 1236841"/>
                <a:gd name="connsiteY1" fmla="*/ 150830 h 471341"/>
                <a:gd name="connsiteX2" fmla="*/ 1131218 w 1236841"/>
                <a:gd name="connsiteY2" fmla="*/ 32994 h 471341"/>
                <a:gd name="connsiteX3" fmla="*/ 1098225 w 1236841"/>
                <a:gd name="connsiteY3" fmla="*/ 433633 h 471341"/>
                <a:gd name="connsiteX4" fmla="*/ 447773 w 1236841"/>
                <a:gd name="connsiteY4" fmla="*/ 471341 h 471341"/>
                <a:gd name="connsiteX5" fmla="*/ 0 w 1236841"/>
                <a:gd name="connsiteY5" fmla="*/ 268664 h 471341"/>
                <a:gd name="connsiteX6" fmla="*/ 146115 w 1236841"/>
                <a:gd name="connsiteY6" fmla="*/ 0 h 471341"/>
                <a:gd name="connsiteX0" fmla="*/ 146115 w 1239095"/>
                <a:gd name="connsiteY0" fmla="*/ 0 h 471341"/>
                <a:gd name="connsiteX1" fmla="*/ 575034 w 1239095"/>
                <a:gd name="connsiteY1" fmla="*/ 150830 h 471341"/>
                <a:gd name="connsiteX2" fmla="*/ 1131218 w 1239095"/>
                <a:gd name="connsiteY2" fmla="*/ 32994 h 471341"/>
                <a:gd name="connsiteX3" fmla="*/ 1102939 w 1239095"/>
                <a:gd name="connsiteY3" fmla="*/ 424206 h 471341"/>
                <a:gd name="connsiteX4" fmla="*/ 447773 w 1239095"/>
                <a:gd name="connsiteY4" fmla="*/ 471341 h 471341"/>
                <a:gd name="connsiteX5" fmla="*/ 0 w 1239095"/>
                <a:gd name="connsiteY5" fmla="*/ 268664 h 471341"/>
                <a:gd name="connsiteX6" fmla="*/ 146115 w 1239095"/>
                <a:gd name="connsiteY6" fmla="*/ 0 h 471341"/>
                <a:gd name="connsiteX0" fmla="*/ 146115 w 1239095"/>
                <a:gd name="connsiteY0" fmla="*/ 12438 h 483779"/>
                <a:gd name="connsiteX1" fmla="*/ 575034 w 1239095"/>
                <a:gd name="connsiteY1" fmla="*/ 163268 h 483779"/>
                <a:gd name="connsiteX2" fmla="*/ 1131218 w 1239095"/>
                <a:gd name="connsiteY2" fmla="*/ 45432 h 483779"/>
                <a:gd name="connsiteX3" fmla="*/ 1102939 w 1239095"/>
                <a:gd name="connsiteY3" fmla="*/ 436644 h 483779"/>
                <a:gd name="connsiteX4" fmla="*/ 447773 w 1239095"/>
                <a:gd name="connsiteY4" fmla="*/ 483779 h 483779"/>
                <a:gd name="connsiteX5" fmla="*/ 0 w 1239095"/>
                <a:gd name="connsiteY5" fmla="*/ 281102 h 483779"/>
                <a:gd name="connsiteX6" fmla="*/ 146115 w 1239095"/>
                <a:gd name="connsiteY6" fmla="*/ 12438 h 483779"/>
                <a:gd name="connsiteX0" fmla="*/ 178741 w 1271721"/>
                <a:gd name="connsiteY0" fmla="*/ 13853 h 485194"/>
                <a:gd name="connsiteX1" fmla="*/ 607660 w 1271721"/>
                <a:gd name="connsiteY1" fmla="*/ 164683 h 485194"/>
                <a:gd name="connsiteX2" fmla="*/ 1163844 w 1271721"/>
                <a:gd name="connsiteY2" fmla="*/ 46847 h 485194"/>
                <a:gd name="connsiteX3" fmla="*/ 1135565 w 1271721"/>
                <a:gd name="connsiteY3" fmla="*/ 438059 h 485194"/>
                <a:gd name="connsiteX4" fmla="*/ 480399 w 1271721"/>
                <a:gd name="connsiteY4" fmla="*/ 485194 h 485194"/>
                <a:gd name="connsiteX5" fmla="*/ 32626 w 1271721"/>
                <a:gd name="connsiteY5" fmla="*/ 282517 h 485194"/>
                <a:gd name="connsiteX6" fmla="*/ 178741 w 1271721"/>
                <a:gd name="connsiteY6" fmla="*/ 13853 h 485194"/>
                <a:gd name="connsiteX0" fmla="*/ 185477 w 1278457"/>
                <a:gd name="connsiteY0" fmla="*/ 16781 h 488122"/>
                <a:gd name="connsiteX1" fmla="*/ 614396 w 1278457"/>
                <a:gd name="connsiteY1" fmla="*/ 167611 h 488122"/>
                <a:gd name="connsiteX2" fmla="*/ 1170580 w 1278457"/>
                <a:gd name="connsiteY2" fmla="*/ 49775 h 488122"/>
                <a:gd name="connsiteX3" fmla="*/ 1142301 w 1278457"/>
                <a:gd name="connsiteY3" fmla="*/ 440987 h 488122"/>
                <a:gd name="connsiteX4" fmla="*/ 487135 w 1278457"/>
                <a:gd name="connsiteY4" fmla="*/ 488122 h 488122"/>
                <a:gd name="connsiteX5" fmla="*/ 39362 w 1278457"/>
                <a:gd name="connsiteY5" fmla="*/ 285445 h 488122"/>
                <a:gd name="connsiteX6" fmla="*/ 185477 w 1278457"/>
                <a:gd name="connsiteY6" fmla="*/ 16781 h 488122"/>
                <a:gd name="connsiteX0" fmla="*/ 197623 w 1290603"/>
                <a:gd name="connsiteY0" fmla="*/ 16051 h 487392"/>
                <a:gd name="connsiteX1" fmla="*/ 626542 w 1290603"/>
                <a:gd name="connsiteY1" fmla="*/ 166881 h 487392"/>
                <a:gd name="connsiteX2" fmla="*/ 1182726 w 1290603"/>
                <a:gd name="connsiteY2" fmla="*/ 49045 h 487392"/>
                <a:gd name="connsiteX3" fmla="*/ 1154447 w 1290603"/>
                <a:gd name="connsiteY3" fmla="*/ 440257 h 487392"/>
                <a:gd name="connsiteX4" fmla="*/ 499281 w 1290603"/>
                <a:gd name="connsiteY4" fmla="*/ 487392 h 487392"/>
                <a:gd name="connsiteX5" fmla="*/ 51508 w 1290603"/>
                <a:gd name="connsiteY5" fmla="*/ 284715 h 487392"/>
                <a:gd name="connsiteX6" fmla="*/ 197623 w 1290603"/>
                <a:gd name="connsiteY6" fmla="*/ 16051 h 487392"/>
                <a:gd name="connsiteX0" fmla="*/ 197623 w 1288349"/>
                <a:gd name="connsiteY0" fmla="*/ 16051 h 487392"/>
                <a:gd name="connsiteX1" fmla="*/ 626542 w 1288349"/>
                <a:gd name="connsiteY1" fmla="*/ 166881 h 487392"/>
                <a:gd name="connsiteX2" fmla="*/ 1182726 w 1288349"/>
                <a:gd name="connsiteY2" fmla="*/ 49045 h 487392"/>
                <a:gd name="connsiteX3" fmla="*/ 1149733 w 1288349"/>
                <a:gd name="connsiteY3" fmla="*/ 430830 h 487392"/>
                <a:gd name="connsiteX4" fmla="*/ 499281 w 1288349"/>
                <a:gd name="connsiteY4" fmla="*/ 487392 h 487392"/>
                <a:gd name="connsiteX5" fmla="*/ 51508 w 1288349"/>
                <a:gd name="connsiteY5" fmla="*/ 284715 h 487392"/>
                <a:gd name="connsiteX6" fmla="*/ 197623 w 1288349"/>
                <a:gd name="connsiteY6" fmla="*/ 16051 h 487392"/>
                <a:gd name="connsiteX0" fmla="*/ 197623 w 1307829"/>
                <a:gd name="connsiteY0" fmla="*/ 16051 h 487392"/>
                <a:gd name="connsiteX1" fmla="*/ 626542 w 1307829"/>
                <a:gd name="connsiteY1" fmla="*/ 166881 h 487392"/>
                <a:gd name="connsiteX2" fmla="*/ 1182726 w 1307829"/>
                <a:gd name="connsiteY2" fmla="*/ 49045 h 487392"/>
                <a:gd name="connsiteX3" fmla="*/ 1149733 w 1307829"/>
                <a:gd name="connsiteY3" fmla="*/ 430830 h 487392"/>
                <a:gd name="connsiteX4" fmla="*/ 499281 w 1307829"/>
                <a:gd name="connsiteY4" fmla="*/ 487392 h 487392"/>
                <a:gd name="connsiteX5" fmla="*/ 51508 w 1307829"/>
                <a:gd name="connsiteY5" fmla="*/ 284715 h 487392"/>
                <a:gd name="connsiteX6" fmla="*/ 197623 w 1307829"/>
                <a:gd name="connsiteY6" fmla="*/ 16051 h 487392"/>
                <a:gd name="connsiteX0" fmla="*/ 197623 w 1305362"/>
                <a:gd name="connsiteY0" fmla="*/ 16051 h 487392"/>
                <a:gd name="connsiteX1" fmla="*/ 626542 w 1305362"/>
                <a:gd name="connsiteY1" fmla="*/ 166881 h 487392"/>
                <a:gd name="connsiteX2" fmla="*/ 1182726 w 1305362"/>
                <a:gd name="connsiteY2" fmla="*/ 49045 h 487392"/>
                <a:gd name="connsiteX3" fmla="*/ 1145019 w 1305362"/>
                <a:gd name="connsiteY3" fmla="*/ 416690 h 487392"/>
                <a:gd name="connsiteX4" fmla="*/ 499281 w 1305362"/>
                <a:gd name="connsiteY4" fmla="*/ 487392 h 487392"/>
                <a:gd name="connsiteX5" fmla="*/ 51508 w 1305362"/>
                <a:gd name="connsiteY5" fmla="*/ 284715 h 487392"/>
                <a:gd name="connsiteX6" fmla="*/ 197623 w 1305362"/>
                <a:gd name="connsiteY6" fmla="*/ 16051 h 487392"/>
                <a:gd name="connsiteX0" fmla="*/ 197623 w 1300911"/>
                <a:gd name="connsiteY0" fmla="*/ 16051 h 487392"/>
                <a:gd name="connsiteX1" fmla="*/ 626542 w 1300911"/>
                <a:gd name="connsiteY1" fmla="*/ 166881 h 487392"/>
                <a:gd name="connsiteX2" fmla="*/ 1173299 w 1300911"/>
                <a:gd name="connsiteY2" fmla="*/ 44332 h 487392"/>
                <a:gd name="connsiteX3" fmla="*/ 1145019 w 1300911"/>
                <a:gd name="connsiteY3" fmla="*/ 416690 h 487392"/>
                <a:gd name="connsiteX4" fmla="*/ 499281 w 1300911"/>
                <a:gd name="connsiteY4" fmla="*/ 487392 h 487392"/>
                <a:gd name="connsiteX5" fmla="*/ 51508 w 1300911"/>
                <a:gd name="connsiteY5" fmla="*/ 284715 h 487392"/>
                <a:gd name="connsiteX6" fmla="*/ 197623 w 1300911"/>
                <a:gd name="connsiteY6" fmla="*/ 16051 h 487392"/>
                <a:gd name="connsiteX0" fmla="*/ 197623 w 1300911"/>
                <a:gd name="connsiteY0" fmla="*/ 16051 h 487392"/>
                <a:gd name="connsiteX1" fmla="*/ 626542 w 1300911"/>
                <a:gd name="connsiteY1" fmla="*/ 166881 h 487392"/>
                <a:gd name="connsiteX2" fmla="*/ 1173299 w 1300911"/>
                <a:gd name="connsiteY2" fmla="*/ 44332 h 487392"/>
                <a:gd name="connsiteX3" fmla="*/ 1145019 w 1300911"/>
                <a:gd name="connsiteY3" fmla="*/ 416690 h 487392"/>
                <a:gd name="connsiteX4" fmla="*/ 499281 w 1300911"/>
                <a:gd name="connsiteY4" fmla="*/ 487392 h 487392"/>
                <a:gd name="connsiteX5" fmla="*/ 51508 w 1300911"/>
                <a:gd name="connsiteY5" fmla="*/ 284715 h 487392"/>
                <a:gd name="connsiteX6" fmla="*/ 197623 w 1300911"/>
                <a:gd name="connsiteY6" fmla="*/ 16051 h 487392"/>
                <a:gd name="connsiteX0" fmla="*/ 191623 w 1304338"/>
                <a:gd name="connsiteY0" fmla="*/ 16825 h 474026"/>
                <a:gd name="connsiteX1" fmla="*/ 629969 w 1304338"/>
                <a:gd name="connsiteY1" fmla="*/ 153515 h 474026"/>
                <a:gd name="connsiteX2" fmla="*/ 1176726 w 1304338"/>
                <a:gd name="connsiteY2" fmla="*/ 30966 h 474026"/>
                <a:gd name="connsiteX3" fmla="*/ 1148446 w 1304338"/>
                <a:gd name="connsiteY3" fmla="*/ 403324 h 474026"/>
                <a:gd name="connsiteX4" fmla="*/ 502708 w 1304338"/>
                <a:gd name="connsiteY4" fmla="*/ 474026 h 474026"/>
                <a:gd name="connsiteX5" fmla="*/ 54935 w 1304338"/>
                <a:gd name="connsiteY5" fmla="*/ 271349 h 474026"/>
                <a:gd name="connsiteX6" fmla="*/ 191623 w 1304338"/>
                <a:gd name="connsiteY6" fmla="*/ 16825 h 474026"/>
                <a:gd name="connsiteX0" fmla="*/ 191623 w 1304338"/>
                <a:gd name="connsiteY0" fmla="*/ 16825 h 474026"/>
                <a:gd name="connsiteX1" fmla="*/ 559268 w 1304338"/>
                <a:gd name="connsiteY1" fmla="*/ 177082 h 474026"/>
                <a:gd name="connsiteX2" fmla="*/ 1176726 w 1304338"/>
                <a:gd name="connsiteY2" fmla="*/ 30966 h 474026"/>
                <a:gd name="connsiteX3" fmla="*/ 1148446 w 1304338"/>
                <a:gd name="connsiteY3" fmla="*/ 403324 h 474026"/>
                <a:gd name="connsiteX4" fmla="*/ 502708 w 1304338"/>
                <a:gd name="connsiteY4" fmla="*/ 474026 h 474026"/>
                <a:gd name="connsiteX5" fmla="*/ 54935 w 1304338"/>
                <a:gd name="connsiteY5" fmla="*/ 271349 h 474026"/>
                <a:gd name="connsiteX6" fmla="*/ 191623 w 1304338"/>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5335"/>
                <a:gd name="connsiteY0" fmla="*/ 16825 h 474026"/>
                <a:gd name="connsiteX1" fmla="*/ 587713 w 1335335"/>
                <a:gd name="connsiteY1" fmla="*/ 177082 h 474026"/>
                <a:gd name="connsiteX2" fmla="*/ 1205171 w 1335335"/>
                <a:gd name="connsiteY2" fmla="*/ 30966 h 474026"/>
                <a:gd name="connsiteX3" fmla="*/ 1181604 w 1335335"/>
                <a:gd name="connsiteY3" fmla="*/ 398611 h 474026"/>
                <a:gd name="connsiteX4" fmla="*/ 531153 w 1335335"/>
                <a:gd name="connsiteY4" fmla="*/ 474026 h 474026"/>
                <a:gd name="connsiteX5" fmla="*/ 83380 w 1335335"/>
                <a:gd name="connsiteY5" fmla="*/ 271349 h 474026"/>
                <a:gd name="connsiteX6" fmla="*/ 220068 w 1335335"/>
                <a:gd name="connsiteY6" fmla="*/ 16825 h 474026"/>
                <a:gd name="connsiteX0" fmla="*/ 221619 w 1336886"/>
                <a:gd name="connsiteY0" fmla="*/ 15908 h 473109"/>
                <a:gd name="connsiteX1" fmla="*/ 589264 w 1336886"/>
                <a:gd name="connsiteY1" fmla="*/ 176165 h 473109"/>
                <a:gd name="connsiteX2" fmla="*/ 1206722 w 1336886"/>
                <a:gd name="connsiteY2" fmla="*/ 30049 h 473109"/>
                <a:gd name="connsiteX3" fmla="*/ 1183155 w 1336886"/>
                <a:gd name="connsiteY3" fmla="*/ 397694 h 473109"/>
                <a:gd name="connsiteX4" fmla="*/ 532704 w 1336886"/>
                <a:gd name="connsiteY4" fmla="*/ 473109 h 473109"/>
                <a:gd name="connsiteX5" fmla="*/ 84931 w 1336886"/>
                <a:gd name="connsiteY5" fmla="*/ 270432 h 473109"/>
                <a:gd name="connsiteX6" fmla="*/ 221619 w 1336886"/>
                <a:gd name="connsiteY6" fmla="*/ 15908 h 473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6886" h="473109">
                  <a:moveTo>
                    <a:pt x="221619" y="15908"/>
                  </a:moveTo>
                  <a:lnTo>
                    <a:pt x="589264" y="176165"/>
                  </a:lnTo>
                  <a:lnTo>
                    <a:pt x="1206722" y="30049"/>
                  </a:lnTo>
                  <a:cubicBezTo>
                    <a:pt x="1348124" y="48902"/>
                    <a:pt x="1418826" y="256293"/>
                    <a:pt x="1183155" y="397694"/>
                  </a:cubicBezTo>
                  <a:lnTo>
                    <a:pt x="532704" y="473109"/>
                  </a:lnTo>
                  <a:lnTo>
                    <a:pt x="84931" y="270432"/>
                  </a:lnTo>
                  <a:cubicBezTo>
                    <a:pt x="-58462" y="179835"/>
                    <a:pt x="-25049" y="-64220"/>
                    <a:pt x="221619" y="15908"/>
                  </a:cubicBezTo>
                  <a:close/>
                </a:path>
              </a:pathLst>
            </a:custGeom>
            <a:solidFill>
              <a:schemeClr val="tx2">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latin typeface="Cambria" panose="02040503050406030204" pitchFamily="18" charset="0"/>
                <a:ea typeface="Cambria" panose="02040503050406030204" pitchFamily="18" charset="0"/>
                <a:cs typeface="Arial" panose="020B0604020202020204" pitchFamily="34" charset="0"/>
              </a:endParaRPr>
            </a:p>
          </p:txBody>
        </p:sp>
        <p:sp>
          <p:nvSpPr>
            <p:cNvPr id="14" name="Rectangle 9">
              <a:extLst>
                <a:ext uri="{FF2B5EF4-FFF2-40B4-BE49-F238E27FC236}">
                  <a16:creationId xmlns:a16="http://schemas.microsoft.com/office/drawing/2014/main" id="{7D725698-85AF-4866-95B3-1D46EBF4A96F}"/>
                </a:ext>
              </a:extLst>
            </p:cNvPr>
            <p:cNvSpPr/>
            <p:nvPr/>
          </p:nvSpPr>
          <p:spPr>
            <a:xfrm rot="929823">
              <a:off x="7878319" y="4854730"/>
              <a:ext cx="625674" cy="262493"/>
            </a:xfrm>
            <a:custGeom>
              <a:avLst/>
              <a:gdLst>
                <a:gd name="connsiteX0" fmla="*/ 0 w 1258480"/>
                <a:gd name="connsiteY0" fmla="*/ 0 h 226243"/>
                <a:gd name="connsiteX1" fmla="*/ 1258480 w 1258480"/>
                <a:gd name="connsiteY1" fmla="*/ 0 h 226243"/>
                <a:gd name="connsiteX2" fmla="*/ 1258480 w 1258480"/>
                <a:gd name="connsiteY2" fmla="*/ 226243 h 226243"/>
                <a:gd name="connsiteX3" fmla="*/ 0 w 1258480"/>
                <a:gd name="connsiteY3" fmla="*/ 226243 h 226243"/>
                <a:gd name="connsiteX4" fmla="*/ 0 w 1258480"/>
                <a:gd name="connsiteY4" fmla="*/ 0 h 226243"/>
                <a:gd name="connsiteX0" fmla="*/ 0 w 1317135"/>
                <a:gd name="connsiteY0" fmla="*/ 0 h 226243"/>
                <a:gd name="connsiteX1" fmla="*/ 1258480 w 1317135"/>
                <a:gd name="connsiteY1" fmla="*/ 0 h 226243"/>
                <a:gd name="connsiteX2" fmla="*/ 1258480 w 1317135"/>
                <a:gd name="connsiteY2" fmla="*/ 226243 h 226243"/>
                <a:gd name="connsiteX3" fmla="*/ 0 w 1317135"/>
                <a:gd name="connsiteY3" fmla="*/ 226243 h 226243"/>
                <a:gd name="connsiteX4" fmla="*/ 0 w 1317135"/>
                <a:gd name="connsiteY4" fmla="*/ 0 h 226243"/>
                <a:gd name="connsiteX0" fmla="*/ 0 w 1370175"/>
                <a:gd name="connsiteY0" fmla="*/ 0 h 226243"/>
                <a:gd name="connsiteX1" fmla="*/ 1258480 w 1370175"/>
                <a:gd name="connsiteY1" fmla="*/ 0 h 226243"/>
                <a:gd name="connsiteX2" fmla="*/ 1258480 w 1370175"/>
                <a:gd name="connsiteY2" fmla="*/ 226243 h 226243"/>
                <a:gd name="connsiteX3" fmla="*/ 0 w 1370175"/>
                <a:gd name="connsiteY3" fmla="*/ 226243 h 226243"/>
                <a:gd name="connsiteX4" fmla="*/ 0 w 1370175"/>
                <a:gd name="connsiteY4" fmla="*/ 0 h 226243"/>
                <a:gd name="connsiteX0" fmla="*/ 0 w 1373538"/>
                <a:gd name="connsiteY0" fmla="*/ 0 h 226243"/>
                <a:gd name="connsiteX1" fmla="*/ 1258480 w 1373538"/>
                <a:gd name="connsiteY1" fmla="*/ 0 h 226243"/>
                <a:gd name="connsiteX2" fmla="*/ 1258480 w 1373538"/>
                <a:gd name="connsiteY2" fmla="*/ 226243 h 226243"/>
                <a:gd name="connsiteX3" fmla="*/ 0 w 1373538"/>
                <a:gd name="connsiteY3" fmla="*/ 226243 h 226243"/>
                <a:gd name="connsiteX4" fmla="*/ 0 w 1373538"/>
                <a:gd name="connsiteY4" fmla="*/ 0 h 226243"/>
                <a:gd name="connsiteX0" fmla="*/ 0 w 1379085"/>
                <a:gd name="connsiteY0" fmla="*/ 0 h 226243"/>
                <a:gd name="connsiteX1" fmla="*/ 1258480 w 1379085"/>
                <a:gd name="connsiteY1" fmla="*/ 0 h 226243"/>
                <a:gd name="connsiteX2" fmla="*/ 1258480 w 1379085"/>
                <a:gd name="connsiteY2" fmla="*/ 226243 h 226243"/>
                <a:gd name="connsiteX3" fmla="*/ 0 w 1379085"/>
                <a:gd name="connsiteY3" fmla="*/ 226243 h 226243"/>
                <a:gd name="connsiteX4" fmla="*/ 0 w 1379085"/>
                <a:gd name="connsiteY4" fmla="*/ 0 h 226243"/>
                <a:gd name="connsiteX0" fmla="*/ 179109 w 1379085"/>
                <a:gd name="connsiteY0" fmla="*/ 0 h 339365"/>
                <a:gd name="connsiteX1" fmla="*/ 1258480 w 1379085"/>
                <a:gd name="connsiteY1" fmla="*/ 113122 h 339365"/>
                <a:gd name="connsiteX2" fmla="*/ 1258480 w 1379085"/>
                <a:gd name="connsiteY2" fmla="*/ 339365 h 339365"/>
                <a:gd name="connsiteX3" fmla="*/ 0 w 1379085"/>
                <a:gd name="connsiteY3" fmla="*/ 339365 h 339365"/>
                <a:gd name="connsiteX4" fmla="*/ 179109 w 1379085"/>
                <a:gd name="connsiteY4" fmla="*/ 0 h 339365"/>
                <a:gd name="connsiteX0" fmla="*/ 146115 w 1346091"/>
                <a:gd name="connsiteY0" fmla="*/ 0 h 339365"/>
                <a:gd name="connsiteX1" fmla="*/ 1225486 w 1346091"/>
                <a:gd name="connsiteY1" fmla="*/ 113122 h 339365"/>
                <a:gd name="connsiteX2" fmla="*/ 1225486 w 1346091"/>
                <a:gd name="connsiteY2" fmla="*/ 339365 h 339365"/>
                <a:gd name="connsiteX3" fmla="*/ 0 w 1346091"/>
                <a:gd name="connsiteY3" fmla="*/ 268664 h 339365"/>
                <a:gd name="connsiteX4" fmla="*/ 146115 w 1346091"/>
                <a:gd name="connsiteY4" fmla="*/ 0 h 339365"/>
                <a:gd name="connsiteX0" fmla="*/ 146115 w 1347959"/>
                <a:gd name="connsiteY0" fmla="*/ 0 h 339365"/>
                <a:gd name="connsiteX1" fmla="*/ 1225486 w 1347959"/>
                <a:gd name="connsiteY1" fmla="*/ 113122 h 339365"/>
                <a:gd name="connsiteX2" fmla="*/ 1225486 w 1347959"/>
                <a:gd name="connsiteY2" fmla="*/ 339365 h 339365"/>
                <a:gd name="connsiteX3" fmla="*/ 0 w 1347959"/>
                <a:gd name="connsiteY3" fmla="*/ 268664 h 339365"/>
                <a:gd name="connsiteX4" fmla="*/ 146115 w 1347959"/>
                <a:gd name="connsiteY4" fmla="*/ 0 h 339365"/>
                <a:gd name="connsiteX0" fmla="*/ 146115 w 1455321"/>
                <a:gd name="connsiteY0" fmla="*/ 0 h 315798"/>
                <a:gd name="connsiteX1" fmla="*/ 1225486 w 1455321"/>
                <a:gd name="connsiteY1" fmla="*/ 113122 h 315798"/>
                <a:gd name="connsiteX2" fmla="*/ 1381028 w 1455321"/>
                <a:gd name="connsiteY2" fmla="*/ 315798 h 315798"/>
                <a:gd name="connsiteX3" fmla="*/ 0 w 1455321"/>
                <a:gd name="connsiteY3" fmla="*/ 268664 h 315798"/>
                <a:gd name="connsiteX4" fmla="*/ 146115 w 1455321"/>
                <a:gd name="connsiteY4" fmla="*/ 0 h 315798"/>
                <a:gd name="connsiteX0" fmla="*/ 146115 w 1550695"/>
                <a:gd name="connsiteY0" fmla="*/ 9078 h 277742"/>
                <a:gd name="connsiteX1" fmla="*/ 1225486 w 1550695"/>
                <a:gd name="connsiteY1" fmla="*/ 122200 h 277742"/>
                <a:gd name="connsiteX2" fmla="*/ 1494150 w 1550695"/>
                <a:gd name="connsiteY2" fmla="*/ 13792 h 277742"/>
                <a:gd name="connsiteX3" fmla="*/ 0 w 1550695"/>
                <a:gd name="connsiteY3" fmla="*/ 277742 h 277742"/>
                <a:gd name="connsiteX4" fmla="*/ 146115 w 1550695"/>
                <a:gd name="connsiteY4" fmla="*/ 9078 h 277742"/>
                <a:gd name="connsiteX0" fmla="*/ 146115 w 1292530"/>
                <a:gd name="connsiteY0" fmla="*/ 0 h 447773"/>
                <a:gd name="connsiteX1" fmla="*/ 1225486 w 1292530"/>
                <a:gd name="connsiteY1" fmla="*/ 113122 h 447773"/>
                <a:gd name="connsiteX2" fmla="*/ 1084084 w 1292530"/>
                <a:gd name="connsiteY2" fmla="*/ 447773 h 447773"/>
                <a:gd name="connsiteX3" fmla="*/ 0 w 1292530"/>
                <a:gd name="connsiteY3" fmla="*/ 268664 h 447773"/>
                <a:gd name="connsiteX4" fmla="*/ 146115 w 1292530"/>
                <a:gd name="connsiteY4" fmla="*/ 0 h 447773"/>
                <a:gd name="connsiteX0" fmla="*/ 146115 w 1202397"/>
                <a:gd name="connsiteY0" fmla="*/ 0 h 447773"/>
                <a:gd name="connsiteX1" fmla="*/ 1074658 w 1202397"/>
                <a:gd name="connsiteY1" fmla="*/ 278091 h 447773"/>
                <a:gd name="connsiteX2" fmla="*/ 1084084 w 1202397"/>
                <a:gd name="connsiteY2" fmla="*/ 447773 h 447773"/>
                <a:gd name="connsiteX3" fmla="*/ 0 w 1202397"/>
                <a:gd name="connsiteY3" fmla="*/ 268664 h 447773"/>
                <a:gd name="connsiteX4" fmla="*/ 146115 w 1202397"/>
                <a:gd name="connsiteY4" fmla="*/ 0 h 447773"/>
                <a:gd name="connsiteX0" fmla="*/ 146115 w 1227774"/>
                <a:gd name="connsiteY0" fmla="*/ 0 h 447773"/>
                <a:gd name="connsiteX1" fmla="*/ 1126505 w 1227774"/>
                <a:gd name="connsiteY1" fmla="*/ 113122 h 447773"/>
                <a:gd name="connsiteX2" fmla="*/ 1084084 w 1227774"/>
                <a:gd name="connsiteY2" fmla="*/ 447773 h 447773"/>
                <a:gd name="connsiteX3" fmla="*/ 0 w 1227774"/>
                <a:gd name="connsiteY3" fmla="*/ 268664 h 447773"/>
                <a:gd name="connsiteX4" fmla="*/ 146115 w 1227774"/>
                <a:gd name="connsiteY4" fmla="*/ 0 h 447773"/>
                <a:gd name="connsiteX0" fmla="*/ 146115 w 1227774"/>
                <a:gd name="connsiteY0" fmla="*/ 0 h 447773"/>
                <a:gd name="connsiteX1" fmla="*/ 1126505 w 1227774"/>
                <a:gd name="connsiteY1" fmla="*/ 113122 h 447773"/>
                <a:gd name="connsiteX2" fmla="*/ 1084084 w 1227774"/>
                <a:gd name="connsiteY2" fmla="*/ 447773 h 447773"/>
                <a:gd name="connsiteX3" fmla="*/ 0 w 1227774"/>
                <a:gd name="connsiteY3" fmla="*/ 268664 h 447773"/>
                <a:gd name="connsiteX4" fmla="*/ 146115 w 1227774"/>
                <a:gd name="connsiteY4" fmla="*/ 0 h 447773"/>
                <a:gd name="connsiteX0" fmla="*/ 146115 w 1230387"/>
                <a:gd name="connsiteY0" fmla="*/ 0 h 447773"/>
                <a:gd name="connsiteX1" fmla="*/ 1131218 w 1230387"/>
                <a:gd name="connsiteY1" fmla="*/ 32994 h 447773"/>
                <a:gd name="connsiteX2" fmla="*/ 1084084 w 1230387"/>
                <a:gd name="connsiteY2" fmla="*/ 447773 h 447773"/>
                <a:gd name="connsiteX3" fmla="*/ 0 w 1230387"/>
                <a:gd name="connsiteY3" fmla="*/ 268664 h 447773"/>
                <a:gd name="connsiteX4" fmla="*/ 146115 w 1230387"/>
                <a:gd name="connsiteY4" fmla="*/ 0 h 447773"/>
                <a:gd name="connsiteX0" fmla="*/ 146115 w 1236841"/>
                <a:gd name="connsiteY0" fmla="*/ 0 h 433633"/>
                <a:gd name="connsiteX1" fmla="*/ 1131218 w 1236841"/>
                <a:gd name="connsiteY1" fmla="*/ 32994 h 433633"/>
                <a:gd name="connsiteX2" fmla="*/ 1098225 w 1236841"/>
                <a:gd name="connsiteY2" fmla="*/ 433633 h 433633"/>
                <a:gd name="connsiteX3" fmla="*/ 0 w 1236841"/>
                <a:gd name="connsiteY3" fmla="*/ 268664 h 433633"/>
                <a:gd name="connsiteX4" fmla="*/ 146115 w 1236841"/>
                <a:gd name="connsiteY4" fmla="*/ 0 h 433633"/>
                <a:gd name="connsiteX0" fmla="*/ 146115 w 1236841"/>
                <a:gd name="connsiteY0" fmla="*/ 0 h 433633"/>
                <a:gd name="connsiteX1" fmla="*/ 636308 w 1236841"/>
                <a:gd name="connsiteY1" fmla="*/ 9428 h 433633"/>
                <a:gd name="connsiteX2" fmla="*/ 1131218 w 1236841"/>
                <a:gd name="connsiteY2" fmla="*/ 32994 h 433633"/>
                <a:gd name="connsiteX3" fmla="*/ 1098225 w 1236841"/>
                <a:gd name="connsiteY3" fmla="*/ 433633 h 433633"/>
                <a:gd name="connsiteX4" fmla="*/ 0 w 1236841"/>
                <a:gd name="connsiteY4" fmla="*/ 268664 h 433633"/>
                <a:gd name="connsiteX5" fmla="*/ 146115 w 1236841"/>
                <a:gd name="connsiteY5" fmla="*/ 0 h 433633"/>
                <a:gd name="connsiteX0" fmla="*/ 146115 w 1236841"/>
                <a:gd name="connsiteY0" fmla="*/ 0 h 433633"/>
                <a:gd name="connsiteX1" fmla="*/ 575034 w 1236841"/>
                <a:gd name="connsiteY1" fmla="*/ 150830 h 433633"/>
                <a:gd name="connsiteX2" fmla="*/ 1131218 w 1236841"/>
                <a:gd name="connsiteY2" fmla="*/ 32994 h 433633"/>
                <a:gd name="connsiteX3" fmla="*/ 1098225 w 1236841"/>
                <a:gd name="connsiteY3" fmla="*/ 433633 h 433633"/>
                <a:gd name="connsiteX4" fmla="*/ 0 w 1236841"/>
                <a:gd name="connsiteY4" fmla="*/ 268664 h 433633"/>
                <a:gd name="connsiteX5" fmla="*/ 146115 w 1236841"/>
                <a:gd name="connsiteY5" fmla="*/ 0 h 433633"/>
                <a:gd name="connsiteX0" fmla="*/ 146115 w 1236841"/>
                <a:gd name="connsiteY0" fmla="*/ 0 h 433633"/>
                <a:gd name="connsiteX1" fmla="*/ 575034 w 1236841"/>
                <a:gd name="connsiteY1" fmla="*/ 150830 h 433633"/>
                <a:gd name="connsiteX2" fmla="*/ 1131218 w 1236841"/>
                <a:gd name="connsiteY2" fmla="*/ 32994 h 433633"/>
                <a:gd name="connsiteX3" fmla="*/ 1098225 w 1236841"/>
                <a:gd name="connsiteY3" fmla="*/ 433633 h 433633"/>
                <a:gd name="connsiteX4" fmla="*/ 570321 w 1236841"/>
                <a:gd name="connsiteY4" fmla="*/ 348793 h 433633"/>
                <a:gd name="connsiteX5" fmla="*/ 0 w 1236841"/>
                <a:gd name="connsiteY5" fmla="*/ 268664 h 433633"/>
                <a:gd name="connsiteX6" fmla="*/ 146115 w 1236841"/>
                <a:gd name="connsiteY6" fmla="*/ 0 h 433633"/>
                <a:gd name="connsiteX0" fmla="*/ 146115 w 1236841"/>
                <a:gd name="connsiteY0" fmla="*/ 0 h 471341"/>
                <a:gd name="connsiteX1" fmla="*/ 575034 w 1236841"/>
                <a:gd name="connsiteY1" fmla="*/ 150830 h 471341"/>
                <a:gd name="connsiteX2" fmla="*/ 1131218 w 1236841"/>
                <a:gd name="connsiteY2" fmla="*/ 32994 h 471341"/>
                <a:gd name="connsiteX3" fmla="*/ 1098225 w 1236841"/>
                <a:gd name="connsiteY3" fmla="*/ 433633 h 471341"/>
                <a:gd name="connsiteX4" fmla="*/ 447773 w 1236841"/>
                <a:gd name="connsiteY4" fmla="*/ 471341 h 471341"/>
                <a:gd name="connsiteX5" fmla="*/ 0 w 1236841"/>
                <a:gd name="connsiteY5" fmla="*/ 268664 h 471341"/>
                <a:gd name="connsiteX6" fmla="*/ 146115 w 1236841"/>
                <a:gd name="connsiteY6" fmla="*/ 0 h 471341"/>
                <a:gd name="connsiteX0" fmla="*/ 146115 w 1239095"/>
                <a:gd name="connsiteY0" fmla="*/ 0 h 471341"/>
                <a:gd name="connsiteX1" fmla="*/ 575034 w 1239095"/>
                <a:gd name="connsiteY1" fmla="*/ 150830 h 471341"/>
                <a:gd name="connsiteX2" fmla="*/ 1131218 w 1239095"/>
                <a:gd name="connsiteY2" fmla="*/ 32994 h 471341"/>
                <a:gd name="connsiteX3" fmla="*/ 1102939 w 1239095"/>
                <a:gd name="connsiteY3" fmla="*/ 424206 h 471341"/>
                <a:gd name="connsiteX4" fmla="*/ 447773 w 1239095"/>
                <a:gd name="connsiteY4" fmla="*/ 471341 h 471341"/>
                <a:gd name="connsiteX5" fmla="*/ 0 w 1239095"/>
                <a:gd name="connsiteY5" fmla="*/ 268664 h 471341"/>
                <a:gd name="connsiteX6" fmla="*/ 146115 w 1239095"/>
                <a:gd name="connsiteY6" fmla="*/ 0 h 471341"/>
                <a:gd name="connsiteX0" fmla="*/ 146115 w 1239095"/>
                <a:gd name="connsiteY0" fmla="*/ 12438 h 483779"/>
                <a:gd name="connsiteX1" fmla="*/ 575034 w 1239095"/>
                <a:gd name="connsiteY1" fmla="*/ 163268 h 483779"/>
                <a:gd name="connsiteX2" fmla="*/ 1131218 w 1239095"/>
                <a:gd name="connsiteY2" fmla="*/ 45432 h 483779"/>
                <a:gd name="connsiteX3" fmla="*/ 1102939 w 1239095"/>
                <a:gd name="connsiteY3" fmla="*/ 436644 h 483779"/>
                <a:gd name="connsiteX4" fmla="*/ 447773 w 1239095"/>
                <a:gd name="connsiteY4" fmla="*/ 483779 h 483779"/>
                <a:gd name="connsiteX5" fmla="*/ 0 w 1239095"/>
                <a:gd name="connsiteY5" fmla="*/ 281102 h 483779"/>
                <a:gd name="connsiteX6" fmla="*/ 146115 w 1239095"/>
                <a:gd name="connsiteY6" fmla="*/ 12438 h 483779"/>
                <a:gd name="connsiteX0" fmla="*/ 178741 w 1271721"/>
                <a:gd name="connsiteY0" fmla="*/ 13853 h 485194"/>
                <a:gd name="connsiteX1" fmla="*/ 607660 w 1271721"/>
                <a:gd name="connsiteY1" fmla="*/ 164683 h 485194"/>
                <a:gd name="connsiteX2" fmla="*/ 1163844 w 1271721"/>
                <a:gd name="connsiteY2" fmla="*/ 46847 h 485194"/>
                <a:gd name="connsiteX3" fmla="*/ 1135565 w 1271721"/>
                <a:gd name="connsiteY3" fmla="*/ 438059 h 485194"/>
                <a:gd name="connsiteX4" fmla="*/ 480399 w 1271721"/>
                <a:gd name="connsiteY4" fmla="*/ 485194 h 485194"/>
                <a:gd name="connsiteX5" fmla="*/ 32626 w 1271721"/>
                <a:gd name="connsiteY5" fmla="*/ 282517 h 485194"/>
                <a:gd name="connsiteX6" fmla="*/ 178741 w 1271721"/>
                <a:gd name="connsiteY6" fmla="*/ 13853 h 485194"/>
                <a:gd name="connsiteX0" fmla="*/ 185477 w 1278457"/>
                <a:gd name="connsiteY0" fmla="*/ 16781 h 488122"/>
                <a:gd name="connsiteX1" fmla="*/ 614396 w 1278457"/>
                <a:gd name="connsiteY1" fmla="*/ 167611 h 488122"/>
                <a:gd name="connsiteX2" fmla="*/ 1170580 w 1278457"/>
                <a:gd name="connsiteY2" fmla="*/ 49775 h 488122"/>
                <a:gd name="connsiteX3" fmla="*/ 1142301 w 1278457"/>
                <a:gd name="connsiteY3" fmla="*/ 440987 h 488122"/>
                <a:gd name="connsiteX4" fmla="*/ 487135 w 1278457"/>
                <a:gd name="connsiteY4" fmla="*/ 488122 h 488122"/>
                <a:gd name="connsiteX5" fmla="*/ 39362 w 1278457"/>
                <a:gd name="connsiteY5" fmla="*/ 285445 h 488122"/>
                <a:gd name="connsiteX6" fmla="*/ 185477 w 1278457"/>
                <a:gd name="connsiteY6" fmla="*/ 16781 h 488122"/>
                <a:gd name="connsiteX0" fmla="*/ 197623 w 1290603"/>
                <a:gd name="connsiteY0" fmla="*/ 16051 h 487392"/>
                <a:gd name="connsiteX1" fmla="*/ 626542 w 1290603"/>
                <a:gd name="connsiteY1" fmla="*/ 166881 h 487392"/>
                <a:gd name="connsiteX2" fmla="*/ 1182726 w 1290603"/>
                <a:gd name="connsiteY2" fmla="*/ 49045 h 487392"/>
                <a:gd name="connsiteX3" fmla="*/ 1154447 w 1290603"/>
                <a:gd name="connsiteY3" fmla="*/ 440257 h 487392"/>
                <a:gd name="connsiteX4" fmla="*/ 499281 w 1290603"/>
                <a:gd name="connsiteY4" fmla="*/ 487392 h 487392"/>
                <a:gd name="connsiteX5" fmla="*/ 51508 w 1290603"/>
                <a:gd name="connsiteY5" fmla="*/ 284715 h 487392"/>
                <a:gd name="connsiteX6" fmla="*/ 197623 w 1290603"/>
                <a:gd name="connsiteY6" fmla="*/ 16051 h 487392"/>
                <a:gd name="connsiteX0" fmla="*/ 197623 w 1288349"/>
                <a:gd name="connsiteY0" fmla="*/ 16051 h 487392"/>
                <a:gd name="connsiteX1" fmla="*/ 626542 w 1288349"/>
                <a:gd name="connsiteY1" fmla="*/ 166881 h 487392"/>
                <a:gd name="connsiteX2" fmla="*/ 1182726 w 1288349"/>
                <a:gd name="connsiteY2" fmla="*/ 49045 h 487392"/>
                <a:gd name="connsiteX3" fmla="*/ 1149733 w 1288349"/>
                <a:gd name="connsiteY3" fmla="*/ 430830 h 487392"/>
                <a:gd name="connsiteX4" fmla="*/ 499281 w 1288349"/>
                <a:gd name="connsiteY4" fmla="*/ 487392 h 487392"/>
                <a:gd name="connsiteX5" fmla="*/ 51508 w 1288349"/>
                <a:gd name="connsiteY5" fmla="*/ 284715 h 487392"/>
                <a:gd name="connsiteX6" fmla="*/ 197623 w 1288349"/>
                <a:gd name="connsiteY6" fmla="*/ 16051 h 487392"/>
                <a:gd name="connsiteX0" fmla="*/ 197623 w 1307829"/>
                <a:gd name="connsiteY0" fmla="*/ 16051 h 487392"/>
                <a:gd name="connsiteX1" fmla="*/ 626542 w 1307829"/>
                <a:gd name="connsiteY1" fmla="*/ 166881 h 487392"/>
                <a:gd name="connsiteX2" fmla="*/ 1182726 w 1307829"/>
                <a:gd name="connsiteY2" fmla="*/ 49045 h 487392"/>
                <a:gd name="connsiteX3" fmla="*/ 1149733 w 1307829"/>
                <a:gd name="connsiteY3" fmla="*/ 430830 h 487392"/>
                <a:gd name="connsiteX4" fmla="*/ 499281 w 1307829"/>
                <a:gd name="connsiteY4" fmla="*/ 487392 h 487392"/>
                <a:gd name="connsiteX5" fmla="*/ 51508 w 1307829"/>
                <a:gd name="connsiteY5" fmla="*/ 284715 h 487392"/>
                <a:gd name="connsiteX6" fmla="*/ 197623 w 1307829"/>
                <a:gd name="connsiteY6" fmla="*/ 16051 h 487392"/>
                <a:gd name="connsiteX0" fmla="*/ 197623 w 1305362"/>
                <a:gd name="connsiteY0" fmla="*/ 16051 h 487392"/>
                <a:gd name="connsiteX1" fmla="*/ 626542 w 1305362"/>
                <a:gd name="connsiteY1" fmla="*/ 166881 h 487392"/>
                <a:gd name="connsiteX2" fmla="*/ 1182726 w 1305362"/>
                <a:gd name="connsiteY2" fmla="*/ 49045 h 487392"/>
                <a:gd name="connsiteX3" fmla="*/ 1145019 w 1305362"/>
                <a:gd name="connsiteY3" fmla="*/ 416690 h 487392"/>
                <a:gd name="connsiteX4" fmla="*/ 499281 w 1305362"/>
                <a:gd name="connsiteY4" fmla="*/ 487392 h 487392"/>
                <a:gd name="connsiteX5" fmla="*/ 51508 w 1305362"/>
                <a:gd name="connsiteY5" fmla="*/ 284715 h 487392"/>
                <a:gd name="connsiteX6" fmla="*/ 197623 w 1305362"/>
                <a:gd name="connsiteY6" fmla="*/ 16051 h 487392"/>
                <a:gd name="connsiteX0" fmla="*/ 197623 w 1300911"/>
                <a:gd name="connsiteY0" fmla="*/ 16051 h 487392"/>
                <a:gd name="connsiteX1" fmla="*/ 626542 w 1300911"/>
                <a:gd name="connsiteY1" fmla="*/ 166881 h 487392"/>
                <a:gd name="connsiteX2" fmla="*/ 1173299 w 1300911"/>
                <a:gd name="connsiteY2" fmla="*/ 44332 h 487392"/>
                <a:gd name="connsiteX3" fmla="*/ 1145019 w 1300911"/>
                <a:gd name="connsiteY3" fmla="*/ 416690 h 487392"/>
                <a:gd name="connsiteX4" fmla="*/ 499281 w 1300911"/>
                <a:gd name="connsiteY4" fmla="*/ 487392 h 487392"/>
                <a:gd name="connsiteX5" fmla="*/ 51508 w 1300911"/>
                <a:gd name="connsiteY5" fmla="*/ 284715 h 487392"/>
                <a:gd name="connsiteX6" fmla="*/ 197623 w 1300911"/>
                <a:gd name="connsiteY6" fmla="*/ 16051 h 487392"/>
                <a:gd name="connsiteX0" fmla="*/ 197623 w 1300911"/>
                <a:gd name="connsiteY0" fmla="*/ 16051 h 487392"/>
                <a:gd name="connsiteX1" fmla="*/ 626542 w 1300911"/>
                <a:gd name="connsiteY1" fmla="*/ 166881 h 487392"/>
                <a:gd name="connsiteX2" fmla="*/ 1173299 w 1300911"/>
                <a:gd name="connsiteY2" fmla="*/ 44332 h 487392"/>
                <a:gd name="connsiteX3" fmla="*/ 1145019 w 1300911"/>
                <a:gd name="connsiteY3" fmla="*/ 416690 h 487392"/>
                <a:gd name="connsiteX4" fmla="*/ 499281 w 1300911"/>
                <a:gd name="connsiteY4" fmla="*/ 487392 h 487392"/>
                <a:gd name="connsiteX5" fmla="*/ 51508 w 1300911"/>
                <a:gd name="connsiteY5" fmla="*/ 284715 h 487392"/>
                <a:gd name="connsiteX6" fmla="*/ 197623 w 1300911"/>
                <a:gd name="connsiteY6" fmla="*/ 16051 h 487392"/>
                <a:gd name="connsiteX0" fmla="*/ 191623 w 1304338"/>
                <a:gd name="connsiteY0" fmla="*/ 16825 h 474026"/>
                <a:gd name="connsiteX1" fmla="*/ 629969 w 1304338"/>
                <a:gd name="connsiteY1" fmla="*/ 153515 h 474026"/>
                <a:gd name="connsiteX2" fmla="*/ 1176726 w 1304338"/>
                <a:gd name="connsiteY2" fmla="*/ 30966 h 474026"/>
                <a:gd name="connsiteX3" fmla="*/ 1148446 w 1304338"/>
                <a:gd name="connsiteY3" fmla="*/ 403324 h 474026"/>
                <a:gd name="connsiteX4" fmla="*/ 502708 w 1304338"/>
                <a:gd name="connsiteY4" fmla="*/ 474026 h 474026"/>
                <a:gd name="connsiteX5" fmla="*/ 54935 w 1304338"/>
                <a:gd name="connsiteY5" fmla="*/ 271349 h 474026"/>
                <a:gd name="connsiteX6" fmla="*/ 191623 w 1304338"/>
                <a:gd name="connsiteY6" fmla="*/ 16825 h 474026"/>
                <a:gd name="connsiteX0" fmla="*/ 191623 w 1304338"/>
                <a:gd name="connsiteY0" fmla="*/ 16825 h 474026"/>
                <a:gd name="connsiteX1" fmla="*/ 559268 w 1304338"/>
                <a:gd name="connsiteY1" fmla="*/ 177082 h 474026"/>
                <a:gd name="connsiteX2" fmla="*/ 1176726 w 1304338"/>
                <a:gd name="connsiteY2" fmla="*/ 30966 h 474026"/>
                <a:gd name="connsiteX3" fmla="*/ 1148446 w 1304338"/>
                <a:gd name="connsiteY3" fmla="*/ 403324 h 474026"/>
                <a:gd name="connsiteX4" fmla="*/ 502708 w 1304338"/>
                <a:gd name="connsiteY4" fmla="*/ 474026 h 474026"/>
                <a:gd name="connsiteX5" fmla="*/ 54935 w 1304338"/>
                <a:gd name="connsiteY5" fmla="*/ 271349 h 474026"/>
                <a:gd name="connsiteX6" fmla="*/ 191623 w 1304338"/>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5335"/>
                <a:gd name="connsiteY0" fmla="*/ 16825 h 474026"/>
                <a:gd name="connsiteX1" fmla="*/ 587713 w 1335335"/>
                <a:gd name="connsiteY1" fmla="*/ 177082 h 474026"/>
                <a:gd name="connsiteX2" fmla="*/ 1205171 w 1335335"/>
                <a:gd name="connsiteY2" fmla="*/ 30966 h 474026"/>
                <a:gd name="connsiteX3" fmla="*/ 1181604 w 1335335"/>
                <a:gd name="connsiteY3" fmla="*/ 398611 h 474026"/>
                <a:gd name="connsiteX4" fmla="*/ 531153 w 1335335"/>
                <a:gd name="connsiteY4" fmla="*/ 474026 h 474026"/>
                <a:gd name="connsiteX5" fmla="*/ 83380 w 1335335"/>
                <a:gd name="connsiteY5" fmla="*/ 271349 h 474026"/>
                <a:gd name="connsiteX6" fmla="*/ 220068 w 1335335"/>
                <a:gd name="connsiteY6" fmla="*/ 16825 h 474026"/>
                <a:gd name="connsiteX0" fmla="*/ 202113 w 1317380"/>
                <a:gd name="connsiteY0" fmla="*/ 18288 h 475489"/>
                <a:gd name="connsiteX1" fmla="*/ 569758 w 1317380"/>
                <a:gd name="connsiteY1" fmla="*/ 178545 h 475489"/>
                <a:gd name="connsiteX2" fmla="*/ 1187216 w 1317380"/>
                <a:gd name="connsiteY2" fmla="*/ 32429 h 475489"/>
                <a:gd name="connsiteX3" fmla="*/ 1163649 w 1317380"/>
                <a:gd name="connsiteY3" fmla="*/ 400074 h 475489"/>
                <a:gd name="connsiteX4" fmla="*/ 513198 w 1317380"/>
                <a:gd name="connsiteY4" fmla="*/ 475489 h 475489"/>
                <a:gd name="connsiteX5" fmla="*/ 93706 w 1317380"/>
                <a:gd name="connsiteY5" fmla="*/ 249245 h 475489"/>
                <a:gd name="connsiteX6" fmla="*/ 202113 w 1317380"/>
                <a:gd name="connsiteY6" fmla="*/ 18288 h 475489"/>
                <a:gd name="connsiteX0" fmla="*/ 216973 w 1308673"/>
                <a:gd name="connsiteY0" fmla="*/ 17098 h 493153"/>
                <a:gd name="connsiteX1" fmla="*/ 561051 w 1308673"/>
                <a:gd name="connsiteY1" fmla="*/ 196209 h 493153"/>
                <a:gd name="connsiteX2" fmla="*/ 1178509 w 1308673"/>
                <a:gd name="connsiteY2" fmla="*/ 50093 h 493153"/>
                <a:gd name="connsiteX3" fmla="*/ 1154942 w 1308673"/>
                <a:gd name="connsiteY3" fmla="*/ 417738 h 493153"/>
                <a:gd name="connsiteX4" fmla="*/ 504491 w 1308673"/>
                <a:gd name="connsiteY4" fmla="*/ 493153 h 493153"/>
                <a:gd name="connsiteX5" fmla="*/ 84999 w 1308673"/>
                <a:gd name="connsiteY5" fmla="*/ 266909 h 493153"/>
                <a:gd name="connsiteX6" fmla="*/ 216973 w 1308673"/>
                <a:gd name="connsiteY6" fmla="*/ 17098 h 493153"/>
                <a:gd name="connsiteX0" fmla="*/ 216973 w 1298723"/>
                <a:gd name="connsiteY0" fmla="*/ 17098 h 493153"/>
                <a:gd name="connsiteX1" fmla="*/ 561051 w 1298723"/>
                <a:gd name="connsiteY1" fmla="*/ 196209 h 493153"/>
                <a:gd name="connsiteX2" fmla="*/ 1178509 w 1298723"/>
                <a:gd name="connsiteY2" fmla="*/ 50093 h 493153"/>
                <a:gd name="connsiteX3" fmla="*/ 1136089 w 1298723"/>
                <a:gd name="connsiteY3" fmla="*/ 238629 h 493153"/>
                <a:gd name="connsiteX4" fmla="*/ 504491 w 1298723"/>
                <a:gd name="connsiteY4" fmla="*/ 493153 h 493153"/>
                <a:gd name="connsiteX5" fmla="*/ 84999 w 1298723"/>
                <a:gd name="connsiteY5" fmla="*/ 266909 h 493153"/>
                <a:gd name="connsiteX6" fmla="*/ 216973 w 1298723"/>
                <a:gd name="connsiteY6" fmla="*/ 17098 h 493153"/>
                <a:gd name="connsiteX0" fmla="*/ 216973 w 1298723"/>
                <a:gd name="connsiteY0" fmla="*/ 17098 h 507293"/>
                <a:gd name="connsiteX1" fmla="*/ 561051 w 1298723"/>
                <a:gd name="connsiteY1" fmla="*/ 196209 h 507293"/>
                <a:gd name="connsiteX2" fmla="*/ 1178509 w 1298723"/>
                <a:gd name="connsiteY2" fmla="*/ 50093 h 507293"/>
                <a:gd name="connsiteX3" fmla="*/ 1136089 w 1298723"/>
                <a:gd name="connsiteY3" fmla="*/ 238629 h 507293"/>
                <a:gd name="connsiteX4" fmla="*/ 528058 w 1298723"/>
                <a:gd name="connsiteY4" fmla="*/ 507293 h 507293"/>
                <a:gd name="connsiteX5" fmla="*/ 84999 w 1298723"/>
                <a:gd name="connsiteY5" fmla="*/ 266909 h 507293"/>
                <a:gd name="connsiteX6" fmla="*/ 216973 w 1298723"/>
                <a:gd name="connsiteY6" fmla="*/ 17098 h 507293"/>
                <a:gd name="connsiteX0" fmla="*/ 216973 w 1298723"/>
                <a:gd name="connsiteY0" fmla="*/ 17098 h 507293"/>
                <a:gd name="connsiteX1" fmla="*/ 561051 w 1298723"/>
                <a:gd name="connsiteY1" fmla="*/ 196209 h 507293"/>
                <a:gd name="connsiteX2" fmla="*/ 1178509 w 1298723"/>
                <a:gd name="connsiteY2" fmla="*/ 50093 h 507293"/>
                <a:gd name="connsiteX3" fmla="*/ 1136089 w 1298723"/>
                <a:gd name="connsiteY3" fmla="*/ 238629 h 507293"/>
                <a:gd name="connsiteX4" fmla="*/ 528058 w 1298723"/>
                <a:gd name="connsiteY4" fmla="*/ 507293 h 507293"/>
                <a:gd name="connsiteX5" fmla="*/ 84999 w 1298723"/>
                <a:gd name="connsiteY5" fmla="*/ 266909 h 507293"/>
                <a:gd name="connsiteX6" fmla="*/ 216973 w 1298723"/>
                <a:gd name="connsiteY6" fmla="*/ 17098 h 507293"/>
                <a:gd name="connsiteX0" fmla="*/ 216973 w 1285623"/>
                <a:gd name="connsiteY0" fmla="*/ 47133 h 537328"/>
                <a:gd name="connsiteX1" fmla="*/ 561051 w 1285623"/>
                <a:gd name="connsiteY1" fmla="*/ 226244 h 537328"/>
                <a:gd name="connsiteX2" fmla="*/ 1150229 w 1285623"/>
                <a:gd name="connsiteY2" fmla="*/ 0 h 537328"/>
                <a:gd name="connsiteX3" fmla="*/ 1136089 w 1285623"/>
                <a:gd name="connsiteY3" fmla="*/ 268664 h 537328"/>
                <a:gd name="connsiteX4" fmla="*/ 528058 w 1285623"/>
                <a:gd name="connsiteY4" fmla="*/ 537328 h 537328"/>
                <a:gd name="connsiteX5" fmla="*/ 84999 w 1285623"/>
                <a:gd name="connsiteY5" fmla="*/ 296944 h 537328"/>
                <a:gd name="connsiteX6" fmla="*/ 216973 w 1285623"/>
                <a:gd name="connsiteY6" fmla="*/ 47133 h 537328"/>
                <a:gd name="connsiteX0" fmla="*/ 216973 w 1272201"/>
                <a:gd name="connsiteY0" fmla="*/ 61273 h 551468"/>
                <a:gd name="connsiteX1" fmla="*/ 561051 w 1272201"/>
                <a:gd name="connsiteY1" fmla="*/ 240384 h 551468"/>
                <a:gd name="connsiteX2" fmla="*/ 1117235 w 1272201"/>
                <a:gd name="connsiteY2" fmla="*/ 0 h 551468"/>
                <a:gd name="connsiteX3" fmla="*/ 1136089 w 1272201"/>
                <a:gd name="connsiteY3" fmla="*/ 282804 h 551468"/>
                <a:gd name="connsiteX4" fmla="*/ 528058 w 1272201"/>
                <a:gd name="connsiteY4" fmla="*/ 551468 h 551468"/>
                <a:gd name="connsiteX5" fmla="*/ 84999 w 1272201"/>
                <a:gd name="connsiteY5" fmla="*/ 311084 h 551468"/>
                <a:gd name="connsiteX6" fmla="*/ 216973 w 1272201"/>
                <a:gd name="connsiteY6" fmla="*/ 61273 h 551468"/>
                <a:gd name="connsiteX0" fmla="*/ 216973 w 1278133"/>
                <a:gd name="connsiteY0" fmla="*/ 61273 h 551468"/>
                <a:gd name="connsiteX1" fmla="*/ 561051 w 1278133"/>
                <a:gd name="connsiteY1" fmla="*/ 240384 h 551468"/>
                <a:gd name="connsiteX2" fmla="*/ 1117235 w 1278133"/>
                <a:gd name="connsiteY2" fmla="*/ 0 h 551468"/>
                <a:gd name="connsiteX3" fmla="*/ 1145516 w 1278133"/>
                <a:gd name="connsiteY3" fmla="*/ 282804 h 551468"/>
                <a:gd name="connsiteX4" fmla="*/ 528058 w 1278133"/>
                <a:gd name="connsiteY4" fmla="*/ 551468 h 551468"/>
                <a:gd name="connsiteX5" fmla="*/ 84999 w 1278133"/>
                <a:gd name="connsiteY5" fmla="*/ 311084 h 551468"/>
                <a:gd name="connsiteX6" fmla="*/ 216973 w 1278133"/>
                <a:gd name="connsiteY6" fmla="*/ 61273 h 551468"/>
                <a:gd name="connsiteX0" fmla="*/ 216973 w 1268476"/>
                <a:gd name="connsiteY0" fmla="*/ 51846 h 542041"/>
                <a:gd name="connsiteX1" fmla="*/ 561051 w 1268476"/>
                <a:gd name="connsiteY1" fmla="*/ 230957 h 542041"/>
                <a:gd name="connsiteX2" fmla="*/ 1088954 w 1268476"/>
                <a:gd name="connsiteY2" fmla="*/ 0 h 542041"/>
                <a:gd name="connsiteX3" fmla="*/ 1145516 w 1268476"/>
                <a:gd name="connsiteY3" fmla="*/ 273377 h 542041"/>
                <a:gd name="connsiteX4" fmla="*/ 528058 w 1268476"/>
                <a:gd name="connsiteY4" fmla="*/ 542041 h 542041"/>
                <a:gd name="connsiteX5" fmla="*/ 84999 w 1268476"/>
                <a:gd name="connsiteY5" fmla="*/ 301657 h 542041"/>
                <a:gd name="connsiteX6" fmla="*/ 216973 w 1268476"/>
                <a:gd name="connsiteY6" fmla="*/ 51846 h 542041"/>
                <a:gd name="connsiteX0" fmla="*/ 216973 w 1273624"/>
                <a:gd name="connsiteY0" fmla="*/ 51846 h 542041"/>
                <a:gd name="connsiteX1" fmla="*/ 561051 w 1273624"/>
                <a:gd name="connsiteY1" fmla="*/ 230957 h 542041"/>
                <a:gd name="connsiteX2" fmla="*/ 1088954 w 1273624"/>
                <a:gd name="connsiteY2" fmla="*/ 0 h 542041"/>
                <a:gd name="connsiteX3" fmla="*/ 1145516 w 1273624"/>
                <a:gd name="connsiteY3" fmla="*/ 273377 h 542041"/>
                <a:gd name="connsiteX4" fmla="*/ 528058 w 1273624"/>
                <a:gd name="connsiteY4" fmla="*/ 542041 h 542041"/>
                <a:gd name="connsiteX5" fmla="*/ 84999 w 1273624"/>
                <a:gd name="connsiteY5" fmla="*/ 301657 h 542041"/>
                <a:gd name="connsiteX6" fmla="*/ 216973 w 1273624"/>
                <a:gd name="connsiteY6" fmla="*/ 51846 h 542041"/>
                <a:gd name="connsiteX0" fmla="*/ 216973 w 1261354"/>
                <a:gd name="connsiteY0" fmla="*/ 51846 h 542041"/>
                <a:gd name="connsiteX1" fmla="*/ 561051 w 1261354"/>
                <a:gd name="connsiteY1" fmla="*/ 230957 h 542041"/>
                <a:gd name="connsiteX2" fmla="*/ 1088954 w 1261354"/>
                <a:gd name="connsiteY2" fmla="*/ 0 h 542041"/>
                <a:gd name="connsiteX3" fmla="*/ 1145516 w 1261354"/>
                <a:gd name="connsiteY3" fmla="*/ 273377 h 542041"/>
                <a:gd name="connsiteX4" fmla="*/ 528058 w 1261354"/>
                <a:gd name="connsiteY4" fmla="*/ 542041 h 542041"/>
                <a:gd name="connsiteX5" fmla="*/ 84999 w 1261354"/>
                <a:gd name="connsiteY5" fmla="*/ 301657 h 542041"/>
                <a:gd name="connsiteX6" fmla="*/ 216973 w 1261354"/>
                <a:gd name="connsiteY6" fmla="*/ 51846 h 542041"/>
                <a:gd name="connsiteX0" fmla="*/ 216973 w 1261354"/>
                <a:gd name="connsiteY0" fmla="*/ 51846 h 542041"/>
                <a:gd name="connsiteX1" fmla="*/ 561051 w 1261354"/>
                <a:gd name="connsiteY1" fmla="*/ 230957 h 542041"/>
                <a:gd name="connsiteX2" fmla="*/ 1088954 w 1261354"/>
                <a:gd name="connsiteY2" fmla="*/ 0 h 542041"/>
                <a:gd name="connsiteX3" fmla="*/ 1145516 w 1261354"/>
                <a:gd name="connsiteY3" fmla="*/ 273377 h 542041"/>
                <a:gd name="connsiteX4" fmla="*/ 528058 w 1261354"/>
                <a:gd name="connsiteY4" fmla="*/ 542041 h 542041"/>
                <a:gd name="connsiteX5" fmla="*/ 84999 w 1261354"/>
                <a:gd name="connsiteY5" fmla="*/ 301657 h 542041"/>
                <a:gd name="connsiteX6" fmla="*/ 216973 w 1261354"/>
                <a:gd name="connsiteY6" fmla="*/ 51846 h 542041"/>
                <a:gd name="connsiteX0" fmla="*/ 216973 w 1261354"/>
                <a:gd name="connsiteY0" fmla="*/ 51846 h 527901"/>
                <a:gd name="connsiteX1" fmla="*/ 561051 w 1261354"/>
                <a:gd name="connsiteY1" fmla="*/ 230957 h 527901"/>
                <a:gd name="connsiteX2" fmla="*/ 1088954 w 1261354"/>
                <a:gd name="connsiteY2" fmla="*/ 0 h 527901"/>
                <a:gd name="connsiteX3" fmla="*/ 1145516 w 1261354"/>
                <a:gd name="connsiteY3" fmla="*/ 273377 h 527901"/>
                <a:gd name="connsiteX4" fmla="*/ 509204 w 1261354"/>
                <a:gd name="connsiteY4" fmla="*/ 527901 h 527901"/>
                <a:gd name="connsiteX5" fmla="*/ 84999 w 1261354"/>
                <a:gd name="connsiteY5" fmla="*/ 301657 h 527901"/>
                <a:gd name="connsiteX6" fmla="*/ 216973 w 1261354"/>
                <a:gd name="connsiteY6" fmla="*/ 51846 h 527901"/>
                <a:gd name="connsiteX0" fmla="*/ 216973 w 1261354"/>
                <a:gd name="connsiteY0" fmla="*/ 51846 h 527901"/>
                <a:gd name="connsiteX1" fmla="*/ 561051 w 1261354"/>
                <a:gd name="connsiteY1" fmla="*/ 230957 h 527901"/>
                <a:gd name="connsiteX2" fmla="*/ 1088954 w 1261354"/>
                <a:gd name="connsiteY2" fmla="*/ 0 h 527901"/>
                <a:gd name="connsiteX3" fmla="*/ 1145516 w 1261354"/>
                <a:gd name="connsiteY3" fmla="*/ 273377 h 527901"/>
                <a:gd name="connsiteX4" fmla="*/ 509204 w 1261354"/>
                <a:gd name="connsiteY4" fmla="*/ 527901 h 527901"/>
                <a:gd name="connsiteX5" fmla="*/ 84999 w 1261354"/>
                <a:gd name="connsiteY5" fmla="*/ 301657 h 527901"/>
                <a:gd name="connsiteX6" fmla="*/ 216973 w 1261354"/>
                <a:gd name="connsiteY6" fmla="*/ 51846 h 527901"/>
                <a:gd name="connsiteX0" fmla="*/ 209197 w 1253578"/>
                <a:gd name="connsiteY0" fmla="*/ 51846 h 527901"/>
                <a:gd name="connsiteX1" fmla="*/ 553275 w 1253578"/>
                <a:gd name="connsiteY1" fmla="*/ 230957 h 527901"/>
                <a:gd name="connsiteX2" fmla="*/ 1081178 w 1253578"/>
                <a:gd name="connsiteY2" fmla="*/ 0 h 527901"/>
                <a:gd name="connsiteX3" fmla="*/ 1137740 w 1253578"/>
                <a:gd name="connsiteY3" fmla="*/ 273377 h 527901"/>
                <a:gd name="connsiteX4" fmla="*/ 501428 w 1253578"/>
                <a:gd name="connsiteY4" fmla="*/ 527901 h 527901"/>
                <a:gd name="connsiteX5" fmla="*/ 77223 w 1253578"/>
                <a:gd name="connsiteY5" fmla="*/ 301657 h 527901"/>
                <a:gd name="connsiteX6" fmla="*/ 209197 w 1253578"/>
                <a:gd name="connsiteY6" fmla="*/ 51846 h 527901"/>
                <a:gd name="connsiteX0" fmla="*/ 213903 w 1258284"/>
                <a:gd name="connsiteY0" fmla="*/ 51846 h 527901"/>
                <a:gd name="connsiteX1" fmla="*/ 557981 w 1258284"/>
                <a:gd name="connsiteY1" fmla="*/ 230957 h 527901"/>
                <a:gd name="connsiteX2" fmla="*/ 1085884 w 1258284"/>
                <a:gd name="connsiteY2" fmla="*/ 0 h 527901"/>
                <a:gd name="connsiteX3" fmla="*/ 1142446 w 1258284"/>
                <a:gd name="connsiteY3" fmla="*/ 273377 h 527901"/>
                <a:gd name="connsiteX4" fmla="*/ 506134 w 1258284"/>
                <a:gd name="connsiteY4" fmla="*/ 527901 h 527901"/>
                <a:gd name="connsiteX5" fmla="*/ 81929 w 1258284"/>
                <a:gd name="connsiteY5" fmla="*/ 301657 h 527901"/>
                <a:gd name="connsiteX6" fmla="*/ 213903 w 1258284"/>
                <a:gd name="connsiteY6" fmla="*/ 51846 h 527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58284" h="527901">
                  <a:moveTo>
                    <a:pt x="213903" y="51846"/>
                  </a:moveTo>
                  <a:lnTo>
                    <a:pt x="557981" y="230957"/>
                  </a:lnTo>
                  <a:lnTo>
                    <a:pt x="1085884" y="0"/>
                  </a:lnTo>
                  <a:cubicBezTo>
                    <a:pt x="1246139" y="9426"/>
                    <a:pt x="1349836" y="127263"/>
                    <a:pt x="1142446" y="273377"/>
                  </a:cubicBezTo>
                  <a:cubicBezTo>
                    <a:pt x="931914" y="386499"/>
                    <a:pt x="730807" y="471340"/>
                    <a:pt x="506134" y="527901"/>
                  </a:cubicBezTo>
                  <a:lnTo>
                    <a:pt x="81929" y="301657"/>
                  </a:lnTo>
                  <a:cubicBezTo>
                    <a:pt x="-68589" y="218185"/>
                    <a:pt x="-4267" y="-49656"/>
                    <a:pt x="213903" y="51846"/>
                  </a:cubicBezTo>
                  <a:close/>
                </a:path>
              </a:pathLst>
            </a:custGeom>
            <a:solidFill>
              <a:schemeClr val="tx2">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latin typeface="Cambria" panose="02040503050406030204" pitchFamily="18" charset="0"/>
                <a:ea typeface="Cambria" panose="02040503050406030204" pitchFamily="18" charset="0"/>
                <a:cs typeface="Arial" panose="020B0604020202020204" pitchFamily="34" charset="0"/>
              </a:endParaRPr>
            </a:p>
          </p:txBody>
        </p:sp>
        <p:grpSp>
          <p:nvGrpSpPr>
            <p:cNvPr id="70" name="Group 69">
              <a:extLst>
                <a:ext uri="{FF2B5EF4-FFF2-40B4-BE49-F238E27FC236}">
                  <a16:creationId xmlns:a16="http://schemas.microsoft.com/office/drawing/2014/main" id="{D0C5FEB4-7C1D-F99D-3D58-DA15326DAA4B}"/>
                </a:ext>
                <a:ext uri="{C183D7F6-B498-43B3-948B-1728B52AA6E4}">
                  <adec:decorative xmlns:adec="http://schemas.microsoft.com/office/drawing/2017/decorative" val="1"/>
                </a:ext>
              </a:extLst>
            </p:cNvPr>
            <p:cNvGrpSpPr/>
            <p:nvPr/>
          </p:nvGrpSpPr>
          <p:grpSpPr>
            <a:xfrm>
              <a:off x="6924902" y="4353814"/>
              <a:ext cx="2291154" cy="1911812"/>
              <a:chOff x="6924902" y="4353814"/>
              <a:chExt cx="2291154" cy="1911812"/>
            </a:xfrm>
          </p:grpSpPr>
          <p:sp>
            <p:nvSpPr>
              <p:cNvPr id="13" name="Freeform 19">
                <a:extLst>
                  <a:ext uri="{FF2B5EF4-FFF2-40B4-BE49-F238E27FC236}">
                    <a16:creationId xmlns:a16="http://schemas.microsoft.com/office/drawing/2014/main" id="{78C7F154-76AB-4CFD-86C4-85444AEB325A}"/>
                  </a:ext>
                </a:extLst>
              </p:cNvPr>
              <p:cNvSpPr/>
              <p:nvPr/>
            </p:nvSpPr>
            <p:spPr>
              <a:xfrm rot="16200000">
                <a:off x="7027769" y="4250947"/>
                <a:ext cx="1342533" cy="1548267"/>
              </a:xfrm>
              <a:custGeom>
                <a:avLst/>
                <a:gdLst>
                  <a:gd name="connsiteX0" fmla="*/ 1978647 w 1978647"/>
                  <a:gd name="connsiteY0" fmla="*/ 572542 h 2281860"/>
                  <a:gd name="connsiteX1" fmla="*/ 1978647 w 1978647"/>
                  <a:gd name="connsiteY1" fmla="*/ 1469076 h 2281860"/>
                  <a:gd name="connsiteX2" fmla="*/ 1861401 w 1978647"/>
                  <a:gd name="connsiteY2" fmla="*/ 1469076 h 2281860"/>
                  <a:gd name="connsiteX3" fmla="*/ 1830720 w 1978647"/>
                  <a:gd name="connsiteY3" fmla="*/ 1431890 h 2281860"/>
                  <a:gd name="connsiteX4" fmla="*/ 1649220 w 1978647"/>
                  <a:gd name="connsiteY4" fmla="*/ 1356710 h 2281860"/>
                  <a:gd name="connsiteX5" fmla="*/ 1392541 w 1978647"/>
                  <a:gd name="connsiteY5" fmla="*/ 1613390 h 2281860"/>
                  <a:gd name="connsiteX6" fmla="*/ 1649220 w 1978647"/>
                  <a:gd name="connsiteY6" fmla="*/ 1870070 h 2281860"/>
                  <a:gd name="connsiteX7" fmla="*/ 1830720 w 1978647"/>
                  <a:gd name="connsiteY7" fmla="*/ 1794889 h 2281860"/>
                  <a:gd name="connsiteX8" fmla="*/ 1861399 w 1978647"/>
                  <a:gd name="connsiteY8" fmla="*/ 1757706 h 2281860"/>
                  <a:gd name="connsiteX9" fmla="*/ 1978647 w 1978647"/>
                  <a:gd name="connsiteY9" fmla="*/ 1757706 h 2281860"/>
                  <a:gd name="connsiteX10" fmla="*/ 1978647 w 1978647"/>
                  <a:gd name="connsiteY10" fmla="*/ 2281860 h 2281860"/>
                  <a:gd name="connsiteX11" fmla="*/ 1930574 w 1978647"/>
                  <a:gd name="connsiteY11" fmla="*/ 2274523 h 2281860"/>
                  <a:gd name="connsiteX12" fmla="*/ 1166396 w 1978647"/>
                  <a:gd name="connsiteY12" fmla="*/ 1908691 h 2281860"/>
                  <a:gd name="connsiteX13" fmla="*/ 1050302 w 1978647"/>
                  <a:gd name="connsiteY13" fmla="*/ 1803178 h 2281860"/>
                  <a:gd name="connsiteX14" fmla="*/ 1041517 w 1978647"/>
                  <a:gd name="connsiteY14" fmla="*/ 1795193 h 2281860"/>
                  <a:gd name="connsiteX15" fmla="*/ 1016666 w 1978647"/>
                  <a:gd name="connsiteY15" fmla="*/ 1767850 h 2281860"/>
                  <a:gd name="connsiteX16" fmla="*/ 884257 w 1978647"/>
                  <a:gd name="connsiteY16" fmla="*/ 1653571 h 2281860"/>
                  <a:gd name="connsiteX17" fmla="*/ 640396 w 1978647"/>
                  <a:gd name="connsiteY17" fmla="*/ 1487693 h 2281860"/>
                  <a:gd name="connsiteX18" fmla="*/ 605269 w 1978647"/>
                  <a:gd name="connsiteY18" fmla="*/ 1468768 h 2281860"/>
                  <a:gd name="connsiteX19" fmla="*/ 527752 w 1978647"/>
                  <a:gd name="connsiteY19" fmla="*/ 1427005 h 2281860"/>
                  <a:gd name="connsiteX20" fmla="*/ 141742 w 1978647"/>
                  <a:gd name="connsiteY20" fmla="*/ 1282824 h 2281860"/>
                  <a:gd name="connsiteX21" fmla="*/ 0 w 1978647"/>
                  <a:gd name="connsiteY21" fmla="*/ 1131897 h 2281860"/>
                  <a:gd name="connsiteX22" fmla="*/ 0 w 1978647"/>
                  <a:gd name="connsiteY22" fmla="*/ 572542 h 2281860"/>
                  <a:gd name="connsiteX23" fmla="*/ 951996 w 1978647"/>
                  <a:gd name="connsiteY23" fmla="*/ 572542 h 2281860"/>
                  <a:gd name="connsiteX24" fmla="*/ 951996 w 1978647"/>
                  <a:gd name="connsiteY24" fmla="*/ 395586 h 2281860"/>
                  <a:gd name="connsiteX25" fmla="*/ 901003 w 1978647"/>
                  <a:gd name="connsiteY25" fmla="*/ 361546 h 2281860"/>
                  <a:gd name="connsiteX26" fmla="*/ 838351 w 1978647"/>
                  <a:gd name="connsiteY26" fmla="*/ 211788 h 2281860"/>
                  <a:gd name="connsiteX27" fmla="*/ 1052257 w 1978647"/>
                  <a:gd name="connsiteY27" fmla="*/ 0 h 2281860"/>
                  <a:gd name="connsiteX28" fmla="*/ 1266163 w 1978647"/>
                  <a:gd name="connsiteY28" fmla="*/ 211788 h 2281860"/>
                  <a:gd name="connsiteX29" fmla="*/ 1203511 w 1978647"/>
                  <a:gd name="connsiteY29" fmla="*/ 361546 h 2281860"/>
                  <a:gd name="connsiteX30" fmla="*/ 1152518 w 1978647"/>
                  <a:gd name="connsiteY30" fmla="*/ 395586 h 2281860"/>
                  <a:gd name="connsiteX31" fmla="*/ 1152518 w 1978647"/>
                  <a:gd name="connsiteY31" fmla="*/ 572542 h 2281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978647" h="2281860">
                    <a:moveTo>
                      <a:pt x="1978647" y="572542"/>
                    </a:moveTo>
                    <a:lnTo>
                      <a:pt x="1978647" y="1469076"/>
                    </a:lnTo>
                    <a:lnTo>
                      <a:pt x="1861401" y="1469076"/>
                    </a:lnTo>
                    <a:lnTo>
                      <a:pt x="1830720" y="1431890"/>
                    </a:lnTo>
                    <a:cubicBezTo>
                      <a:pt x="1784270" y="1385440"/>
                      <a:pt x="1720101" y="1356710"/>
                      <a:pt x="1649220" y="1356710"/>
                    </a:cubicBezTo>
                    <a:cubicBezTo>
                      <a:pt x="1507460" y="1356710"/>
                      <a:pt x="1392541" y="1471629"/>
                      <a:pt x="1392541" y="1613390"/>
                    </a:cubicBezTo>
                    <a:cubicBezTo>
                      <a:pt x="1392541" y="1755150"/>
                      <a:pt x="1507460" y="1870070"/>
                      <a:pt x="1649220" y="1870070"/>
                    </a:cubicBezTo>
                    <a:cubicBezTo>
                      <a:pt x="1720101" y="1870070"/>
                      <a:pt x="1784270" y="1841340"/>
                      <a:pt x="1830720" y="1794889"/>
                    </a:cubicBezTo>
                    <a:lnTo>
                      <a:pt x="1861399" y="1757706"/>
                    </a:lnTo>
                    <a:lnTo>
                      <a:pt x="1978647" y="1757706"/>
                    </a:lnTo>
                    <a:lnTo>
                      <a:pt x="1978647" y="2281860"/>
                    </a:lnTo>
                    <a:lnTo>
                      <a:pt x="1930574" y="2274523"/>
                    </a:lnTo>
                    <a:cubicBezTo>
                      <a:pt x="1644387" y="2215961"/>
                      <a:pt x="1383522" y="2087879"/>
                      <a:pt x="1166396" y="1908691"/>
                    </a:cubicBezTo>
                    <a:lnTo>
                      <a:pt x="1050302" y="1803178"/>
                    </a:lnTo>
                    <a:lnTo>
                      <a:pt x="1041517" y="1795193"/>
                    </a:lnTo>
                    <a:lnTo>
                      <a:pt x="1016666" y="1767850"/>
                    </a:lnTo>
                    <a:lnTo>
                      <a:pt x="884257" y="1653571"/>
                    </a:lnTo>
                    <a:cubicBezTo>
                      <a:pt x="800248" y="1587335"/>
                      <a:pt x="718024" y="1532745"/>
                      <a:pt x="640396" y="1487693"/>
                    </a:cubicBezTo>
                    <a:lnTo>
                      <a:pt x="605269" y="1468768"/>
                    </a:lnTo>
                    <a:lnTo>
                      <a:pt x="527752" y="1427005"/>
                    </a:lnTo>
                    <a:cubicBezTo>
                      <a:pt x="346930" y="1336902"/>
                      <a:pt x="203618" y="1299823"/>
                      <a:pt x="141742" y="1282824"/>
                    </a:cubicBezTo>
                    <a:cubicBezTo>
                      <a:pt x="1243" y="1247435"/>
                      <a:pt x="6217" y="1193397"/>
                      <a:pt x="0" y="1131897"/>
                    </a:cubicBezTo>
                    <a:lnTo>
                      <a:pt x="0" y="572542"/>
                    </a:lnTo>
                    <a:lnTo>
                      <a:pt x="951996" y="572542"/>
                    </a:lnTo>
                    <a:lnTo>
                      <a:pt x="951996" y="395586"/>
                    </a:lnTo>
                    <a:lnTo>
                      <a:pt x="901003" y="361546"/>
                    </a:lnTo>
                    <a:cubicBezTo>
                      <a:pt x="862294" y="323220"/>
                      <a:pt x="838351" y="270273"/>
                      <a:pt x="838351" y="211788"/>
                    </a:cubicBezTo>
                    <a:cubicBezTo>
                      <a:pt x="838351" y="94821"/>
                      <a:pt x="934120" y="0"/>
                      <a:pt x="1052257" y="0"/>
                    </a:cubicBezTo>
                    <a:cubicBezTo>
                      <a:pt x="1170394" y="0"/>
                      <a:pt x="1266163" y="94821"/>
                      <a:pt x="1266163" y="211788"/>
                    </a:cubicBezTo>
                    <a:cubicBezTo>
                      <a:pt x="1266163" y="270273"/>
                      <a:pt x="1242220" y="323220"/>
                      <a:pt x="1203511" y="361546"/>
                    </a:cubicBezTo>
                    <a:lnTo>
                      <a:pt x="1152518" y="395586"/>
                    </a:lnTo>
                    <a:lnTo>
                      <a:pt x="1152518" y="572542"/>
                    </a:lnTo>
                    <a:close/>
                  </a:path>
                </a:pathLst>
              </a:custGeom>
              <a:solidFill>
                <a:srgbClr val="FF93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000">
                  <a:solidFill>
                    <a:schemeClr val="bg1"/>
                  </a:solidFill>
                  <a:latin typeface="Cambria" panose="02040503050406030204" pitchFamily="18" charset="0"/>
                  <a:ea typeface="Cambria" panose="02040503050406030204" pitchFamily="18" charset="0"/>
                  <a:cs typeface="Arial" panose="020B0604020202020204" pitchFamily="34" charset="0"/>
                </a:endParaRPr>
              </a:p>
            </p:txBody>
          </p:sp>
          <p:grpSp>
            <p:nvGrpSpPr>
              <p:cNvPr id="15" name="Group 14">
                <a:extLst>
                  <a:ext uri="{FF2B5EF4-FFF2-40B4-BE49-F238E27FC236}">
                    <a16:creationId xmlns:a16="http://schemas.microsoft.com/office/drawing/2014/main" id="{ECF1E7E3-A6A5-43CE-A489-214C728E2DB8}"/>
                  </a:ext>
                </a:extLst>
              </p:cNvPr>
              <p:cNvGrpSpPr/>
              <p:nvPr/>
            </p:nvGrpSpPr>
            <p:grpSpPr>
              <a:xfrm rot="503268" flipH="1">
                <a:off x="8121829" y="4464457"/>
                <a:ext cx="871488" cy="1719428"/>
                <a:chOff x="904151" y="2497329"/>
                <a:chExt cx="1955996" cy="3859160"/>
              </a:xfrm>
              <a:solidFill>
                <a:schemeClr val="tx2">
                  <a:lumMod val="75000"/>
                  <a:lumOff val="25000"/>
                </a:schemeClr>
              </a:solidFill>
            </p:grpSpPr>
            <p:sp>
              <p:nvSpPr>
                <p:cNvPr id="18" name="Oval 17">
                  <a:extLst>
                    <a:ext uri="{FF2B5EF4-FFF2-40B4-BE49-F238E27FC236}">
                      <a16:creationId xmlns:a16="http://schemas.microsoft.com/office/drawing/2014/main" id="{AE4976A5-00A6-4761-BDB8-6AF916056130}"/>
                    </a:ext>
                  </a:extLst>
                </p:cNvPr>
                <p:cNvSpPr/>
                <p:nvPr/>
              </p:nvSpPr>
              <p:spPr>
                <a:xfrm flipH="1">
                  <a:off x="1727662" y="2497329"/>
                  <a:ext cx="904772" cy="883728"/>
                </a:xfrm>
                <a:prstGeom prst="ellipse">
                  <a:avLst/>
                </a:prstGeom>
                <a:solidFill>
                  <a:schemeClr val="tx2">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latin typeface="Cambria" panose="02040503050406030204" pitchFamily="18" charset="0"/>
                    <a:ea typeface="Cambria" panose="02040503050406030204" pitchFamily="18" charset="0"/>
                    <a:cs typeface="Arial" panose="020B0604020202020204" pitchFamily="34" charset="0"/>
                  </a:endParaRPr>
                </a:p>
              </p:txBody>
            </p:sp>
            <p:sp>
              <p:nvSpPr>
                <p:cNvPr id="19" name="Rectangle 1">
                  <a:extLst>
                    <a:ext uri="{FF2B5EF4-FFF2-40B4-BE49-F238E27FC236}">
                      <a16:creationId xmlns:a16="http://schemas.microsoft.com/office/drawing/2014/main" id="{3EA5D551-ED99-48D1-BC94-6F5FE1CA19EA}"/>
                    </a:ext>
                  </a:extLst>
                </p:cNvPr>
                <p:cNvSpPr/>
                <p:nvPr/>
              </p:nvSpPr>
              <p:spPr>
                <a:xfrm flipH="1">
                  <a:off x="904151" y="4784297"/>
                  <a:ext cx="1119694" cy="1561346"/>
                </a:xfrm>
                <a:custGeom>
                  <a:avLst/>
                  <a:gdLst>
                    <a:gd name="connsiteX0" fmla="*/ 0 w 338270"/>
                    <a:gd name="connsiteY0" fmla="*/ 0 h 1901390"/>
                    <a:gd name="connsiteX1" fmla="*/ 338270 w 338270"/>
                    <a:gd name="connsiteY1" fmla="*/ 0 h 1901390"/>
                    <a:gd name="connsiteX2" fmla="*/ 338270 w 338270"/>
                    <a:gd name="connsiteY2" fmla="*/ 1901390 h 1901390"/>
                    <a:gd name="connsiteX3" fmla="*/ 0 w 338270"/>
                    <a:gd name="connsiteY3" fmla="*/ 1901390 h 1901390"/>
                    <a:gd name="connsiteX4" fmla="*/ 0 w 338270"/>
                    <a:gd name="connsiteY4" fmla="*/ 0 h 1901390"/>
                    <a:gd name="connsiteX0" fmla="*/ 0 w 913511"/>
                    <a:gd name="connsiteY0" fmla="*/ 0 h 1901390"/>
                    <a:gd name="connsiteX1" fmla="*/ 338270 w 913511"/>
                    <a:gd name="connsiteY1" fmla="*/ 0 h 1901390"/>
                    <a:gd name="connsiteX2" fmla="*/ 913511 w 913511"/>
                    <a:gd name="connsiteY2" fmla="*/ 1153245 h 1901390"/>
                    <a:gd name="connsiteX3" fmla="*/ 0 w 913511"/>
                    <a:gd name="connsiteY3" fmla="*/ 1901390 h 1901390"/>
                    <a:gd name="connsiteX4" fmla="*/ 0 w 913511"/>
                    <a:gd name="connsiteY4" fmla="*/ 0 h 1901390"/>
                    <a:gd name="connsiteX0" fmla="*/ 0 w 913511"/>
                    <a:gd name="connsiteY0" fmla="*/ 0 h 1469128"/>
                    <a:gd name="connsiteX1" fmla="*/ 338270 w 913511"/>
                    <a:gd name="connsiteY1" fmla="*/ 0 h 1469128"/>
                    <a:gd name="connsiteX2" fmla="*/ 913511 w 913511"/>
                    <a:gd name="connsiteY2" fmla="*/ 1153245 h 1469128"/>
                    <a:gd name="connsiteX3" fmla="*/ 694944 w 913511"/>
                    <a:gd name="connsiteY3" fmla="*/ 1469128 h 1469128"/>
                    <a:gd name="connsiteX4" fmla="*/ 0 w 913511"/>
                    <a:gd name="connsiteY4" fmla="*/ 0 h 1469128"/>
                    <a:gd name="connsiteX0" fmla="*/ 0 w 913511"/>
                    <a:gd name="connsiteY0" fmla="*/ 0 h 1478753"/>
                    <a:gd name="connsiteX1" fmla="*/ 338270 w 913511"/>
                    <a:gd name="connsiteY1" fmla="*/ 0 h 1478753"/>
                    <a:gd name="connsiteX2" fmla="*/ 913511 w 913511"/>
                    <a:gd name="connsiteY2" fmla="*/ 1153245 h 1478753"/>
                    <a:gd name="connsiteX3" fmla="*/ 694944 w 913511"/>
                    <a:gd name="connsiteY3" fmla="*/ 1469128 h 1478753"/>
                    <a:gd name="connsiteX4" fmla="*/ 0 w 913511"/>
                    <a:gd name="connsiteY4" fmla="*/ 0 h 1478753"/>
                    <a:gd name="connsiteX0" fmla="*/ 0 w 984139"/>
                    <a:gd name="connsiteY0" fmla="*/ 0 h 1479459"/>
                    <a:gd name="connsiteX1" fmla="*/ 338270 w 984139"/>
                    <a:gd name="connsiteY1" fmla="*/ 0 h 1479459"/>
                    <a:gd name="connsiteX2" fmla="*/ 913511 w 984139"/>
                    <a:gd name="connsiteY2" fmla="*/ 1153245 h 1479459"/>
                    <a:gd name="connsiteX3" fmla="*/ 694944 w 984139"/>
                    <a:gd name="connsiteY3" fmla="*/ 1469128 h 1479459"/>
                    <a:gd name="connsiteX4" fmla="*/ 0 w 984139"/>
                    <a:gd name="connsiteY4" fmla="*/ 0 h 1479459"/>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0 w 989217"/>
                    <a:gd name="connsiteY4" fmla="*/ 0 h 1479240"/>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0 w 989217"/>
                    <a:gd name="connsiteY4" fmla="*/ 0 h 1479240"/>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405661 w 989217"/>
                    <a:gd name="connsiteY4" fmla="*/ 857874 h 1479240"/>
                    <a:gd name="connsiteX5" fmla="*/ 0 w 989217"/>
                    <a:gd name="connsiteY5" fmla="*/ 0 h 1479240"/>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26601 w 989217"/>
                    <a:gd name="connsiteY4" fmla="*/ 957627 h 1479240"/>
                    <a:gd name="connsiteX5" fmla="*/ 0 w 989217"/>
                    <a:gd name="connsiteY5" fmla="*/ 0 h 1479240"/>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26601 w 989217"/>
                    <a:gd name="connsiteY4" fmla="*/ 957627 h 1479240"/>
                    <a:gd name="connsiteX5" fmla="*/ 0 w 989217"/>
                    <a:gd name="connsiteY5" fmla="*/ 0 h 1479240"/>
                    <a:gd name="connsiteX0" fmla="*/ 17078 w 1006295"/>
                    <a:gd name="connsiteY0" fmla="*/ 0 h 1479240"/>
                    <a:gd name="connsiteX1" fmla="*/ 355348 w 1006295"/>
                    <a:gd name="connsiteY1" fmla="*/ 0 h 1479240"/>
                    <a:gd name="connsiteX2" fmla="*/ 937239 w 1006295"/>
                    <a:gd name="connsiteY2" fmla="*/ 1146595 h 1479240"/>
                    <a:gd name="connsiteX3" fmla="*/ 712022 w 1006295"/>
                    <a:gd name="connsiteY3" fmla="*/ 1469128 h 1479240"/>
                    <a:gd name="connsiteX4" fmla="*/ 43679 w 1006295"/>
                    <a:gd name="connsiteY4" fmla="*/ 957627 h 1479240"/>
                    <a:gd name="connsiteX5" fmla="*/ 17078 w 1006295"/>
                    <a:gd name="connsiteY5" fmla="*/ 0 h 1479240"/>
                    <a:gd name="connsiteX0" fmla="*/ 17078 w 1006295"/>
                    <a:gd name="connsiteY0" fmla="*/ 0 h 1479240"/>
                    <a:gd name="connsiteX1" fmla="*/ 355348 w 1006295"/>
                    <a:gd name="connsiteY1" fmla="*/ 0 h 1479240"/>
                    <a:gd name="connsiteX2" fmla="*/ 937239 w 1006295"/>
                    <a:gd name="connsiteY2" fmla="*/ 1146595 h 1479240"/>
                    <a:gd name="connsiteX3" fmla="*/ 712022 w 1006295"/>
                    <a:gd name="connsiteY3" fmla="*/ 1469128 h 1479240"/>
                    <a:gd name="connsiteX4" fmla="*/ 43679 w 1006295"/>
                    <a:gd name="connsiteY4" fmla="*/ 957627 h 1479240"/>
                    <a:gd name="connsiteX5" fmla="*/ 17078 w 1006295"/>
                    <a:gd name="connsiteY5" fmla="*/ 0 h 1479240"/>
                    <a:gd name="connsiteX0" fmla="*/ 17078 w 1006295"/>
                    <a:gd name="connsiteY0" fmla="*/ 0 h 1479240"/>
                    <a:gd name="connsiteX1" fmla="*/ 355348 w 1006295"/>
                    <a:gd name="connsiteY1" fmla="*/ 0 h 1479240"/>
                    <a:gd name="connsiteX2" fmla="*/ 937239 w 1006295"/>
                    <a:gd name="connsiteY2" fmla="*/ 1146595 h 1479240"/>
                    <a:gd name="connsiteX3" fmla="*/ 712022 w 1006295"/>
                    <a:gd name="connsiteY3" fmla="*/ 1469128 h 1479240"/>
                    <a:gd name="connsiteX4" fmla="*/ 43679 w 1006295"/>
                    <a:gd name="connsiteY4" fmla="*/ 957627 h 1479240"/>
                    <a:gd name="connsiteX5" fmla="*/ 17078 w 1006295"/>
                    <a:gd name="connsiteY5" fmla="*/ 0 h 1479240"/>
                    <a:gd name="connsiteX0" fmla="*/ 21528 w 1010745"/>
                    <a:gd name="connsiteY0" fmla="*/ 0 h 1479240"/>
                    <a:gd name="connsiteX1" fmla="*/ 359798 w 1010745"/>
                    <a:gd name="connsiteY1" fmla="*/ 0 h 1479240"/>
                    <a:gd name="connsiteX2" fmla="*/ 941689 w 1010745"/>
                    <a:gd name="connsiteY2" fmla="*/ 1146595 h 1479240"/>
                    <a:gd name="connsiteX3" fmla="*/ 716472 w 1010745"/>
                    <a:gd name="connsiteY3" fmla="*/ 1469128 h 1479240"/>
                    <a:gd name="connsiteX4" fmla="*/ 41479 w 1010745"/>
                    <a:gd name="connsiteY4" fmla="*/ 977577 h 1479240"/>
                    <a:gd name="connsiteX5" fmla="*/ 21528 w 1010745"/>
                    <a:gd name="connsiteY5" fmla="*/ 0 h 1479240"/>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19951 w 989217"/>
                    <a:gd name="connsiteY4" fmla="*/ 977577 h 1479240"/>
                    <a:gd name="connsiteX5" fmla="*/ 0 w 989217"/>
                    <a:gd name="connsiteY5" fmla="*/ 0 h 1479240"/>
                    <a:gd name="connsiteX0" fmla="*/ 0 w 992542"/>
                    <a:gd name="connsiteY0" fmla="*/ 146304 h 1479240"/>
                    <a:gd name="connsiteX1" fmla="*/ 341595 w 992542"/>
                    <a:gd name="connsiteY1" fmla="*/ 0 h 1479240"/>
                    <a:gd name="connsiteX2" fmla="*/ 923486 w 992542"/>
                    <a:gd name="connsiteY2" fmla="*/ 1146595 h 1479240"/>
                    <a:gd name="connsiteX3" fmla="*/ 698269 w 992542"/>
                    <a:gd name="connsiteY3" fmla="*/ 1469128 h 1479240"/>
                    <a:gd name="connsiteX4" fmla="*/ 23276 w 992542"/>
                    <a:gd name="connsiteY4" fmla="*/ 977577 h 1479240"/>
                    <a:gd name="connsiteX5" fmla="*/ 0 w 992542"/>
                    <a:gd name="connsiteY5" fmla="*/ 146304 h 1479240"/>
                    <a:gd name="connsiteX0" fmla="*/ 32340 w 1024882"/>
                    <a:gd name="connsiteY0" fmla="*/ 146304 h 1479240"/>
                    <a:gd name="connsiteX1" fmla="*/ 373935 w 1024882"/>
                    <a:gd name="connsiteY1" fmla="*/ 0 h 1479240"/>
                    <a:gd name="connsiteX2" fmla="*/ 955826 w 1024882"/>
                    <a:gd name="connsiteY2" fmla="*/ 1146595 h 1479240"/>
                    <a:gd name="connsiteX3" fmla="*/ 730609 w 1024882"/>
                    <a:gd name="connsiteY3" fmla="*/ 1469128 h 1479240"/>
                    <a:gd name="connsiteX4" fmla="*/ 55616 w 1024882"/>
                    <a:gd name="connsiteY4" fmla="*/ 977577 h 1479240"/>
                    <a:gd name="connsiteX5" fmla="*/ 32340 w 1024882"/>
                    <a:gd name="connsiteY5" fmla="*/ 146304 h 1479240"/>
                    <a:gd name="connsiteX0" fmla="*/ 33787 w 1019679"/>
                    <a:gd name="connsiteY0" fmla="*/ 66502 h 1479240"/>
                    <a:gd name="connsiteX1" fmla="*/ 368732 w 1019679"/>
                    <a:gd name="connsiteY1" fmla="*/ 0 h 1479240"/>
                    <a:gd name="connsiteX2" fmla="*/ 950623 w 1019679"/>
                    <a:gd name="connsiteY2" fmla="*/ 1146595 h 1479240"/>
                    <a:gd name="connsiteX3" fmla="*/ 725406 w 1019679"/>
                    <a:gd name="connsiteY3" fmla="*/ 1469128 h 1479240"/>
                    <a:gd name="connsiteX4" fmla="*/ 50413 w 1019679"/>
                    <a:gd name="connsiteY4" fmla="*/ 977577 h 1479240"/>
                    <a:gd name="connsiteX5" fmla="*/ 33787 w 1019679"/>
                    <a:gd name="connsiteY5" fmla="*/ 66502 h 1479240"/>
                    <a:gd name="connsiteX0" fmla="*/ 39705 w 1025597"/>
                    <a:gd name="connsiteY0" fmla="*/ 66502 h 1479240"/>
                    <a:gd name="connsiteX1" fmla="*/ 374650 w 1025597"/>
                    <a:gd name="connsiteY1" fmla="*/ 0 h 1479240"/>
                    <a:gd name="connsiteX2" fmla="*/ 956541 w 1025597"/>
                    <a:gd name="connsiteY2" fmla="*/ 1146595 h 1479240"/>
                    <a:gd name="connsiteX3" fmla="*/ 731324 w 1025597"/>
                    <a:gd name="connsiteY3" fmla="*/ 1469128 h 1479240"/>
                    <a:gd name="connsiteX4" fmla="*/ 56331 w 1025597"/>
                    <a:gd name="connsiteY4" fmla="*/ 977577 h 1479240"/>
                    <a:gd name="connsiteX5" fmla="*/ 39705 w 1025597"/>
                    <a:gd name="connsiteY5" fmla="*/ 66502 h 1479240"/>
                    <a:gd name="connsiteX0" fmla="*/ 39705 w 1000783"/>
                    <a:gd name="connsiteY0" fmla="*/ 66502 h 1478927"/>
                    <a:gd name="connsiteX1" fmla="*/ 374650 w 1000783"/>
                    <a:gd name="connsiteY1" fmla="*/ 0 h 1478927"/>
                    <a:gd name="connsiteX2" fmla="*/ 923290 w 1000783"/>
                    <a:gd name="connsiteY2" fmla="*/ 1136620 h 1478927"/>
                    <a:gd name="connsiteX3" fmla="*/ 731324 w 1000783"/>
                    <a:gd name="connsiteY3" fmla="*/ 1469128 h 1478927"/>
                    <a:gd name="connsiteX4" fmla="*/ 56331 w 1000783"/>
                    <a:gd name="connsiteY4" fmla="*/ 977577 h 1478927"/>
                    <a:gd name="connsiteX5" fmla="*/ 39705 w 1000783"/>
                    <a:gd name="connsiteY5" fmla="*/ 66502 h 1478927"/>
                    <a:gd name="connsiteX0" fmla="*/ 39705 w 1011118"/>
                    <a:gd name="connsiteY0" fmla="*/ 66502 h 1478118"/>
                    <a:gd name="connsiteX1" fmla="*/ 374650 w 1011118"/>
                    <a:gd name="connsiteY1" fmla="*/ 0 h 1478118"/>
                    <a:gd name="connsiteX2" fmla="*/ 923290 w 1011118"/>
                    <a:gd name="connsiteY2" fmla="*/ 1136620 h 1478118"/>
                    <a:gd name="connsiteX3" fmla="*/ 731324 w 1011118"/>
                    <a:gd name="connsiteY3" fmla="*/ 1469128 h 1478118"/>
                    <a:gd name="connsiteX4" fmla="*/ 56331 w 1011118"/>
                    <a:gd name="connsiteY4" fmla="*/ 977577 h 1478118"/>
                    <a:gd name="connsiteX5" fmla="*/ 39705 w 1011118"/>
                    <a:gd name="connsiteY5" fmla="*/ 66502 h 1478118"/>
                    <a:gd name="connsiteX0" fmla="*/ 39705 w 1020876"/>
                    <a:gd name="connsiteY0" fmla="*/ 66502 h 1477709"/>
                    <a:gd name="connsiteX1" fmla="*/ 374650 w 1020876"/>
                    <a:gd name="connsiteY1" fmla="*/ 0 h 1477709"/>
                    <a:gd name="connsiteX2" fmla="*/ 936590 w 1020876"/>
                    <a:gd name="connsiteY2" fmla="*/ 1119994 h 1477709"/>
                    <a:gd name="connsiteX3" fmla="*/ 731324 w 1020876"/>
                    <a:gd name="connsiteY3" fmla="*/ 1469128 h 1477709"/>
                    <a:gd name="connsiteX4" fmla="*/ 56331 w 1020876"/>
                    <a:gd name="connsiteY4" fmla="*/ 977577 h 1477709"/>
                    <a:gd name="connsiteX5" fmla="*/ 39705 w 1020876"/>
                    <a:gd name="connsiteY5" fmla="*/ 66502 h 1477709"/>
                    <a:gd name="connsiteX0" fmla="*/ 39705 w 1020876"/>
                    <a:gd name="connsiteY0" fmla="*/ 66502 h 1477709"/>
                    <a:gd name="connsiteX1" fmla="*/ 374650 w 1020876"/>
                    <a:gd name="connsiteY1" fmla="*/ 0 h 1477709"/>
                    <a:gd name="connsiteX2" fmla="*/ 678121 w 1020876"/>
                    <a:gd name="connsiteY2" fmla="*/ 591868 h 1477709"/>
                    <a:gd name="connsiteX3" fmla="*/ 936590 w 1020876"/>
                    <a:gd name="connsiteY3" fmla="*/ 1119994 h 1477709"/>
                    <a:gd name="connsiteX4" fmla="*/ 731324 w 1020876"/>
                    <a:gd name="connsiteY4" fmla="*/ 1469128 h 1477709"/>
                    <a:gd name="connsiteX5" fmla="*/ 56331 w 1020876"/>
                    <a:gd name="connsiteY5" fmla="*/ 977577 h 1477709"/>
                    <a:gd name="connsiteX6" fmla="*/ 39705 w 1020876"/>
                    <a:gd name="connsiteY6" fmla="*/ 66502 h 1477709"/>
                    <a:gd name="connsiteX0" fmla="*/ 39705 w 1020876"/>
                    <a:gd name="connsiteY0" fmla="*/ 66502 h 1477709"/>
                    <a:gd name="connsiteX1" fmla="*/ 374650 w 1020876"/>
                    <a:gd name="connsiteY1" fmla="*/ 0 h 1477709"/>
                    <a:gd name="connsiteX2" fmla="*/ 442039 w 1020876"/>
                    <a:gd name="connsiteY2" fmla="*/ 827949 h 1477709"/>
                    <a:gd name="connsiteX3" fmla="*/ 936590 w 1020876"/>
                    <a:gd name="connsiteY3" fmla="*/ 1119994 h 1477709"/>
                    <a:gd name="connsiteX4" fmla="*/ 731324 w 1020876"/>
                    <a:gd name="connsiteY4" fmla="*/ 1469128 h 1477709"/>
                    <a:gd name="connsiteX5" fmla="*/ 56331 w 1020876"/>
                    <a:gd name="connsiteY5" fmla="*/ 977577 h 1477709"/>
                    <a:gd name="connsiteX6" fmla="*/ 39705 w 1020876"/>
                    <a:gd name="connsiteY6" fmla="*/ 66502 h 1477709"/>
                    <a:gd name="connsiteX0" fmla="*/ 39705 w 1020876"/>
                    <a:gd name="connsiteY0" fmla="*/ 66502 h 1477709"/>
                    <a:gd name="connsiteX1" fmla="*/ 374650 w 1020876"/>
                    <a:gd name="connsiteY1" fmla="*/ 0 h 1477709"/>
                    <a:gd name="connsiteX2" fmla="*/ 442039 w 1020876"/>
                    <a:gd name="connsiteY2" fmla="*/ 827949 h 1477709"/>
                    <a:gd name="connsiteX3" fmla="*/ 936590 w 1020876"/>
                    <a:gd name="connsiteY3" fmla="*/ 1119994 h 1477709"/>
                    <a:gd name="connsiteX4" fmla="*/ 731324 w 1020876"/>
                    <a:gd name="connsiteY4" fmla="*/ 1469128 h 1477709"/>
                    <a:gd name="connsiteX5" fmla="*/ 56331 w 1020876"/>
                    <a:gd name="connsiteY5" fmla="*/ 977577 h 1477709"/>
                    <a:gd name="connsiteX6" fmla="*/ 39705 w 1020876"/>
                    <a:gd name="connsiteY6" fmla="*/ 66502 h 1477709"/>
                    <a:gd name="connsiteX0" fmla="*/ 39705 w 1020876"/>
                    <a:gd name="connsiteY0" fmla="*/ 66502 h 1477709"/>
                    <a:gd name="connsiteX1" fmla="*/ 374650 w 1020876"/>
                    <a:gd name="connsiteY1" fmla="*/ 0 h 1477709"/>
                    <a:gd name="connsiteX2" fmla="*/ 442039 w 1020876"/>
                    <a:gd name="connsiteY2" fmla="*/ 827949 h 1477709"/>
                    <a:gd name="connsiteX3" fmla="*/ 936590 w 1020876"/>
                    <a:gd name="connsiteY3" fmla="*/ 1119994 h 1477709"/>
                    <a:gd name="connsiteX4" fmla="*/ 731324 w 1020876"/>
                    <a:gd name="connsiteY4" fmla="*/ 1469128 h 1477709"/>
                    <a:gd name="connsiteX5" fmla="*/ 56331 w 1020876"/>
                    <a:gd name="connsiteY5" fmla="*/ 977577 h 1477709"/>
                    <a:gd name="connsiteX6" fmla="*/ 39705 w 1020876"/>
                    <a:gd name="connsiteY6" fmla="*/ 66502 h 1477709"/>
                    <a:gd name="connsiteX0" fmla="*/ 39705 w 1021741"/>
                    <a:gd name="connsiteY0" fmla="*/ 66502 h 1471218"/>
                    <a:gd name="connsiteX1" fmla="*/ 374650 w 1021741"/>
                    <a:gd name="connsiteY1" fmla="*/ 0 h 1471218"/>
                    <a:gd name="connsiteX2" fmla="*/ 442039 w 1021741"/>
                    <a:gd name="connsiteY2" fmla="*/ 827949 h 1471218"/>
                    <a:gd name="connsiteX3" fmla="*/ 936590 w 1021741"/>
                    <a:gd name="connsiteY3" fmla="*/ 1119994 h 1471218"/>
                    <a:gd name="connsiteX4" fmla="*/ 734649 w 1021741"/>
                    <a:gd name="connsiteY4" fmla="*/ 1462478 h 1471218"/>
                    <a:gd name="connsiteX5" fmla="*/ 56331 w 1021741"/>
                    <a:gd name="connsiteY5" fmla="*/ 977577 h 1471218"/>
                    <a:gd name="connsiteX6" fmla="*/ 39705 w 1021741"/>
                    <a:gd name="connsiteY6" fmla="*/ 66502 h 1471218"/>
                    <a:gd name="connsiteX0" fmla="*/ 39705 w 1023248"/>
                    <a:gd name="connsiteY0" fmla="*/ 66502 h 1475295"/>
                    <a:gd name="connsiteX1" fmla="*/ 374650 w 1023248"/>
                    <a:gd name="connsiteY1" fmla="*/ 0 h 1475295"/>
                    <a:gd name="connsiteX2" fmla="*/ 442039 w 1023248"/>
                    <a:gd name="connsiteY2" fmla="*/ 827949 h 1475295"/>
                    <a:gd name="connsiteX3" fmla="*/ 936590 w 1023248"/>
                    <a:gd name="connsiteY3" fmla="*/ 1119994 h 1475295"/>
                    <a:gd name="connsiteX4" fmla="*/ 734649 w 1023248"/>
                    <a:gd name="connsiteY4" fmla="*/ 1462478 h 1475295"/>
                    <a:gd name="connsiteX5" fmla="*/ 56331 w 1023248"/>
                    <a:gd name="connsiteY5" fmla="*/ 977577 h 1475295"/>
                    <a:gd name="connsiteX6" fmla="*/ 39705 w 1023248"/>
                    <a:gd name="connsiteY6" fmla="*/ 66502 h 1475295"/>
                    <a:gd name="connsiteX0" fmla="*/ 39705 w 1023248"/>
                    <a:gd name="connsiteY0" fmla="*/ 66502 h 1475295"/>
                    <a:gd name="connsiteX1" fmla="*/ 374650 w 1023248"/>
                    <a:gd name="connsiteY1" fmla="*/ 0 h 1475295"/>
                    <a:gd name="connsiteX2" fmla="*/ 442039 w 1023248"/>
                    <a:gd name="connsiteY2" fmla="*/ 827949 h 1475295"/>
                    <a:gd name="connsiteX3" fmla="*/ 936590 w 1023248"/>
                    <a:gd name="connsiteY3" fmla="*/ 1119994 h 1475295"/>
                    <a:gd name="connsiteX4" fmla="*/ 734649 w 1023248"/>
                    <a:gd name="connsiteY4" fmla="*/ 1462478 h 1475295"/>
                    <a:gd name="connsiteX5" fmla="*/ 56331 w 1023248"/>
                    <a:gd name="connsiteY5" fmla="*/ 977577 h 1475295"/>
                    <a:gd name="connsiteX6" fmla="*/ 39705 w 1023248"/>
                    <a:gd name="connsiteY6" fmla="*/ 66502 h 1475295"/>
                    <a:gd name="connsiteX0" fmla="*/ 39705 w 1023248"/>
                    <a:gd name="connsiteY0" fmla="*/ 66502 h 1472081"/>
                    <a:gd name="connsiteX1" fmla="*/ 374650 w 1023248"/>
                    <a:gd name="connsiteY1" fmla="*/ 0 h 1472081"/>
                    <a:gd name="connsiteX2" fmla="*/ 442039 w 1023248"/>
                    <a:gd name="connsiteY2" fmla="*/ 827949 h 1472081"/>
                    <a:gd name="connsiteX3" fmla="*/ 936590 w 1023248"/>
                    <a:gd name="connsiteY3" fmla="*/ 1119994 h 1472081"/>
                    <a:gd name="connsiteX4" fmla="*/ 734649 w 1023248"/>
                    <a:gd name="connsiteY4" fmla="*/ 1459153 h 1472081"/>
                    <a:gd name="connsiteX5" fmla="*/ 56331 w 1023248"/>
                    <a:gd name="connsiteY5" fmla="*/ 977577 h 1472081"/>
                    <a:gd name="connsiteX6" fmla="*/ 39705 w 1023248"/>
                    <a:gd name="connsiteY6" fmla="*/ 66502 h 1472081"/>
                    <a:gd name="connsiteX0" fmla="*/ 39705 w 1023248"/>
                    <a:gd name="connsiteY0" fmla="*/ 70065 h 1475644"/>
                    <a:gd name="connsiteX1" fmla="*/ 360401 w 1023248"/>
                    <a:gd name="connsiteY1" fmla="*/ 0 h 1475644"/>
                    <a:gd name="connsiteX2" fmla="*/ 442039 w 1023248"/>
                    <a:gd name="connsiteY2" fmla="*/ 831512 h 1475644"/>
                    <a:gd name="connsiteX3" fmla="*/ 936590 w 1023248"/>
                    <a:gd name="connsiteY3" fmla="*/ 1123557 h 1475644"/>
                    <a:gd name="connsiteX4" fmla="*/ 734649 w 1023248"/>
                    <a:gd name="connsiteY4" fmla="*/ 1462716 h 1475644"/>
                    <a:gd name="connsiteX5" fmla="*/ 56331 w 1023248"/>
                    <a:gd name="connsiteY5" fmla="*/ 981140 h 1475644"/>
                    <a:gd name="connsiteX6" fmla="*/ 39705 w 1023248"/>
                    <a:gd name="connsiteY6" fmla="*/ 70065 h 1475644"/>
                    <a:gd name="connsiteX0" fmla="*/ 39705 w 1023248"/>
                    <a:gd name="connsiteY0" fmla="*/ 23754 h 1429333"/>
                    <a:gd name="connsiteX1" fmla="*/ 374650 w 1023248"/>
                    <a:gd name="connsiteY1" fmla="*/ 0 h 1429333"/>
                    <a:gd name="connsiteX2" fmla="*/ 442039 w 1023248"/>
                    <a:gd name="connsiteY2" fmla="*/ 785201 h 1429333"/>
                    <a:gd name="connsiteX3" fmla="*/ 936590 w 1023248"/>
                    <a:gd name="connsiteY3" fmla="*/ 1077246 h 1429333"/>
                    <a:gd name="connsiteX4" fmla="*/ 734649 w 1023248"/>
                    <a:gd name="connsiteY4" fmla="*/ 1416405 h 1429333"/>
                    <a:gd name="connsiteX5" fmla="*/ 56331 w 1023248"/>
                    <a:gd name="connsiteY5" fmla="*/ 934829 h 1429333"/>
                    <a:gd name="connsiteX6" fmla="*/ 39705 w 1023248"/>
                    <a:gd name="connsiteY6" fmla="*/ 23754 h 1429333"/>
                    <a:gd name="connsiteX0" fmla="*/ 39705 w 1025192"/>
                    <a:gd name="connsiteY0" fmla="*/ 23754 h 1391610"/>
                    <a:gd name="connsiteX1" fmla="*/ 374650 w 1025192"/>
                    <a:gd name="connsiteY1" fmla="*/ 0 h 1391610"/>
                    <a:gd name="connsiteX2" fmla="*/ 442039 w 1025192"/>
                    <a:gd name="connsiteY2" fmla="*/ 785201 h 1391610"/>
                    <a:gd name="connsiteX3" fmla="*/ 936590 w 1025192"/>
                    <a:gd name="connsiteY3" fmla="*/ 1077246 h 1391610"/>
                    <a:gd name="connsiteX4" fmla="*/ 741773 w 1025192"/>
                    <a:gd name="connsiteY4" fmla="*/ 1377219 h 1391610"/>
                    <a:gd name="connsiteX5" fmla="*/ 56331 w 1025192"/>
                    <a:gd name="connsiteY5" fmla="*/ 934829 h 1391610"/>
                    <a:gd name="connsiteX6" fmla="*/ 39705 w 1025192"/>
                    <a:gd name="connsiteY6" fmla="*/ 23754 h 1391610"/>
                    <a:gd name="connsiteX0" fmla="*/ 39705 w 1032528"/>
                    <a:gd name="connsiteY0" fmla="*/ 23754 h 1391610"/>
                    <a:gd name="connsiteX1" fmla="*/ 374650 w 1032528"/>
                    <a:gd name="connsiteY1" fmla="*/ 0 h 1391610"/>
                    <a:gd name="connsiteX2" fmla="*/ 442039 w 1032528"/>
                    <a:gd name="connsiteY2" fmla="*/ 785201 h 1391610"/>
                    <a:gd name="connsiteX3" fmla="*/ 936590 w 1032528"/>
                    <a:gd name="connsiteY3" fmla="*/ 1077246 h 1391610"/>
                    <a:gd name="connsiteX4" fmla="*/ 766709 w 1032528"/>
                    <a:gd name="connsiteY4" fmla="*/ 1377219 h 1391610"/>
                    <a:gd name="connsiteX5" fmla="*/ 56331 w 1032528"/>
                    <a:gd name="connsiteY5" fmla="*/ 934829 h 1391610"/>
                    <a:gd name="connsiteX6" fmla="*/ 39705 w 1032528"/>
                    <a:gd name="connsiteY6" fmla="*/ 23754 h 1391610"/>
                    <a:gd name="connsiteX0" fmla="*/ 39705 w 1019653"/>
                    <a:gd name="connsiteY0" fmla="*/ 23754 h 1395795"/>
                    <a:gd name="connsiteX1" fmla="*/ 374650 w 1019653"/>
                    <a:gd name="connsiteY1" fmla="*/ 0 h 1395795"/>
                    <a:gd name="connsiteX2" fmla="*/ 442039 w 1019653"/>
                    <a:gd name="connsiteY2" fmla="*/ 785201 h 1395795"/>
                    <a:gd name="connsiteX3" fmla="*/ 936590 w 1019653"/>
                    <a:gd name="connsiteY3" fmla="*/ 1077246 h 1395795"/>
                    <a:gd name="connsiteX4" fmla="*/ 766709 w 1019653"/>
                    <a:gd name="connsiteY4" fmla="*/ 1377219 h 1395795"/>
                    <a:gd name="connsiteX5" fmla="*/ 56331 w 1019653"/>
                    <a:gd name="connsiteY5" fmla="*/ 934829 h 1395795"/>
                    <a:gd name="connsiteX6" fmla="*/ 39705 w 1019653"/>
                    <a:gd name="connsiteY6" fmla="*/ 23754 h 1395795"/>
                    <a:gd name="connsiteX0" fmla="*/ 39705 w 1018070"/>
                    <a:gd name="connsiteY0" fmla="*/ 23754 h 1395628"/>
                    <a:gd name="connsiteX1" fmla="*/ 374650 w 1018070"/>
                    <a:gd name="connsiteY1" fmla="*/ 0 h 1395628"/>
                    <a:gd name="connsiteX2" fmla="*/ 442039 w 1018070"/>
                    <a:gd name="connsiteY2" fmla="*/ 785201 h 1395628"/>
                    <a:gd name="connsiteX3" fmla="*/ 936590 w 1018070"/>
                    <a:gd name="connsiteY3" fmla="*/ 1077246 h 1395628"/>
                    <a:gd name="connsiteX4" fmla="*/ 766709 w 1018070"/>
                    <a:gd name="connsiteY4" fmla="*/ 1377219 h 1395628"/>
                    <a:gd name="connsiteX5" fmla="*/ 56331 w 1018070"/>
                    <a:gd name="connsiteY5" fmla="*/ 934829 h 1395628"/>
                    <a:gd name="connsiteX6" fmla="*/ 39705 w 1018070"/>
                    <a:gd name="connsiteY6" fmla="*/ 23754 h 1395628"/>
                    <a:gd name="connsiteX0" fmla="*/ 37699 w 1016064"/>
                    <a:gd name="connsiteY0" fmla="*/ 23754 h 1395628"/>
                    <a:gd name="connsiteX1" fmla="*/ 372644 w 1016064"/>
                    <a:gd name="connsiteY1" fmla="*/ 0 h 1395628"/>
                    <a:gd name="connsiteX2" fmla="*/ 440033 w 1016064"/>
                    <a:gd name="connsiteY2" fmla="*/ 785201 h 1395628"/>
                    <a:gd name="connsiteX3" fmla="*/ 934584 w 1016064"/>
                    <a:gd name="connsiteY3" fmla="*/ 1077246 h 1395628"/>
                    <a:gd name="connsiteX4" fmla="*/ 764703 w 1016064"/>
                    <a:gd name="connsiteY4" fmla="*/ 1377219 h 1395628"/>
                    <a:gd name="connsiteX5" fmla="*/ 61450 w 1016064"/>
                    <a:gd name="connsiteY5" fmla="*/ 927704 h 1395628"/>
                    <a:gd name="connsiteX6" fmla="*/ 37699 w 1016064"/>
                    <a:gd name="connsiteY6" fmla="*/ 23754 h 1395628"/>
                    <a:gd name="connsiteX0" fmla="*/ 37699 w 1016064"/>
                    <a:gd name="connsiteY0" fmla="*/ 23754 h 1395628"/>
                    <a:gd name="connsiteX1" fmla="*/ 372644 w 1016064"/>
                    <a:gd name="connsiteY1" fmla="*/ 0 h 1395628"/>
                    <a:gd name="connsiteX2" fmla="*/ 440033 w 1016064"/>
                    <a:gd name="connsiteY2" fmla="*/ 785201 h 1395628"/>
                    <a:gd name="connsiteX3" fmla="*/ 934584 w 1016064"/>
                    <a:gd name="connsiteY3" fmla="*/ 1077246 h 1395628"/>
                    <a:gd name="connsiteX4" fmla="*/ 764703 w 1016064"/>
                    <a:gd name="connsiteY4" fmla="*/ 1377219 h 1395628"/>
                    <a:gd name="connsiteX5" fmla="*/ 61450 w 1016064"/>
                    <a:gd name="connsiteY5" fmla="*/ 927704 h 1395628"/>
                    <a:gd name="connsiteX6" fmla="*/ 37699 w 1016064"/>
                    <a:gd name="connsiteY6" fmla="*/ 23754 h 1395628"/>
                    <a:gd name="connsiteX0" fmla="*/ 37699 w 1016064"/>
                    <a:gd name="connsiteY0" fmla="*/ 23754 h 1395628"/>
                    <a:gd name="connsiteX1" fmla="*/ 372644 w 1016064"/>
                    <a:gd name="connsiteY1" fmla="*/ 0 h 1395628"/>
                    <a:gd name="connsiteX2" fmla="*/ 440033 w 1016064"/>
                    <a:gd name="connsiteY2" fmla="*/ 785201 h 1395628"/>
                    <a:gd name="connsiteX3" fmla="*/ 934584 w 1016064"/>
                    <a:gd name="connsiteY3" fmla="*/ 1077246 h 1395628"/>
                    <a:gd name="connsiteX4" fmla="*/ 764703 w 1016064"/>
                    <a:gd name="connsiteY4" fmla="*/ 1377219 h 1395628"/>
                    <a:gd name="connsiteX5" fmla="*/ 61450 w 1016064"/>
                    <a:gd name="connsiteY5" fmla="*/ 927704 h 1395628"/>
                    <a:gd name="connsiteX6" fmla="*/ 37699 w 1016064"/>
                    <a:gd name="connsiteY6" fmla="*/ 23754 h 1395628"/>
                    <a:gd name="connsiteX0" fmla="*/ 37699 w 1016064"/>
                    <a:gd name="connsiteY0" fmla="*/ 23754 h 1395628"/>
                    <a:gd name="connsiteX1" fmla="*/ 372644 w 1016064"/>
                    <a:gd name="connsiteY1" fmla="*/ 0 h 1395628"/>
                    <a:gd name="connsiteX2" fmla="*/ 440033 w 1016064"/>
                    <a:gd name="connsiteY2" fmla="*/ 785201 h 1395628"/>
                    <a:gd name="connsiteX3" fmla="*/ 934584 w 1016064"/>
                    <a:gd name="connsiteY3" fmla="*/ 1077246 h 1395628"/>
                    <a:gd name="connsiteX4" fmla="*/ 764703 w 1016064"/>
                    <a:gd name="connsiteY4" fmla="*/ 1377219 h 1395628"/>
                    <a:gd name="connsiteX5" fmla="*/ 61450 w 1016064"/>
                    <a:gd name="connsiteY5" fmla="*/ 927704 h 1395628"/>
                    <a:gd name="connsiteX6" fmla="*/ 37699 w 1016064"/>
                    <a:gd name="connsiteY6" fmla="*/ 23754 h 1395628"/>
                    <a:gd name="connsiteX0" fmla="*/ 37699 w 1014256"/>
                    <a:gd name="connsiteY0" fmla="*/ 23754 h 1399017"/>
                    <a:gd name="connsiteX1" fmla="*/ 372644 w 1014256"/>
                    <a:gd name="connsiteY1" fmla="*/ 0 h 1399017"/>
                    <a:gd name="connsiteX2" fmla="*/ 440033 w 1014256"/>
                    <a:gd name="connsiteY2" fmla="*/ 785201 h 1399017"/>
                    <a:gd name="connsiteX3" fmla="*/ 934584 w 1014256"/>
                    <a:gd name="connsiteY3" fmla="*/ 1077246 h 1399017"/>
                    <a:gd name="connsiteX4" fmla="*/ 757579 w 1014256"/>
                    <a:gd name="connsiteY4" fmla="*/ 1380781 h 1399017"/>
                    <a:gd name="connsiteX5" fmla="*/ 61450 w 1014256"/>
                    <a:gd name="connsiteY5" fmla="*/ 927704 h 1399017"/>
                    <a:gd name="connsiteX6" fmla="*/ 37699 w 1014256"/>
                    <a:gd name="connsiteY6" fmla="*/ 23754 h 1399017"/>
                    <a:gd name="connsiteX0" fmla="*/ 37699 w 1014256"/>
                    <a:gd name="connsiteY0" fmla="*/ 23754 h 1399017"/>
                    <a:gd name="connsiteX1" fmla="*/ 372644 w 1014256"/>
                    <a:gd name="connsiteY1" fmla="*/ 0 h 1399017"/>
                    <a:gd name="connsiteX2" fmla="*/ 440033 w 1014256"/>
                    <a:gd name="connsiteY2" fmla="*/ 785201 h 1399017"/>
                    <a:gd name="connsiteX3" fmla="*/ 934584 w 1014256"/>
                    <a:gd name="connsiteY3" fmla="*/ 1077246 h 1399017"/>
                    <a:gd name="connsiteX4" fmla="*/ 757579 w 1014256"/>
                    <a:gd name="connsiteY4" fmla="*/ 1380781 h 1399017"/>
                    <a:gd name="connsiteX5" fmla="*/ 61450 w 1014256"/>
                    <a:gd name="connsiteY5" fmla="*/ 927704 h 1399017"/>
                    <a:gd name="connsiteX6" fmla="*/ 37699 w 1014256"/>
                    <a:gd name="connsiteY6" fmla="*/ 23754 h 1399017"/>
                    <a:gd name="connsiteX0" fmla="*/ 29786 w 1006343"/>
                    <a:gd name="connsiteY0" fmla="*/ 23754 h 1399017"/>
                    <a:gd name="connsiteX1" fmla="*/ 364731 w 1006343"/>
                    <a:gd name="connsiteY1" fmla="*/ 0 h 1399017"/>
                    <a:gd name="connsiteX2" fmla="*/ 432120 w 1006343"/>
                    <a:gd name="connsiteY2" fmla="*/ 785201 h 1399017"/>
                    <a:gd name="connsiteX3" fmla="*/ 926671 w 1006343"/>
                    <a:gd name="connsiteY3" fmla="*/ 1077246 h 1399017"/>
                    <a:gd name="connsiteX4" fmla="*/ 749666 w 1006343"/>
                    <a:gd name="connsiteY4" fmla="*/ 1380781 h 1399017"/>
                    <a:gd name="connsiteX5" fmla="*/ 53537 w 1006343"/>
                    <a:gd name="connsiteY5" fmla="*/ 927704 h 1399017"/>
                    <a:gd name="connsiteX6" fmla="*/ 29786 w 1006343"/>
                    <a:gd name="connsiteY6" fmla="*/ 23754 h 1399017"/>
                    <a:gd name="connsiteX0" fmla="*/ 26728 w 1003285"/>
                    <a:gd name="connsiteY0" fmla="*/ 23754 h 1399017"/>
                    <a:gd name="connsiteX1" fmla="*/ 361673 w 1003285"/>
                    <a:gd name="connsiteY1" fmla="*/ 0 h 1399017"/>
                    <a:gd name="connsiteX2" fmla="*/ 429062 w 1003285"/>
                    <a:gd name="connsiteY2" fmla="*/ 785201 h 1399017"/>
                    <a:gd name="connsiteX3" fmla="*/ 923613 w 1003285"/>
                    <a:gd name="connsiteY3" fmla="*/ 1077246 h 1399017"/>
                    <a:gd name="connsiteX4" fmla="*/ 746608 w 1003285"/>
                    <a:gd name="connsiteY4" fmla="*/ 1380781 h 1399017"/>
                    <a:gd name="connsiteX5" fmla="*/ 50479 w 1003285"/>
                    <a:gd name="connsiteY5" fmla="*/ 927704 h 1399017"/>
                    <a:gd name="connsiteX6" fmla="*/ 26728 w 1003285"/>
                    <a:gd name="connsiteY6" fmla="*/ 23754 h 1399017"/>
                    <a:gd name="connsiteX0" fmla="*/ 26728 w 1003285"/>
                    <a:gd name="connsiteY0" fmla="*/ 23754 h 1399017"/>
                    <a:gd name="connsiteX1" fmla="*/ 361673 w 1003285"/>
                    <a:gd name="connsiteY1" fmla="*/ 0 h 1399017"/>
                    <a:gd name="connsiteX2" fmla="*/ 429062 w 1003285"/>
                    <a:gd name="connsiteY2" fmla="*/ 785201 h 1399017"/>
                    <a:gd name="connsiteX3" fmla="*/ 923613 w 1003285"/>
                    <a:gd name="connsiteY3" fmla="*/ 1077246 h 1399017"/>
                    <a:gd name="connsiteX4" fmla="*/ 746608 w 1003285"/>
                    <a:gd name="connsiteY4" fmla="*/ 1380781 h 1399017"/>
                    <a:gd name="connsiteX5" fmla="*/ 50479 w 1003285"/>
                    <a:gd name="connsiteY5" fmla="*/ 927704 h 1399017"/>
                    <a:gd name="connsiteX6" fmla="*/ 26728 w 1003285"/>
                    <a:gd name="connsiteY6" fmla="*/ 23754 h 1399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3285" h="1399017">
                      <a:moveTo>
                        <a:pt x="26728" y="23754"/>
                      </a:moveTo>
                      <a:cubicBezTo>
                        <a:pt x="138376" y="1587"/>
                        <a:pt x="250025" y="22167"/>
                        <a:pt x="361673" y="0"/>
                      </a:cubicBezTo>
                      <a:cubicBezTo>
                        <a:pt x="370835" y="275983"/>
                        <a:pt x="406599" y="509218"/>
                        <a:pt x="429062" y="785201"/>
                      </a:cubicBezTo>
                      <a:lnTo>
                        <a:pt x="923613" y="1077246"/>
                      </a:lnTo>
                      <a:cubicBezTo>
                        <a:pt x="1093252" y="1172329"/>
                        <a:pt x="972184" y="1475941"/>
                        <a:pt x="746608" y="1380781"/>
                      </a:cubicBezTo>
                      <a:cubicBezTo>
                        <a:pt x="660382" y="1337101"/>
                        <a:pt x="78503" y="1106281"/>
                        <a:pt x="50479" y="927704"/>
                      </a:cubicBezTo>
                      <a:cubicBezTo>
                        <a:pt x="29260" y="836480"/>
                        <a:pt x="-36372" y="272902"/>
                        <a:pt x="26728" y="23754"/>
                      </a:cubicBezTo>
                      <a:close/>
                    </a:path>
                  </a:pathLst>
                </a:custGeom>
                <a:solidFill>
                  <a:schemeClr val="tx2">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latin typeface="Cambria" panose="02040503050406030204" pitchFamily="18" charset="0"/>
                    <a:ea typeface="Cambria" panose="02040503050406030204" pitchFamily="18" charset="0"/>
                    <a:cs typeface="Arial" panose="020B0604020202020204" pitchFamily="34" charset="0"/>
                  </a:endParaRPr>
                </a:p>
              </p:txBody>
            </p:sp>
            <p:sp>
              <p:nvSpPr>
                <p:cNvPr id="20" name="Freeform 49">
                  <a:extLst>
                    <a:ext uri="{FF2B5EF4-FFF2-40B4-BE49-F238E27FC236}">
                      <a16:creationId xmlns:a16="http://schemas.microsoft.com/office/drawing/2014/main" id="{57516F9A-D388-4B3A-856C-907AFDF9C966}"/>
                    </a:ext>
                  </a:extLst>
                </p:cNvPr>
                <p:cNvSpPr/>
                <p:nvPr/>
              </p:nvSpPr>
              <p:spPr>
                <a:xfrm flipH="1">
                  <a:off x="1607427" y="3428323"/>
                  <a:ext cx="1252720" cy="2928166"/>
                </a:xfrm>
                <a:custGeom>
                  <a:avLst/>
                  <a:gdLst>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149302 w 1499347"/>
                    <a:gd name="connsiteY4" fmla="*/ 1019866 h 1948953"/>
                    <a:gd name="connsiteX5" fmla="*/ 1281854 w 1499347"/>
                    <a:gd name="connsiteY5" fmla="*/ 1422881 h 1948953"/>
                    <a:gd name="connsiteX6" fmla="*/ 1460162 w 1499347"/>
                    <a:gd name="connsiteY6" fmla="*/ 1861793 h 1948953"/>
                    <a:gd name="connsiteX7" fmla="*/ 1080686 w 1499347"/>
                    <a:gd name="connsiteY7" fmla="*/ 1715489 h 1948953"/>
                    <a:gd name="connsiteX8" fmla="*/ 834013 w 1499347"/>
                    <a:gd name="connsiteY8" fmla="*/ 1255360 h 1948953"/>
                    <a:gd name="connsiteX9" fmla="*/ 828890 w 1499347"/>
                    <a:gd name="connsiteY9" fmla="*/ 1232262 h 1948953"/>
                    <a:gd name="connsiteX10" fmla="*/ 790706 w 1499347"/>
                    <a:gd name="connsiteY10" fmla="*/ 1245564 h 1948953"/>
                    <a:gd name="connsiteX11" fmla="*/ 582338 w 1499347"/>
                    <a:gd name="connsiteY11" fmla="*/ 1331440 h 1948953"/>
                    <a:gd name="connsiteX12" fmla="*/ 509186 w 1499347"/>
                    <a:gd name="connsiteY12" fmla="*/ 1884653 h 1948953"/>
                    <a:gd name="connsiteX13" fmla="*/ 157141 w 1499347"/>
                    <a:gd name="connsiteY13" fmla="*/ 1944090 h 1948953"/>
                    <a:gd name="connsiteX14" fmla="*/ 234864 w 1499347"/>
                    <a:gd name="connsiteY14" fmla="*/ 1665198 h 1948953"/>
                    <a:gd name="connsiteX15" fmla="*/ 253154 w 1499347"/>
                    <a:gd name="connsiteY15" fmla="*/ 1281148 h 1948953"/>
                    <a:gd name="connsiteX16" fmla="*/ 586907 w 1499347"/>
                    <a:gd name="connsiteY16" fmla="*/ 933679 h 1948953"/>
                    <a:gd name="connsiteX17" fmla="*/ 560591 w 1499347"/>
                    <a:gd name="connsiteY17" fmla="*/ 353242 h 1948953"/>
                    <a:gd name="connsiteX18" fmla="*/ 878920 w 1499347"/>
                    <a:gd name="connsiteY18"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34013 w 1499347"/>
                    <a:gd name="connsiteY7" fmla="*/ 1255360 h 1948953"/>
                    <a:gd name="connsiteX8" fmla="*/ 828890 w 1499347"/>
                    <a:gd name="connsiteY8" fmla="*/ 1232262 h 1948953"/>
                    <a:gd name="connsiteX9" fmla="*/ 790706 w 1499347"/>
                    <a:gd name="connsiteY9" fmla="*/ 1245564 h 1948953"/>
                    <a:gd name="connsiteX10" fmla="*/ 582338 w 1499347"/>
                    <a:gd name="connsiteY10" fmla="*/ 1331440 h 1948953"/>
                    <a:gd name="connsiteX11" fmla="*/ 509186 w 1499347"/>
                    <a:gd name="connsiteY11" fmla="*/ 1884653 h 1948953"/>
                    <a:gd name="connsiteX12" fmla="*/ 157141 w 1499347"/>
                    <a:gd name="connsiteY12" fmla="*/ 1944090 h 1948953"/>
                    <a:gd name="connsiteX13" fmla="*/ 234864 w 1499347"/>
                    <a:gd name="connsiteY13" fmla="*/ 1665198 h 1948953"/>
                    <a:gd name="connsiteX14" fmla="*/ 253154 w 1499347"/>
                    <a:gd name="connsiteY14" fmla="*/ 1281148 h 1948953"/>
                    <a:gd name="connsiteX15" fmla="*/ 586907 w 1499347"/>
                    <a:gd name="connsiteY15" fmla="*/ 933679 h 1948953"/>
                    <a:gd name="connsiteX16" fmla="*/ 560591 w 1499347"/>
                    <a:gd name="connsiteY16" fmla="*/ 353242 h 1948953"/>
                    <a:gd name="connsiteX17" fmla="*/ 878920 w 1499347"/>
                    <a:gd name="connsiteY17"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34013 w 1499347"/>
                    <a:gd name="connsiteY7" fmla="*/ 1255360 h 1948953"/>
                    <a:gd name="connsiteX8" fmla="*/ 828890 w 1499347"/>
                    <a:gd name="connsiteY8" fmla="*/ 1232262 h 1948953"/>
                    <a:gd name="connsiteX9" fmla="*/ 582338 w 1499347"/>
                    <a:gd name="connsiteY9" fmla="*/ 1331440 h 1948953"/>
                    <a:gd name="connsiteX10" fmla="*/ 509186 w 1499347"/>
                    <a:gd name="connsiteY10" fmla="*/ 1884653 h 1948953"/>
                    <a:gd name="connsiteX11" fmla="*/ 157141 w 1499347"/>
                    <a:gd name="connsiteY11" fmla="*/ 1944090 h 1948953"/>
                    <a:gd name="connsiteX12" fmla="*/ 234864 w 1499347"/>
                    <a:gd name="connsiteY12" fmla="*/ 1665198 h 1948953"/>
                    <a:gd name="connsiteX13" fmla="*/ 253154 w 1499347"/>
                    <a:gd name="connsiteY13" fmla="*/ 1281148 h 1948953"/>
                    <a:gd name="connsiteX14" fmla="*/ 586907 w 1499347"/>
                    <a:gd name="connsiteY14" fmla="*/ 933679 h 1948953"/>
                    <a:gd name="connsiteX15" fmla="*/ 560591 w 1499347"/>
                    <a:gd name="connsiteY15" fmla="*/ 353242 h 1948953"/>
                    <a:gd name="connsiteX16" fmla="*/ 878920 w 1499347"/>
                    <a:gd name="connsiteY16"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28890 w 1499347"/>
                    <a:gd name="connsiteY7" fmla="*/ 1232262 h 1948953"/>
                    <a:gd name="connsiteX8" fmla="*/ 582338 w 1499347"/>
                    <a:gd name="connsiteY8" fmla="*/ 1331440 h 1948953"/>
                    <a:gd name="connsiteX9" fmla="*/ 509186 w 1499347"/>
                    <a:gd name="connsiteY9" fmla="*/ 1884653 h 1948953"/>
                    <a:gd name="connsiteX10" fmla="*/ 157141 w 1499347"/>
                    <a:gd name="connsiteY10" fmla="*/ 1944090 h 1948953"/>
                    <a:gd name="connsiteX11" fmla="*/ 234864 w 1499347"/>
                    <a:gd name="connsiteY11" fmla="*/ 1665198 h 1948953"/>
                    <a:gd name="connsiteX12" fmla="*/ 253154 w 1499347"/>
                    <a:gd name="connsiteY12" fmla="*/ 1281148 h 1948953"/>
                    <a:gd name="connsiteX13" fmla="*/ 586907 w 1499347"/>
                    <a:gd name="connsiteY13" fmla="*/ 933679 h 1948953"/>
                    <a:gd name="connsiteX14" fmla="*/ 560591 w 1499347"/>
                    <a:gd name="connsiteY14" fmla="*/ 353242 h 1948953"/>
                    <a:gd name="connsiteX15" fmla="*/ 878920 w 1499347"/>
                    <a:gd name="connsiteY15"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28890 w 1499347"/>
                    <a:gd name="connsiteY7" fmla="*/ 1227690 h 1948953"/>
                    <a:gd name="connsiteX8" fmla="*/ 582338 w 1499347"/>
                    <a:gd name="connsiteY8" fmla="*/ 1331440 h 1948953"/>
                    <a:gd name="connsiteX9" fmla="*/ 509186 w 1499347"/>
                    <a:gd name="connsiteY9" fmla="*/ 1884653 h 1948953"/>
                    <a:gd name="connsiteX10" fmla="*/ 157141 w 1499347"/>
                    <a:gd name="connsiteY10" fmla="*/ 1944090 h 1948953"/>
                    <a:gd name="connsiteX11" fmla="*/ 234864 w 1499347"/>
                    <a:gd name="connsiteY11" fmla="*/ 1665198 h 1948953"/>
                    <a:gd name="connsiteX12" fmla="*/ 253154 w 1499347"/>
                    <a:gd name="connsiteY12" fmla="*/ 1281148 h 1948953"/>
                    <a:gd name="connsiteX13" fmla="*/ 586907 w 1499347"/>
                    <a:gd name="connsiteY13" fmla="*/ 933679 h 1948953"/>
                    <a:gd name="connsiteX14" fmla="*/ 560591 w 1499347"/>
                    <a:gd name="connsiteY14" fmla="*/ 353242 h 1948953"/>
                    <a:gd name="connsiteX15" fmla="*/ 878920 w 1499347"/>
                    <a:gd name="connsiteY15"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28890 w 1499347"/>
                    <a:gd name="connsiteY7" fmla="*/ 1227690 h 1948953"/>
                    <a:gd name="connsiteX8" fmla="*/ 582338 w 1499347"/>
                    <a:gd name="connsiteY8" fmla="*/ 1331440 h 1948953"/>
                    <a:gd name="connsiteX9" fmla="*/ 509186 w 1499347"/>
                    <a:gd name="connsiteY9" fmla="*/ 1884653 h 1948953"/>
                    <a:gd name="connsiteX10" fmla="*/ 157141 w 1499347"/>
                    <a:gd name="connsiteY10" fmla="*/ 1944090 h 1948953"/>
                    <a:gd name="connsiteX11" fmla="*/ 234864 w 1499347"/>
                    <a:gd name="connsiteY11" fmla="*/ 1665198 h 1948953"/>
                    <a:gd name="connsiteX12" fmla="*/ 253154 w 1499347"/>
                    <a:gd name="connsiteY12" fmla="*/ 1281148 h 1948953"/>
                    <a:gd name="connsiteX13" fmla="*/ 586907 w 1499347"/>
                    <a:gd name="connsiteY13" fmla="*/ 933679 h 1948953"/>
                    <a:gd name="connsiteX14" fmla="*/ 560591 w 1499347"/>
                    <a:gd name="connsiteY14" fmla="*/ 353242 h 1948953"/>
                    <a:gd name="connsiteX15" fmla="*/ 878920 w 1499347"/>
                    <a:gd name="connsiteY15"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28890 w 1499347"/>
                    <a:gd name="connsiteY7" fmla="*/ 1227690 h 1948953"/>
                    <a:gd name="connsiteX8" fmla="*/ 582338 w 1499347"/>
                    <a:gd name="connsiteY8" fmla="*/ 1331440 h 1948953"/>
                    <a:gd name="connsiteX9" fmla="*/ 509186 w 1499347"/>
                    <a:gd name="connsiteY9" fmla="*/ 1884653 h 1948953"/>
                    <a:gd name="connsiteX10" fmla="*/ 157141 w 1499347"/>
                    <a:gd name="connsiteY10" fmla="*/ 1944090 h 1948953"/>
                    <a:gd name="connsiteX11" fmla="*/ 234864 w 1499347"/>
                    <a:gd name="connsiteY11" fmla="*/ 1665198 h 1948953"/>
                    <a:gd name="connsiteX12" fmla="*/ 253154 w 1499347"/>
                    <a:gd name="connsiteY12" fmla="*/ 1281148 h 1948953"/>
                    <a:gd name="connsiteX13" fmla="*/ 586907 w 1499347"/>
                    <a:gd name="connsiteY13" fmla="*/ 933679 h 1948953"/>
                    <a:gd name="connsiteX14" fmla="*/ 560591 w 1499347"/>
                    <a:gd name="connsiteY14" fmla="*/ 353242 h 1948953"/>
                    <a:gd name="connsiteX15" fmla="*/ 878920 w 1499347"/>
                    <a:gd name="connsiteY15"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281854 w 1499347"/>
                    <a:gd name="connsiteY3" fmla="*/ 1422881 h 1948953"/>
                    <a:gd name="connsiteX4" fmla="*/ 1460162 w 1499347"/>
                    <a:gd name="connsiteY4" fmla="*/ 1861793 h 1948953"/>
                    <a:gd name="connsiteX5" fmla="*/ 1080686 w 1499347"/>
                    <a:gd name="connsiteY5" fmla="*/ 1715489 h 1948953"/>
                    <a:gd name="connsiteX6" fmla="*/ 828890 w 1499347"/>
                    <a:gd name="connsiteY6" fmla="*/ 1227690 h 1948953"/>
                    <a:gd name="connsiteX7" fmla="*/ 582338 w 1499347"/>
                    <a:gd name="connsiteY7" fmla="*/ 1331440 h 1948953"/>
                    <a:gd name="connsiteX8" fmla="*/ 509186 w 1499347"/>
                    <a:gd name="connsiteY8" fmla="*/ 1884653 h 1948953"/>
                    <a:gd name="connsiteX9" fmla="*/ 157141 w 1499347"/>
                    <a:gd name="connsiteY9" fmla="*/ 1944090 h 1948953"/>
                    <a:gd name="connsiteX10" fmla="*/ 234864 w 1499347"/>
                    <a:gd name="connsiteY10" fmla="*/ 1665198 h 1948953"/>
                    <a:gd name="connsiteX11" fmla="*/ 253154 w 1499347"/>
                    <a:gd name="connsiteY11" fmla="*/ 1281148 h 1948953"/>
                    <a:gd name="connsiteX12" fmla="*/ 586907 w 1499347"/>
                    <a:gd name="connsiteY12" fmla="*/ 933679 h 1948953"/>
                    <a:gd name="connsiteX13" fmla="*/ 560591 w 1499347"/>
                    <a:gd name="connsiteY13" fmla="*/ 353242 h 1948953"/>
                    <a:gd name="connsiteX14" fmla="*/ 878920 w 1499347"/>
                    <a:gd name="connsiteY14"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281854 w 1499347"/>
                    <a:gd name="connsiteY3" fmla="*/ 1422881 h 1948953"/>
                    <a:gd name="connsiteX4" fmla="*/ 1460162 w 1499347"/>
                    <a:gd name="connsiteY4" fmla="*/ 1861793 h 1948953"/>
                    <a:gd name="connsiteX5" fmla="*/ 1080686 w 1499347"/>
                    <a:gd name="connsiteY5" fmla="*/ 1715489 h 1948953"/>
                    <a:gd name="connsiteX6" fmla="*/ 828890 w 1499347"/>
                    <a:gd name="connsiteY6" fmla="*/ 1227690 h 1948953"/>
                    <a:gd name="connsiteX7" fmla="*/ 582338 w 1499347"/>
                    <a:gd name="connsiteY7" fmla="*/ 1331440 h 1948953"/>
                    <a:gd name="connsiteX8" fmla="*/ 509186 w 1499347"/>
                    <a:gd name="connsiteY8" fmla="*/ 1884653 h 1948953"/>
                    <a:gd name="connsiteX9" fmla="*/ 157141 w 1499347"/>
                    <a:gd name="connsiteY9" fmla="*/ 1944090 h 1948953"/>
                    <a:gd name="connsiteX10" fmla="*/ 234864 w 1499347"/>
                    <a:gd name="connsiteY10" fmla="*/ 1665198 h 1948953"/>
                    <a:gd name="connsiteX11" fmla="*/ 253154 w 1499347"/>
                    <a:gd name="connsiteY11" fmla="*/ 1281148 h 1948953"/>
                    <a:gd name="connsiteX12" fmla="*/ 586907 w 1499347"/>
                    <a:gd name="connsiteY12" fmla="*/ 933679 h 1948953"/>
                    <a:gd name="connsiteX13" fmla="*/ 560591 w 1499347"/>
                    <a:gd name="connsiteY13" fmla="*/ 353242 h 1948953"/>
                    <a:gd name="connsiteX14" fmla="*/ 878920 w 1499347"/>
                    <a:gd name="connsiteY14" fmla="*/ 838 h 1948953"/>
                    <a:gd name="connsiteX0" fmla="*/ 878920 w 1500358"/>
                    <a:gd name="connsiteY0" fmla="*/ 838 h 1948953"/>
                    <a:gd name="connsiteX1" fmla="*/ 980322 w 1500358"/>
                    <a:gd name="connsiteY1" fmla="*/ 66433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980322 w 1500358"/>
                    <a:gd name="connsiteY1" fmla="*/ 66433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1007754 w 1500358"/>
                    <a:gd name="connsiteY1" fmla="*/ 66433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998610 w 1500358"/>
                    <a:gd name="connsiteY1" fmla="*/ 66433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958128 w 1500358"/>
                    <a:gd name="connsiteY1" fmla="*/ 97390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979559 w 1500358"/>
                    <a:gd name="connsiteY1" fmla="*/ 33096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986703 w 1500358"/>
                    <a:gd name="connsiteY1" fmla="*/ 54527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27 h 1948942"/>
                    <a:gd name="connsiteX1" fmla="*/ 986703 w 1500358"/>
                    <a:gd name="connsiteY1" fmla="*/ 54516 h 1948942"/>
                    <a:gd name="connsiteX2" fmla="*/ 1167629 w 1500358"/>
                    <a:gd name="connsiteY2" fmla="*/ 949459 h 1948942"/>
                    <a:gd name="connsiteX3" fmla="*/ 1290998 w 1500358"/>
                    <a:gd name="connsiteY3" fmla="*/ 1413726 h 1948942"/>
                    <a:gd name="connsiteX4" fmla="*/ 1460162 w 1500358"/>
                    <a:gd name="connsiteY4" fmla="*/ 1861782 h 1948942"/>
                    <a:gd name="connsiteX5" fmla="*/ 1080686 w 1500358"/>
                    <a:gd name="connsiteY5" fmla="*/ 1715478 h 1948942"/>
                    <a:gd name="connsiteX6" fmla="*/ 828890 w 1500358"/>
                    <a:gd name="connsiteY6" fmla="*/ 1227679 h 1948942"/>
                    <a:gd name="connsiteX7" fmla="*/ 582338 w 1500358"/>
                    <a:gd name="connsiteY7" fmla="*/ 1331429 h 1948942"/>
                    <a:gd name="connsiteX8" fmla="*/ 509186 w 1500358"/>
                    <a:gd name="connsiteY8" fmla="*/ 1884642 h 1948942"/>
                    <a:gd name="connsiteX9" fmla="*/ 157141 w 1500358"/>
                    <a:gd name="connsiteY9" fmla="*/ 1944079 h 1948942"/>
                    <a:gd name="connsiteX10" fmla="*/ 234864 w 1500358"/>
                    <a:gd name="connsiteY10" fmla="*/ 1665187 h 1948942"/>
                    <a:gd name="connsiteX11" fmla="*/ 253154 w 1500358"/>
                    <a:gd name="connsiteY11" fmla="*/ 1281137 h 1948942"/>
                    <a:gd name="connsiteX12" fmla="*/ 586907 w 1500358"/>
                    <a:gd name="connsiteY12" fmla="*/ 933668 h 1948942"/>
                    <a:gd name="connsiteX13" fmla="*/ 560591 w 1500358"/>
                    <a:gd name="connsiteY13" fmla="*/ 353231 h 1948942"/>
                    <a:gd name="connsiteX14" fmla="*/ 878920 w 1500358"/>
                    <a:gd name="connsiteY14" fmla="*/ 827 h 1948942"/>
                    <a:gd name="connsiteX0" fmla="*/ 878920 w 1500358"/>
                    <a:gd name="connsiteY0" fmla="*/ 355 h 1948470"/>
                    <a:gd name="connsiteX1" fmla="*/ 986703 w 1500358"/>
                    <a:gd name="connsiteY1" fmla="*/ 54044 h 1948470"/>
                    <a:gd name="connsiteX2" fmla="*/ 1167629 w 1500358"/>
                    <a:gd name="connsiteY2" fmla="*/ 948987 h 1948470"/>
                    <a:gd name="connsiteX3" fmla="*/ 1290998 w 1500358"/>
                    <a:gd name="connsiteY3" fmla="*/ 1413254 h 1948470"/>
                    <a:gd name="connsiteX4" fmla="*/ 1460162 w 1500358"/>
                    <a:gd name="connsiteY4" fmla="*/ 1861310 h 1948470"/>
                    <a:gd name="connsiteX5" fmla="*/ 1080686 w 1500358"/>
                    <a:gd name="connsiteY5" fmla="*/ 1715006 h 1948470"/>
                    <a:gd name="connsiteX6" fmla="*/ 828890 w 1500358"/>
                    <a:gd name="connsiteY6" fmla="*/ 1227207 h 1948470"/>
                    <a:gd name="connsiteX7" fmla="*/ 582338 w 1500358"/>
                    <a:gd name="connsiteY7" fmla="*/ 1330957 h 1948470"/>
                    <a:gd name="connsiteX8" fmla="*/ 509186 w 1500358"/>
                    <a:gd name="connsiteY8" fmla="*/ 1884170 h 1948470"/>
                    <a:gd name="connsiteX9" fmla="*/ 157141 w 1500358"/>
                    <a:gd name="connsiteY9" fmla="*/ 1943607 h 1948470"/>
                    <a:gd name="connsiteX10" fmla="*/ 234864 w 1500358"/>
                    <a:gd name="connsiteY10" fmla="*/ 1664715 h 1948470"/>
                    <a:gd name="connsiteX11" fmla="*/ 253154 w 1500358"/>
                    <a:gd name="connsiteY11" fmla="*/ 1280665 h 1948470"/>
                    <a:gd name="connsiteX12" fmla="*/ 586907 w 1500358"/>
                    <a:gd name="connsiteY12" fmla="*/ 933196 h 1948470"/>
                    <a:gd name="connsiteX13" fmla="*/ 560591 w 1500358"/>
                    <a:gd name="connsiteY13" fmla="*/ 352759 h 1948470"/>
                    <a:gd name="connsiteX14" fmla="*/ 878920 w 1500358"/>
                    <a:gd name="connsiteY14" fmla="*/ 355 h 1948470"/>
                    <a:gd name="connsiteX0" fmla="*/ 876774 w 1500358"/>
                    <a:gd name="connsiteY0" fmla="*/ 346 h 1954899"/>
                    <a:gd name="connsiteX1" fmla="*/ 986703 w 1500358"/>
                    <a:gd name="connsiteY1" fmla="*/ 60473 h 1954899"/>
                    <a:gd name="connsiteX2" fmla="*/ 1167629 w 1500358"/>
                    <a:gd name="connsiteY2" fmla="*/ 955416 h 1954899"/>
                    <a:gd name="connsiteX3" fmla="*/ 1290998 w 1500358"/>
                    <a:gd name="connsiteY3" fmla="*/ 1419683 h 1954899"/>
                    <a:gd name="connsiteX4" fmla="*/ 1460162 w 1500358"/>
                    <a:gd name="connsiteY4" fmla="*/ 1867739 h 1954899"/>
                    <a:gd name="connsiteX5" fmla="*/ 1080686 w 1500358"/>
                    <a:gd name="connsiteY5" fmla="*/ 1721435 h 1954899"/>
                    <a:gd name="connsiteX6" fmla="*/ 828890 w 1500358"/>
                    <a:gd name="connsiteY6" fmla="*/ 1233636 h 1954899"/>
                    <a:gd name="connsiteX7" fmla="*/ 582338 w 1500358"/>
                    <a:gd name="connsiteY7" fmla="*/ 1337386 h 1954899"/>
                    <a:gd name="connsiteX8" fmla="*/ 509186 w 1500358"/>
                    <a:gd name="connsiteY8" fmla="*/ 1890599 h 1954899"/>
                    <a:gd name="connsiteX9" fmla="*/ 157141 w 1500358"/>
                    <a:gd name="connsiteY9" fmla="*/ 1950036 h 1954899"/>
                    <a:gd name="connsiteX10" fmla="*/ 234864 w 1500358"/>
                    <a:gd name="connsiteY10" fmla="*/ 1671144 h 1954899"/>
                    <a:gd name="connsiteX11" fmla="*/ 253154 w 1500358"/>
                    <a:gd name="connsiteY11" fmla="*/ 1287094 h 1954899"/>
                    <a:gd name="connsiteX12" fmla="*/ 586907 w 1500358"/>
                    <a:gd name="connsiteY12" fmla="*/ 939625 h 1954899"/>
                    <a:gd name="connsiteX13" fmla="*/ 560591 w 1500358"/>
                    <a:gd name="connsiteY13" fmla="*/ 359188 h 1954899"/>
                    <a:gd name="connsiteX14" fmla="*/ 876774 w 1500358"/>
                    <a:gd name="connsiteY14" fmla="*/ 346 h 1954899"/>
                    <a:gd name="connsiteX0" fmla="*/ 876774 w 1500358"/>
                    <a:gd name="connsiteY0" fmla="*/ 321 h 1954874"/>
                    <a:gd name="connsiteX1" fmla="*/ 986703 w 1500358"/>
                    <a:gd name="connsiteY1" fmla="*/ 60448 h 1954874"/>
                    <a:gd name="connsiteX2" fmla="*/ 1167629 w 1500358"/>
                    <a:gd name="connsiteY2" fmla="*/ 955391 h 1954874"/>
                    <a:gd name="connsiteX3" fmla="*/ 1290998 w 1500358"/>
                    <a:gd name="connsiteY3" fmla="*/ 1419658 h 1954874"/>
                    <a:gd name="connsiteX4" fmla="*/ 1460162 w 1500358"/>
                    <a:gd name="connsiteY4" fmla="*/ 1867714 h 1954874"/>
                    <a:gd name="connsiteX5" fmla="*/ 1080686 w 1500358"/>
                    <a:gd name="connsiteY5" fmla="*/ 1721410 h 1954874"/>
                    <a:gd name="connsiteX6" fmla="*/ 828890 w 1500358"/>
                    <a:gd name="connsiteY6" fmla="*/ 1233611 h 1954874"/>
                    <a:gd name="connsiteX7" fmla="*/ 582338 w 1500358"/>
                    <a:gd name="connsiteY7" fmla="*/ 1337361 h 1954874"/>
                    <a:gd name="connsiteX8" fmla="*/ 509186 w 1500358"/>
                    <a:gd name="connsiteY8" fmla="*/ 1890574 h 1954874"/>
                    <a:gd name="connsiteX9" fmla="*/ 157141 w 1500358"/>
                    <a:gd name="connsiteY9" fmla="*/ 1950011 h 1954874"/>
                    <a:gd name="connsiteX10" fmla="*/ 234864 w 1500358"/>
                    <a:gd name="connsiteY10" fmla="*/ 1671119 h 1954874"/>
                    <a:gd name="connsiteX11" fmla="*/ 253154 w 1500358"/>
                    <a:gd name="connsiteY11" fmla="*/ 1287069 h 1954874"/>
                    <a:gd name="connsiteX12" fmla="*/ 586907 w 1500358"/>
                    <a:gd name="connsiteY12" fmla="*/ 939600 h 1954874"/>
                    <a:gd name="connsiteX13" fmla="*/ 460248 w 1500358"/>
                    <a:gd name="connsiteY13" fmla="*/ 383028 h 1954874"/>
                    <a:gd name="connsiteX14" fmla="*/ 876774 w 1500358"/>
                    <a:gd name="connsiteY14" fmla="*/ 321 h 1954874"/>
                    <a:gd name="connsiteX0" fmla="*/ 618750 w 1500358"/>
                    <a:gd name="connsiteY0" fmla="*/ 13429 h 1913433"/>
                    <a:gd name="connsiteX1" fmla="*/ 986703 w 1500358"/>
                    <a:gd name="connsiteY1" fmla="*/ 19007 h 1913433"/>
                    <a:gd name="connsiteX2" fmla="*/ 1167629 w 1500358"/>
                    <a:gd name="connsiteY2" fmla="*/ 913950 h 1913433"/>
                    <a:gd name="connsiteX3" fmla="*/ 1290998 w 1500358"/>
                    <a:gd name="connsiteY3" fmla="*/ 1378217 h 1913433"/>
                    <a:gd name="connsiteX4" fmla="*/ 1460162 w 1500358"/>
                    <a:gd name="connsiteY4" fmla="*/ 1826273 h 1913433"/>
                    <a:gd name="connsiteX5" fmla="*/ 1080686 w 1500358"/>
                    <a:gd name="connsiteY5" fmla="*/ 1679969 h 1913433"/>
                    <a:gd name="connsiteX6" fmla="*/ 828890 w 1500358"/>
                    <a:gd name="connsiteY6" fmla="*/ 1192170 h 1913433"/>
                    <a:gd name="connsiteX7" fmla="*/ 582338 w 1500358"/>
                    <a:gd name="connsiteY7" fmla="*/ 1295920 h 1913433"/>
                    <a:gd name="connsiteX8" fmla="*/ 509186 w 1500358"/>
                    <a:gd name="connsiteY8" fmla="*/ 1849133 h 1913433"/>
                    <a:gd name="connsiteX9" fmla="*/ 157141 w 1500358"/>
                    <a:gd name="connsiteY9" fmla="*/ 1908570 h 1913433"/>
                    <a:gd name="connsiteX10" fmla="*/ 234864 w 1500358"/>
                    <a:gd name="connsiteY10" fmla="*/ 1629678 h 1913433"/>
                    <a:gd name="connsiteX11" fmla="*/ 253154 w 1500358"/>
                    <a:gd name="connsiteY11" fmla="*/ 1245628 h 1913433"/>
                    <a:gd name="connsiteX12" fmla="*/ 586907 w 1500358"/>
                    <a:gd name="connsiteY12" fmla="*/ 898159 h 1913433"/>
                    <a:gd name="connsiteX13" fmla="*/ 460248 w 1500358"/>
                    <a:gd name="connsiteY13" fmla="*/ 341587 h 1913433"/>
                    <a:gd name="connsiteX14" fmla="*/ 618750 w 1500358"/>
                    <a:gd name="connsiteY14" fmla="*/ 13429 h 1913433"/>
                    <a:gd name="connsiteX0" fmla="*/ 618750 w 1500358"/>
                    <a:gd name="connsiteY0" fmla="*/ 388 h 1900392"/>
                    <a:gd name="connsiteX1" fmla="*/ 891139 w 1500358"/>
                    <a:gd name="connsiteY1" fmla="*/ 94609 h 1900392"/>
                    <a:gd name="connsiteX2" fmla="*/ 1167629 w 1500358"/>
                    <a:gd name="connsiteY2" fmla="*/ 900909 h 1900392"/>
                    <a:gd name="connsiteX3" fmla="*/ 1290998 w 1500358"/>
                    <a:gd name="connsiteY3" fmla="*/ 1365176 h 1900392"/>
                    <a:gd name="connsiteX4" fmla="*/ 1460162 w 1500358"/>
                    <a:gd name="connsiteY4" fmla="*/ 1813232 h 1900392"/>
                    <a:gd name="connsiteX5" fmla="*/ 1080686 w 1500358"/>
                    <a:gd name="connsiteY5" fmla="*/ 1666928 h 1900392"/>
                    <a:gd name="connsiteX6" fmla="*/ 828890 w 1500358"/>
                    <a:gd name="connsiteY6" fmla="*/ 1179129 h 1900392"/>
                    <a:gd name="connsiteX7" fmla="*/ 582338 w 1500358"/>
                    <a:gd name="connsiteY7" fmla="*/ 1282879 h 1900392"/>
                    <a:gd name="connsiteX8" fmla="*/ 509186 w 1500358"/>
                    <a:gd name="connsiteY8" fmla="*/ 1836092 h 1900392"/>
                    <a:gd name="connsiteX9" fmla="*/ 157141 w 1500358"/>
                    <a:gd name="connsiteY9" fmla="*/ 1895529 h 1900392"/>
                    <a:gd name="connsiteX10" fmla="*/ 234864 w 1500358"/>
                    <a:gd name="connsiteY10" fmla="*/ 1616637 h 1900392"/>
                    <a:gd name="connsiteX11" fmla="*/ 253154 w 1500358"/>
                    <a:gd name="connsiteY11" fmla="*/ 1232587 h 1900392"/>
                    <a:gd name="connsiteX12" fmla="*/ 586907 w 1500358"/>
                    <a:gd name="connsiteY12" fmla="*/ 885118 h 1900392"/>
                    <a:gd name="connsiteX13" fmla="*/ 460248 w 1500358"/>
                    <a:gd name="connsiteY13" fmla="*/ 328546 h 1900392"/>
                    <a:gd name="connsiteX14" fmla="*/ 618750 w 1500358"/>
                    <a:gd name="connsiteY14" fmla="*/ 388 h 1900392"/>
                    <a:gd name="connsiteX0" fmla="*/ 618750 w 1500358"/>
                    <a:gd name="connsiteY0" fmla="*/ 382 h 1903795"/>
                    <a:gd name="connsiteX1" fmla="*/ 891139 w 1500358"/>
                    <a:gd name="connsiteY1" fmla="*/ 98012 h 1903795"/>
                    <a:gd name="connsiteX2" fmla="*/ 1167629 w 1500358"/>
                    <a:gd name="connsiteY2" fmla="*/ 904312 h 1903795"/>
                    <a:gd name="connsiteX3" fmla="*/ 1290998 w 1500358"/>
                    <a:gd name="connsiteY3" fmla="*/ 1368579 h 1903795"/>
                    <a:gd name="connsiteX4" fmla="*/ 1460162 w 1500358"/>
                    <a:gd name="connsiteY4" fmla="*/ 1816635 h 1903795"/>
                    <a:gd name="connsiteX5" fmla="*/ 1080686 w 1500358"/>
                    <a:gd name="connsiteY5" fmla="*/ 1670331 h 1903795"/>
                    <a:gd name="connsiteX6" fmla="*/ 828890 w 1500358"/>
                    <a:gd name="connsiteY6" fmla="*/ 1182532 h 1903795"/>
                    <a:gd name="connsiteX7" fmla="*/ 582338 w 1500358"/>
                    <a:gd name="connsiteY7" fmla="*/ 1286282 h 1903795"/>
                    <a:gd name="connsiteX8" fmla="*/ 509186 w 1500358"/>
                    <a:gd name="connsiteY8" fmla="*/ 1839495 h 1903795"/>
                    <a:gd name="connsiteX9" fmla="*/ 157141 w 1500358"/>
                    <a:gd name="connsiteY9" fmla="*/ 1898932 h 1903795"/>
                    <a:gd name="connsiteX10" fmla="*/ 234864 w 1500358"/>
                    <a:gd name="connsiteY10" fmla="*/ 1620040 h 1903795"/>
                    <a:gd name="connsiteX11" fmla="*/ 253154 w 1500358"/>
                    <a:gd name="connsiteY11" fmla="*/ 1235990 h 1903795"/>
                    <a:gd name="connsiteX12" fmla="*/ 586907 w 1500358"/>
                    <a:gd name="connsiteY12" fmla="*/ 888521 h 1903795"/>
                    <a:gd name="connsiteX13" fmla="*/ 460248 w 1500358"/>
                    <a:gd name="connsiteY13" fmla="*/ 331949 h 1903795"/>
                    <a:gd name="connsiteX14" fmla="*/ 618750 w 1500358"/>
                    <a:gd name="connsiteY14" fmla="*/ 382 h 1903795"/>
                    <a:gd name="connsiteX0" fmla="*/ 618750 w 1500358"/>
                    <a:gd name="connsiteY0" fmla="*/ 382 h 1903795"/>
                    <a:gd name="connsiteX1" fmla="*/ 891139 w 1500358"/>
                    <a:gd name="connsiteY1" fmla="*/ 98012 h 1903795"/>
                    <a:gd name="connsiteX2" fmla="*/ 1124626 w 1500358"/>
                    <a:gd name="connsiteY2" fmla="*/ 924768 h 1903795"/>
                    <a:gd name="connsiteX3" fmla="*/ 1290998 w 1500358"/>
                    <a:gd name="connsiteY3" fmla="*/ 1368579 h 1903795"/>
                    <a:gd name="connsiteX4" fmla="*/ 1460162 w 1500358"/>
                    <a:gd name="connsiteY4" fmla="*/ 1816635 h 1903795"/>
                    <a:gd name="connsiteX5" fmla="*/ 1080686 w 1500358"/>
                    <a:gd name="connsiteY5" fmla="*/ 1670331 h 1903795"/>
                    <a:gd name="connsiteX6" fmla="*/ 828890 w 1500358"/>
                    <a:gd name="connsiteY6" fmla="*/ 1182532 h 1903795"/>
                    <a:gd name="connsiteX7" fmla="*/ 582338 w 1500358"/>
                    <a:gd name="connsiteY7" fmla="*/ 1286282 h 1903795"/>
                    <a:gd name="connsiteX8" fmla="*/ 509186 w 1500358"/>
                    <a:gd name="connsiteY8" fmla="*/ 1839495 h 1903795"/>
                    <a:gd name="connsiteX9" fmla="*/ 157141 w 1500358"/>
                    <a:gd name="connsiteY9" fmla="*/ 1898932 h 1903795"/>
                    <a:gd name="connsiteX10" fmla="*/ 234864 w 1500358"/>
                    <a:gd name="connsiteY10" fmla="*/ 1620040 h 1903795"/>
                    <a:gd name="connsiteX11" fmla="*/ 253154 w 1500358"/>
                    <a:gd name="connsiteY11" fmla="*/ 1235990 h 1903795"/>
                    <a:gd name="connsiteX12" fmla="*/ 586907 w 1500358"/>
                    <a:gd name="connsiteY12" fmla="*/ 888521 h 1903795"/>
                    <a:gd name="connsiteX13" fmla="*/ 460248 w 1500358"/>
                    <a:gd name="connsiteY13" fmla="*/ 331949 h 1903795"/>
                    <a:gd name="connsiteX14" fmla="*/ 618750 w 1500358"/>
                    <a:gd name="connsiteY14" fmla="*/ 382 h 1903795"/>
                    <a:gd name="connsiteX0" fmla="*/ 618750 w 1500358"/>
                    <a:gd name="connsiteY0" fmla="*/ 382 h 1903795"/>
                    <a:gd name="connsiteX1" fmla="*/ 891139 w 1500358"/>
                    <a:gd name="connsiteY1" fmla="*/ 98012 h 1903795"/>
                    <a:gd name="connsiteX2" fmla="*/ 1124626 w 1500358"/>
                    <a:gd name="connsiteY2" fmla="*/ 924768 h 1903795"/>
                    <a:gd name="connsiteX3" fmla="*/ 1290998 w 1500358"/>
                    <a:gd name="connsiteY3" fmla="*/ 1368579 h 1903795"/>
                    <a:gd name="connsiteX4" fmla="*/ 1460162 w 1500358"/>
                    <a:gd name="connsiteY4" fmla="*/ 1816635 h 1903795"/>
                    <a:gd name="connsiteX5" fmla="*/ 1080686 w 1500358"/>
                    <a:gd name="connsiteY5" fmla="*/ 1670331 h 1903795"/>
                    <a:gd name="connsiteX6" fmla="*/ 828890 w 1500358"/>
                    <a:gd name="connsiteY6" fmla="*/ 1182532 h 1903795"/>
                    <a:gd name="connsiteX7" fmla="*/ 582338 w 1500358"/>
                    <a:gd name="connsiteY7" fmla="*/ 1286282 h 1903795"/>
                    <a:gd name="connsiteX8" fmla="*/ 509186 w 1500358"/>
                    <a:gd name="connsiteY8" fmla="*/ 1839495 h 1903795"/>
                    <a:gd name="connsiteX9" fmla="*/ 157141 w 1500358"/>
                    <a:gd name="connsiteY9" fmla="*/ 1898932 h 1903795"/>
                    <a:gd name="connsiteX10" fmla="*/ 234864 w 1500358"/>
                    <a:gd name="connsiteY10" fmla="*/ 1620040 h 1903795"/>
                    <a:gd name="connsiteX11" fmla="*/ 253154 w 1500358"/>
                    <a:gd name="connsiteY11" fmla="*/ 1235990 h 1903795"/>
                    <a:gd name="connsiteX12" fmla="*/ 586907 w 1500358"/>
                    <a:gd name="connsiteY12" fmla="*/ 888521 h 1903795"/>
                    <a:gd name="connsiteX13" fmla="*/ 460248 w 1500358"/>
                    <a:gd name="connsiteY13" fmla="*/ 331949 h 1903795"/>
                    <a:gd name="connsiteX14" fmla="*/ 618750 w 1500358"/>
                    <a:gd name="connsiteY14" fmla="*/ 382 h 1903795"/>
                    <a:gd name="connsiteX0" fmla="*/ 618750 w 1500358"/>
                    <a:gd name="connsiteY0" fmla="*/ 5813 h 1909226"/>
                    <a:gd name="connsiteX1" fmla="*/ 891139 w 1500358"/>
                    <a:gd name="connsiteY1" fmla="*/ 103443 h 1909226"/>
                    <a:gd name="connsiteX2" fmla="*/ 1124626 w 1500358"/>
                    <a:gd name="connsiteY2" fmla="*/ 930199 h 1909226"/>
                    <a:gd name="connsiteX3" fmla="*/ 1290998 w 1500358"/>
                    <a:gd name="connsiteY3" fmla="*/ 1374010 h 1909226"/>
                    <a:gd name="connsiteX4" fmla="*/ 1460162 w 1500358"/>
                    <a:gd name="connsiteY4" fmla="*/ 1822066 h 1909226"/>
                    <a:gd name="connsiteX5" fmla="*/ 1080686 w 1500358"/>
                    <a:gd name="connsiteY5" fmla="*/ 1675762 h 1909226"/>
                    <a:gd name="connsiteX6" fmla="*/ 828890 w 1500358"/>
                    <a:gd name="connsiteY6" fmla="*/ 1187963 h 1909226"/>
                    <a:gd name="connsiteX7" fmla="*/ 582338 w 1500358"/>
                    <a:gd name="connsiteY7" fmla="*/ 1291713 h 1909226"/>
                    <a:gd name="connsiteX8" fmla="*/ 509186 w 1500358"/>
                    <a:gd name="connsiteY8" fmla="*/ 1844926 h 1909226"/>
                    <a:gd name="connsiteX9" fmla="*/ 157141 w 1500358"/>
                    <a:gd name="connsiteY9" fmla="*/ 1904363 h 1909226"/>
                    <a:gd name="connsiteX10" fmla="*/ 234864 w 1500358"/>
                    <a:gd name="connsiteY10" fmla="*/ 1625471 h 1909226"/>
                    <a:gd name="connsiteX11" fmla="*/ 253154 w 1500358"/>
                    <a:gd name="connsiteY11" fmla="*/ 1241421 h 1909226"/>
                    <a:gd name="connsiteX12" fmla="*/ 586907 w 1500358"/>
                    <a:gd name="connsiteY12" fmla="*/ 893952 h 1909226"/>
                    <a:gd name="connsiteX13" fmla="*/ 460248 w 1500358"/>
                    <a:gd name="connsiteY13" fmla="*/ 337380 h 1909226"/>
                    <a:gd name="connsiteX14" fmla="*/ 618750 w 1500358"/>
                    <a:gd name="connsiteY14" fmla="*/ 5813 h 1909226"/>
                    <a:gd name="connsiteX0" fmla="*/ 618750 w 1500358"/>
                    <a:gd name="connsiteY0" fmla="*/ 5813 h 1909226"/>
                    <a:gd name="connsiteX1" fmla="*/ 891139 w 1500358"/>
                    <a:gd name="connsiteY1" fmla="*/ 103443 h 1909226"/>
                    <a:gd name="connsiteX2" fmla="*/ 1124626 w 1500358"/>
                    <a:gd name="connsiteY2" fmla="*/ 930199 h 1909226"/>
                    <a:gd name="connsiteX3" fmla="*/ 1290998 w 1500358"/>
                    <a:gd name="connsiteY3" fmla="*/ 1374010 h 1909226"/>
                    <a:gd name="connsiteX4" fmla="*/ 1460162 w 1500358"/>
                    <a:gd name="connsiteY4" fmla="*/ 1822066 h 1909226"/>
                    <a:gd name="connsiteX5" fmla="*/ 1080686 w 1500358"/>
                    <a:gd name="connsiteY5" fmla="*/ 1675762 h 1909226"/>
                    <a:gd name="connsiteX6" fmla="*/ 828890 w 1500358"/>
                    <a:gd name="connsiteY6" fmla="*/ 1187963 h 1909226"/>
                    <a:gd name="connsiteX7" fmla="*/ 582338 w 1500358"/>
                    <a:gd name="connsiteY7" fmla="*/ 1291713 h 1909226"/>
                    <a:gd name="connsiteX8" fmla="*/ 509186 w 1500358"/>
                    <a:gd name="connsiteY8" fmla="*/ 1844926 h 1909226"/>
                    <a:gd name="connsiteX9" fmla="*/ 157141 w 1500358"/>
                    <a:gd name="connsiteY9" fmla="*/ 1904363 h 1909226"/>
                    <a:gd name="connsiteX10" fmla="*/ 234864 w 1500358"/>
                    <a:gd name="connsiteY10" fmla="*/ 1625471 h 1909226"/>
                    <a:gd name="connsiteX11" fmla="*/ 253154 w 1500358"/>
                    <a:gd name="connsiteY11" fmla="*/ 1241421 h 1909226"/>
                    <a:gd name="connsiteX12" fmla="*/ 586907 w 1500358"/>
                    <a:gd name="connsiteY12" fmla="*/ 893952 h 1909226"/>
                    <a:gd name="connsiteX13" fmla="*/ 460248 w 1500358"/>
                    <a:gd name="connsiteY13" fmla="*/ 337380 h 1909226"/>
                    <a:gd name="connsiteX14" fmla="*/ 618750 w 1500358"/>
                    <a:gd name="connsiteY14" fmla="*/ 5813 h 1909226"/>
                    <a:gd name="connsiteX0" fmla="*/ 618750 w 1500358"/>
                    <a:gd name="connsiteY0" fmla="*/ 5813 h 1909226"/>
                    <a:gd name="connsiteX1" fmla="*/ 891139 w 1500358"/>
                    <a:gd name="connsiteY1" fmla="*/ 103443 h 1909226"/>
                    <a:gd name="connsiteX2" fmla="*/ 1143738 w 1500358"/>
                    <a:gd name="connsiteY2" fmla="*/ 930199 h 1909226"/>
                    <a:gd name="connsiteX3" fmla="*/ 1290998 w 1500358"/>
                    <a:gd name="connsiteY3" fmla="*/ 1374010 h 1909226"/>
                    <a:gd name="connsiteX4" fmla="*/ 1460162 w 1500358"/>
                    <a:gd name="connsiteY4" fmla="*/ 1822066 h 1909226"/>
                    <a:gd name="connsiteX5" fmla="*/ 1080686 w 1500358"/>
                    <a:gd name="connsiteY5" fmla="*/ 1675762 h 1909226"/>
                    <a:gd name="connsiteX6" fmla="*/ 828890 w 1500358"/>
                    <a:gd name="connsiteY6" fmla="*/ 1187963 h 1909226"/>
                    <a:gd name="connsiteX7" fmla="*/ 582338 w 1500358"/>
                    <a:gd name="connsiteY7" fmla="*/ 1291713 h 1909226"/>
                    <a:gd name="connsiteX8" fmla="*/ 509186 w 1500358"/>
                    <a:gd name="connsiteY8" fmla="*/ 1844926 h 1909226"/>
                    <a:gd name="connsiteX9" fmla="*/ 157141 w 1500358"/>
                    <a:gd name="connsiteY9" fmla="*/ 1904363 h 1909226"/>
                    <a:gd name="connsiteX10" fmla="*/ 234864 w 1500358"/>
                    <a:gd name="connsiteY10" fmla="*/ 1625471 h 1909226"/>
                    <a:gd name="connsiteX11" fmla="*/ 253154 w 1500358"/>
                    <a:gd name="connsiteY11" fmla="*/ 1241421 h 1909226"/>
                    <a:gd name="connsiteX12" fmla="*/ 586907 w 1500358"/>
                    <a:gd name="connsiteY12" fmla="*/ 893952 h 1909226"/>
                    <a:gd name="connsiteX13" fmla="*/ 460248 w 1500358"/>
                    <a:gd name="connsiteY13" fmla="*/ 337380 h 1909226"/>
                    <a:gd name="connsiteX14" fmla="*/ 618750 w 1500358"/>
                    <a:gd name="connsiteY14" fmla="*/ 5813 h 1909226"/>
                    <a:gd name="connsiteX0" fmla="*/ 618750 w 1500358"/>
                    <a:gd name="connsiteY0" fmla="*/ 5813 h 1909226"/>
                    <a:gd name="connsiteX1" fmla="*/ 891139 w 1500358"/>
                    <a:gd name="connsiteY1" fmla="*/ 103443 h 1909226"/>
                    <a:gd name="connsiteX2" fmla="*/ 1143738 w 1500358"/>
                    <a:gd name="connsiteY2" fmla="*/ 930199 h 1909226"/>
                    <a:gd name="connsiteX3" fmla="*/ 1290998 w 1500358"/>
                    <a:gd name="connsiteY3" fmla="*/ 1374010 h 1909226"/>
                    <a:gd name="connsiteX4" fmla="*/ 1460162 w 1500358"/>
                    <a:gd name="connsiteY4" fmla="*/ 1822066 h 1909226"/>
                    <a:gd name="connsiteX5" fmla="*/ 1080686 w 1500358"/>
                    <a:gd name="connsiteY5" fmla="*/ 1675762 h 1909226"/>
                    <a:gd name="connsiteX6" fmla="*/ 828890 w 1500358"/>
                    <a:gd name="connsiteY6" fmla="*/ 1187963 h 1909226"/>
                    <a:gd name="connsiteX7" fmla="*/ 582338 w 1500358"/>
                    <a:gd name="connsiteY7" fmla="*/ 1291713 h 1909226"/>
                    <a:gd name="connsiteX8" fmla="*/ 509186 w 1500358"/>
                    <a:gd name="connsiteY8" fmla="*/ 1844926 h 1909226"/>
                    <a:gd name="connsiteX9" fmla="*/ 157141 w 1500358"/>
                    <a:gd name="connsiteY9" fmla="*/ 1904363 h 1909226"/>
                    <a:gd name="connsiteX10" fmla="*/ 234864 w 1500358"/>
                    <a:gd name="connsiteY10" fmla="*/ 1625471 h 1909226"/>
                    <a:gd name="connsiteX11" fmla="*/ 253154 w 1500358"/>
                    <a:gd name="connsiteY11" fmla="*/ 1241421 h 1909226"/>
                    <a:gd name="connsiteX12" fmla="*/ 586907 w 1500358"/>
                    <a:gd name="connsiteY12" fmla="*/ 893952 h 1909226"/>
                    <a:gd name="connsiteX13" fmla="*/ 460248 w 1500358"/>
                    <a:gd name="connsiteY13" fmla="*/ 337380 h 1909226"/>
                    <a:gd name="connsiteX14" fmla="*/ 618750 w 1500358"/>
                    <a:gd name="connsiteY14" fmla="*/ 5813 h 1909226"/>
                    <a:gd name="connsiteX0" fmla="*/ 618750 w 1500358"/>
                    <a:gd name="connsiteY0" fmla="*/ 5813 h 1909226"/>
                    <a:gd name="connsiteX1" fmla="*/ 891139 w 1500358"/>
                    <a:gd name="connsiteY1" fmla="*/ 103443 h 1909226"/>
                    <a:gd name="connsiteX2" fmla="*/ 1162850 w 1500358"/>
                    <a:gd name="connsiteY2" fmla="*/ 930199 h 1909226"/>
                    <a:gd name="connsiteX3" fmla="*/ 1290998 w 1500358"/>
                    <a:gd name="connsiteY3" fmla="*/ 1374010 h 1909226"/>
                    <a:gd name="connsiteX4" fmla="*/ 1460162 w 1500358"/>
                    <a:gd name="connsiteY4" fmla="*/ 1822066 h 1909226"/>
                    <a:gd name="connsiteX5" fmla="*/ 1080686 w 1500358"/>
                    <a:gd name="connsiteY5" fmla="*/ 1675762 h 1909226"/>
                    <a:gd name="connsiteX6" fmla="*/ 828890 w 1500358"/>
                    <a:gd name="connsiteY6" fmla="*/ 1187963 h 1909226"/>
                    <a:gd name="connsiteX7" fmla="*/ 582338 w 1500358"/>
                    <a:gd name="connsiteY7" fmla="*/ 1291713 h 1909226"/>
                    <a:gd name="connsiteX8" fmla="*/ 509186 w 1500358"/>
                    <a:gd name="connsiteY8" fmla="*/ 1844926 h 1909226"/>
                    <a:gd name="connsiteX9" fmla="*/ 157141 w 1500358"/>
                    <a:gd name="connsiteY9" fmla="*/ 1904363 h 1909226"/>
                    <a:gd name="connsiteX10" fmla="*/ 234864 w 1500358"/>
                    <a:gd name="connsiteY10" fmla="*/ 1625471 h 1909226"/>
                    <a:gd name="connsiteX11" fmla="*/ 253154 w 1500358"/>
                    <a:gd name="connsiteY11" fmla="*/ 1241421 h 1909226"/>
                    <a:gd name="connsiteX12" fmla="*/ 586907 w 1500358"/>
                    <a:gd name="connsiteY12" fmla="*/ 893952 h 1909226"/>
                    <a:gd name="connsiteX13" fmla="*/ 460248 w 1500358"/>
                    <a:gd name="connsiteY13" fmla="*/ 337380 h 1909226"/>
                    <a:gd name="connsiteX14" fmla="*/ 618750 w 1500358"/>
                    <a:gd name="connsiteY14" fmla="*/ 5813 h 1909226"/>
                    <a:gd name="connsiteX0" fmla="*/ 618750 w 1500358"/>
                    <a:gd name="connsiteY0" fmla="*/ 5813 h 1909226"/>
                    <a:gd name="connsiteX1" fmla="*/ 891139 w 1500358"/>
                    <a:gd name="connsiteY1" fmla="*/ 103443 h 1909226"/>
                    <a:gd name="connsiteX2" fmla="*/ 1290998 w 1500358"/>
                    <a:gd name="connsiteY2" fmla="*/ 1374010 h 1909226"/>
                    <a:gd name="connsiteX3" fmla="*/ 1460162 w 1500358"/>
                    <a:gd name="connsiteY3" fmla="*/ 1822066 h 1909226"/>
                    <a:gd name="connsiteX4" fmla="*/ 1080686 w 1500358"/>
                    <a:gd name="connsiteY4" fmla="*/ 1675762 h 1909226"/>
                    <a:gd name="connsiteX5" fmla="*/ 828890 w 1500358"/>
                    <a:gd name="connsiteY5" fmla="*/ 1187963 h 1909226"/>
                    <a:gd name="connsiteX6" fmla="*/ 582338 w 1500358"/>
                    <a:gd name="connsiteY6" fmla="*/ 1291713 h 1909226"/>
                    <a:gd name="connsiteX7" fmla="*/ 509186 w 1500358"/>
                    <a:gd name="connsiteY7" fmla="*/ 1844926 h 1909226"/>
                    <a:gd name="connsiteX8" fmla="*/ 157141 w 1500358"/>
                    <a:gd name="connsiteY8" fmla="*/ 1904363 h 1909226"/>
                    <a:gd name="connsiteX9" fmla="*/ 234864 w 1500358"/>
                    <a:gd name="connsiteY9" fmla="*/ 1625471 h 1909226"/>
                    <a:gd name="connsiteX10" fmla="*/ 253154 w 1500358"/>
                    <a:gd name="connsiteY10" fmla="*/ 1241421 h 1909226"/>
                    <a:gd name="connsiteX11" fmla="*/ 586907 w 1500358"/>
                    <a:gd name="connsiteY11" fmla="*/ 893952 h 1909226"/>
                    <a:gd name="connsiteX12" fmla="*/ 460248 w 1500358"/>
                    <a:gd name="connsiteY12" fmla="*/ 337380 h 1909226"/>
                    <a:gd name="connsiteX13" fmla="*/ 618750 w 1500358"/>
                    <a:gd name="connsiteY13" fmla="*/ 5813 h 1909226"/>
                    <a:gd name="connsiteX0" fmla="*/ 618750 w 1491129"/>
                    <a:gd name="connsiteY0" fmla="*/ 5813 h 1909226"/>
                    <a:gd name="connsiteX1" fmla="*/ 891139 w 1491129"/>
                    <a:gd name="connsiteY1" fmla="*/ 103443 h 1909226"/>
                    <a:gd name="connsiteX2" fmla="*/ 1185878 w 1491129"/>
                    <a:gd name="connsiteY2" fmla="*/ 1275139 h 1909226"/>
                    <a:gd name="connsiteX3" fmla="*/ 1460162 w 1491129"/>
                    <a:gd name="connsiteY3" fmla="*/ 1822066 h 1909226"/>
                    <a:gd name="connsiteX4" fmla="*/ 1080686 w 1491129"/>
                    <a:gd name="connsiteY4" fmla="*/ 1675762 h 1909226"/>
                    <a:gd name="connsiteX5" fmla="*/ 828890 w 1491129"/>
                    <a:gd name="connsiteY5" fmla="*/ 1187963 h 1909226"/>
                    <a:gd name="connsiteX6" fmla="*/ 582338 w 1491129"/>
                    <a:gd name="connsiteY6" fmla="*/ 1291713 h 1909226"/>
                    <a:gd name="connsiteX7" fmla="*/ 509186 w 1491129"/>
                    <a:gd name="connsiteY7" fmla="*/ 1844926 h 1909226"/>
                    <a:gd name="connsiteX8" fmla="*/ 157141 w 1491129"/>
                    <a:gd name="connsiteY8" fmla="*/ 1904363 h 1909226"/>
                    <a:gd name="connsiteX9" fmla="*/ 234864 w 1491129"/>
                    <a:gd name="connsiteY9" fmla="*/ 1625471 h 1909226"/>
                    <a:gd name="connsiteX10" fmla="*/ 253154 w 1491129"/>
                    <a:gd name="connsiteY10" fmla="*/ 1241421 h 1909226"/>
                    <a:gd name="connsiteX11" fmla="*/ 586907 w 1491129"/>
                    <a:gd name="connsiteY11" fmla="*/ 893952 h 1909226"/>
                    <a:gd name="connsiteX12" fmla="*/ 460248 w 1491129"/>
                    <a:gd name="connsiteY12" fmla="*/ 337380 h 1909226"/>
                    <a:gd name="connsiteX13" fmla="*/ 618750 w 1491129"/>
                    <a:gd name="connsiteY13" fmla="*/ 5813 h 1909226"/>
                    <a:gd name="connsiteX0" fmla="*/ 618750 w 1491129"/>
                    <a:gd name="connsiteY0" fmla="*/ 5813 h 1909226"/>
                    <a:gd name="connsiteX1" fmla="*/ 891139 w 1491129"/>
                    <a:gd name="connsiteY1" fmla="*/ 103443 h 1909226"/>
                    <a:gd name="connsiteX2" fmla="*/ 1185878 w 1491129"/>
                    <a:gd name="connsiteY2" fmla="*/ 1275139 h 1909226"/>
                    <a:gd name="connsiteX3" fmla="*/ 1460162 w 1491129"/>
                    <a:gd name="connsiteY3" fmla="*/ 1822066 h 1909226"/>
                    <a:gd name="connsiteX4" fmla="*/ 1080686 w 1491129"/>
                    <a:gd name="connsiteY4" fmla="*/ 1675762 h 1909226"/>
                    <a:gd name="connsiteX5" fmla="*/ 828890 w 1491129"/>
                    <a:gd name="connsiteY5" fmla="*/ 1187963 h 1909226"/>
                    <a:gd name="connsiteX6" fmla="*/ 582338 w 1491129"/>
                    <a:gd name="connsiteY6" fmla="*/ 1291713 h 1909226"/>
                    <a:gd name="connsiteX7" fmla="*/ 509186 w 1491129"/>
                    <a:gd name="connsiteY7" fmla="*/ 1844926 h 1909226"/>
                    <a:gd name="connsiteX8" fmla="*/ 157141 w 1491129"/>
                    <a:gd name="connsiteY8" fmla="*/ 1904363 h 1909226"/>
                    <a:gd name="connsiteX9" fmla="*/ 234864 w 1491129"/>
                    <a:gd name="connsiteY9" fmla="*/ 1625471 h 1909226"/>
                    <a:gd name="connsiteX10" fmla="*/ 253154 w 1491129"/>
                    <a:gd name="connsiteY10" fmla="*/ 1241421 h 1909226"/>
                    <a:gd name="connsiteX11" fmla="*/ 586907 w 1491129"/>
                    <a:gd name="connsiteY11" fmla="*/ 893952 h 1909226"/>
                    <a:gd name="connsiteX12" fmla="*/ 460248 w 1491129"/>
                    <a:gd name="connsiteY12" fmla="*/ 337380 h 1909226"/>
                    <a:gd name="connsiteX13" fmla="*/ 618750 w 1491129"/>
                    <a:gd name="connsiteY13" fmla="*/ 5813 h 1909226"/>
                    <a:gd name="connsiteX0" fmla="*/ 618750 w 1488731"/>
                    <a:gd name="connsiteY0" fmla="*/ 5813 h 1909226"/>
                    <a:gd name="connsiteX1" fmla="*/ 891139 w 1488731"/>
                    <a:gd name="connsiteY1" fmla="*/ 103443 h 1909226"/>
                    <a:gd name="connsiteX2" fmla="*/ 1147652 w 1488731"/>
                    <a:gd name="connsiteY2" fmla="*/ 1148993 h 1909226"/>
                    <a:gd name="connsiteX3" fmla="*/ 1460162 w 1488731"/>
                    <a:gd name="connsiteY3" fmla="*/ 1822066 h 1909226"/>
                    <a:gd name="connsiteX4" fmla="*/ 1080686 w 1488731"/>
                    <a:gd name="connsiteY4" fmla="*/ 1675762 h 1909226"/>
                    <a:gd name="connsiteX5" fmla="*/ 828890 w 1488731"/>
                    <a:gd name="connsiteY5" fmla="*/ 1187963 h 1909226"/>
                    <a:gd name="connsiteX6" fmla="*/ 582338 w 1488731"/>
                    <a:gd name="connsiteY6" fmla="*/ 1291713 h 1909226"/>
                    <a:gd name="connsiteX7" fmla="*/ 509186 w 1488731"/>
                    <a:gd name="connsiteY7" fmla="*/ 1844926 h 1909226"/>
                    <a:gd name="connsiteX8" fmla="*/ 157141 w 1488731"/>
                    <a:gd name="connsiteY8" fmla="*/ 1904363 h 1909226"/>
                    <a:gd name="connsiteX9" fmla="*/ 234864 w 1488731"/>
                    <a:gd name="connsiteY9" fmla="*/ 1625471 h 1909226"/>
                    <a:gd name="connsiteX10" fmla="*/ 253154 w 1488731"/>
                    <a:gd name="connsiteY10" fmla="*/ 1241421 h 1909226"/>
                    <a:gd name="connsiteX11" fmla="*/ 586907 w 1488731"/>
                    <a:gd name="connsiteY11" fmla="*/ 893952 h 1909226"/>
                    <a:gd name="connsiteX12" fmla="*/ 460248 w 1488731"/>
                    <a:gd name="connsiteY12" fmla="*/ 337380 h 1909226"/>
                    <a:gd name="connsiteX13" fmla="*/ 618750 w 1488731"/>
                    <a:gd name="connsiteY13" fmla="*/ 5813 h 1909226"/>
                    <a:gd name="connsiteX0" fmla="*/ 618750 w 1488731"/>
                    <a:gd name="connsiteY0" fmla="*/ 5813 h 1909226"/>
                    <a:gd name="connsiteX1" fmla="*/ 891139 w 1488731"/>
                    <a:gd name="connsiteY1" fmla="*/ 103443 h 1909226"/>
                    <a:gd name="connsiteX2" fmla="*/ 1147652 w 1488731"/>
                    <a:gd name="connsiteY2" fmla="*/ 1148993 h 1909226"/>
                    <a:gd name="connsiteX3" fmla="*/ 1460162 w 1488731"/>
                    <a:gd name="connsiteY3" fmla="*/ 1822066 h 1909226"/>
                    <a:gd name="connsiteX4" fmla="*/ 1080686 w 1488731"/>
                    <a:gd name="connsiteY4" fmla="*/ 1675762 h 1909226"/>
                    <a:gd name="connsiteX5" fmla="*/ 828890 w 1488731"/>
                    <a:gd name="connsiteY5" fmla="*/ 1187963 h 1909226"/>
                    <a:gd name="connsiteX6" fmla="*/ 582338 w 1488731"/>
                    <a:gd name="connsiteY6" fmla="*/ 1291713 h 1909226"/>
                    <a:gd name="connsiteX7" fmla="*/ 509186 w 1488731"/>
                    <a:gd name="connsiteY7" fmla="*/ 1844926 h 1909226"/>
                    <a:gd name="connsiteX8" fmla="*/ 157141 w 1488731"/>
                    <a:gd name="connsiteY8" fmla="*/ 1904363 h 1909226"/>
                    <a:gd name="connsiteX9" fmla="*/ 234864 w 1488731"/>
                    <a:gd name="connsiteY9" fmla="*/ 1625471 h 1909226"/>
                    <a:gd name="connsiteX10" fmla="*/ 253154 w 1488731"/>
                    <a:gd name="connsiteY10" fmla="*/ 1241421 h 1909226"/>
                    <a:gd name="connsiteX11" fmla="*/ 586907 w 1488731"/>
                    <a:gd name="connsiteY11" fmla="*/ 893952 h 1909226"/>
                    <a:gd name="connsiteX12" fmla="*/ 460248 w 1488731"/>
                    <a:gd name="connsiteY12" fmla="*/ 337380 h 1909226"/>
                    <a:gd name="connsiteX13" fmla="*/ 618750 w 1488731"/>
                    <a:gd name="connsiteY13" fmla="*/ 5813 h 1909226"/>
                    <a:gd name="connsiteX0" fmla="*/ 618750 w 1464130"/>
                    <a:gd name="connsiteY0" fmla="*/ 5813 h 1909226"/>
                    <a:gd name="connsiteX1" fmla="*/ 891139 w 1464130"/>
                    <a:gd name="connsiteY1" fmla="*/ 103443 h 1909226"/>
                    <a:gd name="connsiteX2" fmla="*/ 1147652 w 1464130"/>
                    <a:gd name="connsiteY2" fmla="*/ 1148993 h 1909226"/>
                    <a:gd name="connsiteX3" fmla="*/ 1208888 w 1464130"/>
                    <a:gd name="connsiteY3" fmla="*/ 1413184 h 1909226"/>
                    <a:gd name="connsiteX4" fmla="*/ 1460162 w 1464130"/>
                    <a:gd name="connsiteY4" fmla="*/ 1822066 h 1909226"/>
                    <a:gd name="connsiteX5" fmla="*/ 1080686 w 1464130"/>
                    <a:gd name="connsiteY5" fmla="*/ 1675762 h 1909226"/>
                    <a:gd name="connsiteX6" fmla="*/ 828890 w 1464130"/>
                    <a:gd name="connsiteY6" fmla="*/ 1187963 h 1909226"/>
                    <a:gd name="connsiteX7" fmla="*/ 582338 w 1464130"/>
                    <a:gd name="connsiteY7" fmla="*/ 1291713 h 1909226"/>
                    <a:gd name="connsiteX8" fmla="*/ 509186 w 1464130"/>
                    <a:gd name="connsiteY8" fmla="*/ 1844926 h 1909226"/>
                    <a:gd name="connsiteX9" fmla="*/ 157141 w 1464130"/>
                    <a:gd name="connsiteY9" fmla="*/ 1904363 h 1909226"/>
                    <a:gd name="connsiteX10" fmla="*/ 234864 w 1464130"/>
                    <a:gd name="connsiteY10" fmla="*/ 1625471 h 1909226"/>
                    <a:gd name="connsiteX11" fmla="*/ 253154 w 1464130"/>
                    <a:gd name="connsiteY11" fmla="*/ 1241421 h 1909226"/>
                    <a:gd name="connsiteX12" fmla="*/ 586907 w 1464130"/>
                    <a:gd name="connsiteY12" fmla="*/ 893952 h 1909226"/>
                    <a:gd name="connsiteX13" fmla="*/ 460248 w 1464130"/>
                    <a:gd name="connsiteY13" fmla="*/ 337380 h 1909226"/>
                    <a:gd name="connsiteX14" fmla="*/ 618750 w 1464130"/>
                    <a:gd name="connsiteY14" fmla="*/ 5813 h 1909226"/>
                    <a:gd name="connsiteX0" fmla="*/ 618750 w 1464130"/>
                    <a:gd name="connsiteY0" fmla="*/ 5813 h 1909226"/>
                    <a:gd name="connsiteX1" fmla="*/ 891139 w 1464130"/>
                    <a:gd name="connsiteY1" fmla="*/ 103443 h 1909226"/>
                    <a:gd name="connsiteX2" fmla="*/ 1147652 w 1464130"/>
                    <a:gd name="connsiteY2" fmla="*/ 1148993 h 1909226"/>
                    <a:gd name="connsiteX3" fmla="*/ 1208888 w 1464130"/>
                    <a:gd name="connsiteY3" fmla="*/ 1413184 h 1909226"/>
                    <a:gd name="connsiteX4" fmla="*/ 1460162 w 1464130"/>
                    <a:gd name="connsiteY4" fmla="*/ 1822066 h 1909226"/>
                    <a:gd name="connsiteX5" fmla="*/ 1080686 w 1464130"/>
                    <a:gd name="connsiteY5" fmla="*/ 1675762 h 1909226"/>
                    <a:gd name="connsiteX6" fmla="*/ 828890 w 1464130"/>
                    <a:gd name="connsiteY6" fmla="*/ 1187963 h 1909226"/>
                    <a:gd name="connsiteX7" fmla="*/ 582338 w 1464130"/>
                    <a:gd name="connsiteY7" fmla="*/ 1291713 h 1909226"/>
                    <a:gd name="connsiteX8" fmla="*/ 509186 w 1464130"/>
                    <a:gd name="connsiteY8" fmla="*/ 1844926 h 1909226"/>
                    <a:gd name="connsiteX9" fmla="*/ 157141 w 1464130"/>
                    <a:gd name="connsiteY9" fmla="*/ 1904363 h 1909226"/>
                    <a:gd name="connsiteX10" fmla="*/ 234864 w 1464130"/>
                    <a:gd name="connsiteY10" fmla="*/ 1625471 h 1909226"/>
                    <a:gd name="connsiteX11" fmla="*/ 253154 w 1464130"/>
                    <a:gd name="connsiteY11" fmla="*/ 1241421 h 1909226"/>
                    <a:gd name="connsiteX12" fmla="*/ 586907 w 1464130"/>
                    <a:gd name="connsiteY12" fmla="*/ 893952 h 1909226"/>
                    <a:gd name="connsiteX13" fmla="*/ 460248 w 1464130"/>
                    <a:gd name="connsiteY13" fmla="*/ 337380 h 1909226"/>
                    <a:gd name="connsiteX14" fmla="*/ 618750 w 1464130"/>
                    <a:gd name="connsiteY14" fmla="*/ 5813 h 1909226"/>
                    <a:gd name="connsiteX0" fmla="*/ 618750 w 1464130"/>
                    <a:gd name="connsiteY0" fmla="*/ 5813 h 1909226"/>
                    <a:gd name="connsiteX1" fmla="*/ 891139 w 1464130"/>
                    <a:gd name="connsiteY1" fmla="*/ 103443 h 1909226"/>
                    <a:gd name="connsiteX2" fmla="*/ 1161987 w 1464130"/>
                    <a:gd name="connsiteY2" fmla="*/ 1145583 h 1909226"/>
                    <a:gd name="connsiteX3" fmla="*/ 1208888 w 1464130"/>
                    <a:gd name="connsiteY3" fmla="*/ 1413184 h 1909226"/>
                    <a:gd name="connsiteX4" fmla="*/ 1460162 w 1464130"/>
                    <a:gd name="connsiteY4" fmla="*/ 1822066 h 1909226"/>
                    <a:gd name="connsiteX5" fmla="*/ 1080686 w 1464130"/>
                    <a:gd name="connsiteY5" fmla="*/ 1675762 h 1909226"/>
                    <a:gd name="connsiteX6" fmla="*/ 828890 w 1464130"/>
                    <a:gd name="connsiteY6" fmla="*/ 1187963 h 1909226"/>
                    <a:gd name="connsiteX7" fmla="*/ 582338 w 1464130"/>
                    <a:gd name="connsiteY7" fmla="*/ 1291713 h 1909226"/>
                    <a:gd name="connsiteX8" fmla="*/ 509186 w 1464130"/>
                    <a:gd name="connsiteY8" fmla="*/ 1844926 h 1909226"/>
                    <a:gd name="connsiteX9" fmla="*/ 157141 w 1464130"/>
                    <a:gd name="connsiteY9" fmla="*/ 1904363 h 1909226"/>
                    <a:gd name="connsiteX10" fmla="*/ 234864 w 1464130"/>
                    <a:gd name="connsiteY10" fmla="*/ 1625471 h 1909226"/>
                    <a:gd name="connsiteX11" fmla="*/ 253154 w 1464130"/>
                    <a:gd name="connsiteY11" fmla="*/ 1241421 h 1909226"/>
                    <a:gd name="connsiteX12" fmla="*/ 586907 w 1464130"/>
                    <a:gd name="connsiteY12" fmla="*/ 893952 h 1909226"/>
                    <a:gd name="connsiteX13" fmla="*/ 460248 w 1464130"/>
                    <a:gd name="connsiteY13" fmla="*/ 337380 h 1909226"/>
                    <a:gd name="connsiteX14" fmla="*/ 618750 w 1464130"/>
                    <a:gd name="connsiteY14" fmla="*/ 5813 h 1909226"/>
                    <a:gd name="connsiteX0" fmla="*/ 618750 w 1782093"/>
                    <a:gd name="connsiteY0" fmla="*/ 5813 h 1909226"/>
                    <a:gd name="connsiteX1" fmla="*/ 891139 w 1782093"/>
                    <a:gd name="connsiteY1" fmla="*/ 103443 h 1909226"/>
                    <a:gd name="connsiteX2" fmla="*/ 1161987 w 1782093"/>
                    <a:gd name="connsiteY2" fmla="*/ 1145583 h 1909226"/>
                    <a:gd name="connsiteX3" fmla="*/ 1208888 w 1782093"/>
                    <a:gd name="connsiteY3" fmla="*/ 1413184 h 1909226"/>
                    <a:gd name="connsiteX4" fmla="*/ 1780302 w 1782093"/>
                    <a:gd name="connsiteY4" fmla="*/ 1702739 h 1909226"/>
                    <a:gd name="connsiteX5" fmla="*/ 1080686 w 1782093"/>
                    <a:gd name="connsiteY5" fmla="*/ 1675762 h 1909226"/>
                    <a:gd name="connsiteX6" fmla="*/ 828890 w 1782093"/>
                    <a:gd name="connsiteY6" fmla="*/ 1187963 h 1909226"/>
                    <a:gd name="connsiteX7" fmla="*/ 582338 w 1782093"/>
                    <a:gd name="connsiteY7" fmla="*/ 1291713 h 1909226"/>
                    <a:gd name="connsiteX8" fmla="*/ 509186 w 1782093"/>
                    <a:gd name="connsiteY8" fmla="*/ 1844926 h 1909226"/>
                    <a:gd name="connsiteX9" fmla="*/ 157141 w 1782093"/>
                    <a:gd name="connsiteY9" fmla="*/ 1904363 h 1909226"/>
                    <a:gd name="connsiteX10" fmla="*/ 234864 w 1782093"/>
                    <a:gd name="connsiteY10" fmla="*/ 1625471 h 1909226"/>
                    <a:gd name="connsiteX11" fmla="*/ 253154 w 1782093"/>
                    <a:gd name="connsiteY11" fmla="*/ 1241421 h 1909226"/>
                    <a:gd name="connsiteX12" fmla="*/ 586907 w 1782093"/>
                    <a:gd name="connsiteY12" fmla="*/ 893952 h 1909226"/>
                    <a:gd name="connsiteX13" fmla="*/ 460248 w 1782093"/>
                    <a:gd name="connsiteY13" fmla="*/ 337380 h 1909226"/>
                    <a:gd name="connsiteX14" fmla="*/ 618750 w 1782093"/>
                    <a:gd name="connsiteY14" fmla="*/ 5813 h 1909226"/>
                    <a:gd name="connsiteX0" fmla="*/ 618750 w 1782093"/>
                    <a:gd name="connsiteY0" fmla="*/ 5813 h 1950485"/>
                    <a:gd name="connsiteX1" fmla="*/ 891139 w 1782093"/>
                    <a:gd name="connsiteY1" fmla="*/ 103443 h 1950485"/>
                    <a:gd name="connsiteX2" fmla="*/ 1161987 w 1782093"/>
                    <a:gd name="connsiteY2" fmla="*/ 1145583 h 1950485"/>
                    <a:gd name="connsiteX3" fmla="*/ 1208888 w 1782093"/>
                    <a:gd name="connsiteY3" fmla="*/ 1413184 h 1950485"/>
                    <a:gd name="connsiteX4" fmla="*/ 1780302 w 1782093"/>
                    <a:gd name="connsiteY4" fmla="*/ 1702739 h 1950485"/>
                    <a:gd name="connsiteX5" fmla="*/ 1396047 w 1782093"/>
                    <a:gd name="connsiteY5" fmla="*/ 1853048 h 1950485"/>
                    <a:gd name="connsiteX6" fmla="*/ 828890 w 1782093"/>
                    <a:gd name="connsiteY6" fmla="*/ 1187963 h 1950485"/>
                    <a:gd name="connsiteX7" fmla="*/ 582338 w 1782093"/>
                    <a:gd name="connsiteY7" fmla="*/ 1291713 h 1950485"/>
                    <a:gd name="connsiteX8" fmla="*/ 509186 w 1782093"/>
                    <a:gd name="connsiteY8" fmla="*/ 1844926 h 1950485"/>
                    <a:gd name="connsiteX9" fmla="*/ 157141 w 1782093"/>
                    <a:gd name="connsiteY9" fmla="*/ 1904363 h 1950485"/>
                    <a:gd name="connsiteX10" fmla="*/ 234864 w 1782093"/>
                    <a:gd name="connsiteY10" fmla="*/ 1625471 h 1950485"/>
                    <a:gd name="connsiteX11" fmla="*/ 253154 w 1782093"/>
                    <a:gd name="connsiteY11" fmla="*/ 1241421 h 1950485"/>
                    <a:gd name="connsiteX12" fmla="*/ 586907 w 1782093"/>
                    <a:gd name="connsiteY12" fmla="*/ 893952 h 1950485"/>
                    <a:gd name="connsiteX13" fmla="*/ 460248 w 1782093"/>
                    <a:gd name="connsiteY13" fmla="*/ 337380 h 1950485"/>
                    <a:gd name="connsiteX14" fmla="*/ 618750 w 1782093"/>
                    <a:gd name="connsiteY14" fmla="*/ 5813 h 1950485"/>
                    <a:gd name="connsiteX0" fmla="*/ 618750 w 1782093"/>
                    <a:gd name="connsiteY0" fmla="*/ 5813 h 1946096"/>
                    <a:gd name="connsiteX1" fmla="*/ 891139 w 1782093"/>
                    <a:gd name="connsiteY1" fmla="*/ 103443 h 1946096"/>
                    <a:gd name="connsiteX2" fmla="*/ 1161987 w 1782093"/>
                    <a:gd name="connsiteY2" fmla="*/ 1145583 h 1946096"/>
                    <a:gd name="connsiteX3" fmla="*/ 1208888 w 1782093"/>
                    <a:gd name="connsiteY3" fmla="*/ 1413184 h 1946096"/>
                    <a:gd name="connsiteX4" fmla="*/ 1780302 w 1782093"/>
                    <a:gd name="connsiteY4" fmla="*/ 1702739 h 1946096"/>
                    <a:gd name="connsiteX5" fmla="*/ 1396047 w 1782093"/>
                    <a:gd name="connsiteY5" fmla="*/ 1853048 h 1946096"/>
                    <a:gd name="connsiteX6" fmla="*/ 828890 w 1782093"/>
                    <a:gd name="connsiteY6" fmla="*/ 1187963 h 1946096"/>
                    <a:gd name="connsiteX7" fmla="*/ 582338 w 1782093"/>
                    <a:gd name="connsiteY7" fmla="*/ 1291713 h 1946096"/>
                    <a:gd name="connsiteX8" fmla="*/ 509186 w 1782093"/>
                    <a:gd name="connsiteY8" fmla="*/ 1844926 h 1946096"/>
                    <a:gd name="connsiteX9" fmla="*/ 157141 w 1782093"/>
                    <a:gd name="connsiteY9" fmla="*/ 1904363 h 1946096"/>
                    <a:gd name="connsiteX10" fmla="*/ 234864 w 1782093"/>
                    <a:gd name="connsiteY10" fmla="*/ 1625471 h 1946096"/>
                    <a:gd name="connsiteX11" fmla="*/ 253154 w 1782093"/>
                    <a:gd name="connsiteY11" fmla="*/ 1241421 h 1946096"/>
                    <a:gd name="connsiteX12" fmla="*/ 586907 w 1782093"/>
                    <a:gd name="connsiteY12" fmla="*/ 893952 h 1946096"/>
                    <a:gd name="connsiteX13" fmla="*/ 460248 w 1782093"/>
                    <a:gd name="connsiteY13" fmla="*/ 337380 h 1946096"/>
                    <a:gd name="connsiteX14" fmla="*/ 618750 w 1782093"/>
                    <a:gd name="connsiteY14" fmla="*/ 5813 h 1946096"/>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8890 w 1794829"/>
                    <a:gd name="connsiteY6" fmla="*/ 1187963 h 1954485"/>
                    <a:gd name="connsiteX7" fmla="*/ 582338 w 1794829"/>
                    <a:gd name="connsiteY7" fmla="*/ 1291713 h 1954485"/>
                    <a:gd name="connsiteX8" fmla="*/ 509186 w 1794829"/>
                    <a:gd name="connsiteY8" fmla="*/ 1844926 h 1954485"/>
                    <a:gd name="connsiteX9" fmla="*/ 157141 w 1794829"/>
                    <a:gd name="connsiteY9" fmla="*/ 1904363 h 1954485"/>
                    <a:gd name="connsiteX10" fmla="*/ 234864 w 1794829"/>
                    <a:gd name="connsiteY10" fmla="*/ 1625471 h 1954485"/>
                    <a:gd name="connsiteX11" fmla="*/ 253154 w 1794829"/>
                    <a:gd name="connsiteY11" fmla="*/ 1241421 h 1954485"/>
                    <a:gd name="connsiteX12" fmla="*/ 586907 w 1794829"/>
                    <a:gd name="connsiteY12" fmla="*/ 893952 h 1954485"/>
                    <a:gd name="connsiteX13" fmla="*/ 460248 w 1794829"/>
                    <a:gd name="connsiteY13" fmla="*/ 337380 h 1954485"/>
                    <a:gd name="connsiteX14" fmla="*/ 618750 w 1794829"/>
                    <a:gd name="connsiteY14"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1055986 w 1794829"/>
                    <a:gd name="connsiteY6" fmla="*/ 1481371 h 1954485"/>
                    <a:gd name="connsiteX7" fmla="*/ 828890 w 1794829"/>
                    <a:gd name="connsiteY7" fmla="*/ 1187963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828890 w 1794829"/>
                    <a:gd name="connsiteY7" fmla="*/ 1187963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781107 w 1794829"/>
                    <a:gd name="connsiteY7" fmla="*/ 1208419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781107 w 1794829"/>
                    <a:gd name="connsiteY7" fmla="*/ 1208419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771551 w 1794829"/>
                    <a:gd name="connsiteY7" fmla="*/ 1208419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771551 w 1794829"/>
                    <a:gd name="connsiteY7" fmla="*/ 1208419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771551 w 1794829"/>
                    <a:gd name="connsiteY7" fmla="*/ 1208419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143254 w 1795820"/>
                    <a:gd name="connsiteY12" fmla="*/ 1272105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143254 w 1795820"/>
                    <a:gd name="connsiteY12" fmla="*/ 1272105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95472 w 1795820"/>
                    <a:gd name="connsiteY12" fmla="*/ 1265287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95472 w 1795820"/>
                    <a:gd name="connsiteY12" fmla="*/ 1265287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95472 w 1795820"/>
                    <a:gd name="connsiteY12" fmla="*/ 1265287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21248 w 1798318"/>
                    <a:gd name="connsiteY0" fmla="*/ 5813 h 1943631"/>
                    <a:gd name="connsiteX1" fmla="*/ 893637 w 1798318"/>
                    <a:gd name="connsiteY1" fmla="*/ 103443 h 1943631"/>
                    <a:gd name="connsiteX2" fmla="*/ 1164485 w 1798318"/>
                    <a:gd name="connsiteY2" fmla="*/ 1145583 h 1943631"/>
                    <a:gd name="connsiteX3" fmla="*/ 1211386 w 1798318"/>
                    <a:gd name="connsiteY3" fmla="*/ 1413184 h 1943631"/>
                    <a:gd name="connsiteX4" fmla="*/ 1782800 w 1798318"/>
                    <a:gd name="connsiteY4" fmla="*/ 1702739 h 1943631"/>
                    <a:gd name="connsiteX5" fmla="*/ 1431993 w 1798318"/>
                    <a:gd name="connsiteY5" fmla="*/ 1839410 h 1943631"/>
                    <a:gd name="connsiteX6" fmla="*/ 824351 w 1798318"/>
                    <a:gd name="connsiteY6" fmla="*/ 1508646 h 1943631"/>
                    <a:gd name="connsiteX7" fmla="*/ 774049 w 1798318"/>
                    <a:gd name="connsiteY7" fmla="*/ 1208419 h 1943631"/>
                    <a:gd name="connsiteX8" fmla="*/ 584836 w 1798318"/>
                    <a:gd name="connsiteY8" fmla="*/ 1291713 h 1943631"/>
                    <a:gd name="connsiteX9" fmla="*/ 511684 w 1798318"/>
                    <a:gd name="connsiteY9" fmla="*/ 1844926 h 1943631"/>
                    <a:gd name="connsiteX10" fmla="*/ 159639 w 1798318"/>
                    <a:gd name="connsiteY10" fmla="*/ 1904363 h 1943631"/>
                    <a:gd name="connsiteX11" fmla="*/ 31900 w 1798318"/>
                    <a:gd name="connsiteY11" fmla="*/ 1628880 h 1943631"/>
                    <a:gd name="connsiteX12" fmla="*/ 97970 w 1798318"/>
                    <a:gd name="connsiteY12" fmla="*/ 1265287 h 1943631"/>
                    <a:gd name="connsiteX13" fmla="*/ 589405 w 1798318"/>
                    <a:gd name="connsiteY13" fmla="*/ 893952 h 1943631"/>
                    <a:gd name="connsiteX14" fmla="*/ 434078 w 1798318"/>
                    <a:gd name="connsiteY14" fmla="*/ 344199 h 1943631"/>
                    <a:gd name="connsiteX15" fmla="*/ 621248 w 1798318"/>
                    <a:gd name="connsiteY15" fmla="*/ 5813 h 1943631"/>
                    <a:gd name="connsiteX0" fmla="*/ 674207 w 1851277"/>
                    <a:gd name="connsiteY0" fmla="*/ 5813 h 1943631"/>
                    <a:gd name="connsiteX1" fmla="*/ 946596 w 1851277"/>
                    <a:gd name="connsiteY1" fmla="*/ 103443 h 1943631"/>
                    <a:gd name="connsiteX2" fmla="*/ 1217444 w 1851277"/>
                    <a:gd name="connsiteY2" fmla="*/ 1145583 h 1943631"/>
                    <a:gd name="connsiteX3" fmla="*/ 1264345 w 1851277"/>
                    <a:gd name="connsiteY3" fmla="*/ 1413184 h 1943631"/>
                    <a:gd name="connsiteX4" fmla="*/ 1835759 w 1851277"/>
                    <a:gd name="connsiteY4" fmla="*/ 1702739 h 1943631"/>
                    <a:gd name="connsiteX5" fmla="*/ 1484952 w 1851277"/>
                    <a:gd name="connsiteY5" fmla="*/ 1839410 h 1943631"/>
                    <a:gd name="connsiteX6" fmla="*/ 877310 w 1851277"/>
                    <a:gd name="connsiteY6" fmla="*/ 1508646 h 1943631"/>
                    <a:gd name="connsiteX7" fmla="*/ 827008 w 1851277"/>
                    <a:gd name="connsiteY7" fmla="*/ 1208419 h 1943631"/>
                    <a:gd name="connsiteX8" fmla="*/ 637795 w 1851277"/>
                    <a:gd name="connsiteY8" fmla="*/ 1291713 h 1943631"/>
                    <a:gd name="connsiteX9" fmla="*/ 564643 w 1851277"/>
                    <a:gd name="connsiteY9" fmla="*/ 1844926 h 1943631"/>
                    <a:gd name="connsiteX10" fmla="*/ 50140 w 1851277"/>
                    <a:gd name="connsiteY10" fmla="*/ 1870269 h 1943631"/>
                    <a:gd name="connsiteX11" fmla="*/ 84859 w 1851277"/>
                    <a:gd name="connsiteY11" fmla="*/ 1628880 h 1943631"/>
                    <a:gd name="connsiteX12" fmla="*/ 150929 w 1851277"/>
                    <a:gd name="connsiteY12" fmla="*/ 1265287 h 1943631"/>
                    <a:gd name="connsiteX13" fmla="*/ 642364 w 1851277"/>
                    <a:gd name="connsiteY13" fmla="*/ 893952 h 1943631"/>
                    <a:gd name="connsiteX14" fmla="*/ 487037 w 1851277"/>
                    <a:gd name="connsiteY14" fmla="*/ 344199 h 1943631"/>
                    <a:gd name="connsiteX15" fmla="*/ 674207 w 1851277"/>
                    <a:gd name="connsiteY15" fmla="*/ 5813 h 1943631"/>
                    <a:gd name="connsiteX0" fmla="*/ 686185 w 1863255"/>
                    <a:gd name="connsiteY0" fmla="*/ 5813 h 1943631"/>
                    <a:gd name="connsiteX1" fmla="*/ 958574 w 1863255"/>
                    <a:gd name="connsiteY1" fmla="*/ 103443 h 1943631"/>
                    <a:gd name="connsiteX2" fmla="*/ 1229422 w 1863255"/>
                    <a:gd name="connsiteY2" fmla="*/ 1145583 h 1943631"/>
                    <a:gd name="connsiteX3" fmla="*/ 1276323 w 1863255"/>
                    <a:gd name="connsiteY3" fmla="*/ 1413184 h 1943631"/>
                    <a:gd name="connsiteX4" fmla="*/ 1847737 w 1863255"/>
                    <a:gd name="connsiteY4" fmla="*/ 1702739 h 1943631"/>
                    <a:gd name="connsiteX5" fmla="*/ 1496930 w 1863255"/>
                    <a:gd name="connsiteY5" fmla="*/ 1839410 h 1943631"/>
                    <a:gd name="connsiteX6" fmla="*/ 889288 w 1863255"/>
                    <a:gd name="connsiteY6" fmla="*/ 1508646 h 1943631"/>
                    <a:gd name="connsiteX7" fmla="*/ 838986 w 1863255"/>
                    <a:gd name="connsiteY7" fmla="*/ 1208419 h 1943631"/>
                    <a:gd name="connsiteX8" fmla="*/ 649773 w 1863255"/>
                    <a:gd name="connsiteY8" fmla="*/ 1291713 h 1943631"/>
                    <a:gd name="connsiteX9" fmla="*/ 576621 w 1863255"/>
                    <a:gd name="connsiteY9" fmla="*/ 1844926 h 1943631"/>
                    <a:gd name="connsiteX10" fmla="*/ 62118 w 1863255"/>
                    <a:gd name="connsiteY10" fmla="*/ 1870269 h 1943631"/>
                    <a:gd name="connsiteX11" fmla="*/ 72946 w 1863255"/>
                    <a:gd name="connsiteY11" fmla="*/ 1731160 h 1943631"/>
                    <a:gd name="connsiteX12" fmla="*/ 162907 w 1863255"/>
                    <a:gd name="connsiteY12" fmla="*/ 1265287 h 1943631"/>
                    <a:gd name="connsiteX13" fmla="*/ 654342 w 1863255"/>
                    <a:gd name="connsiteY13" fmla="*/ 893952 h 1943631"/>
                    <a:gd name="connsiteX14" fmla="*/ 499015 w 1863255"/>
                    <a:gd name="connsiteY14" fmla="*/ 344199 h 1943631"/>
                    <a:gd name="connsiteX15" fmla="*/ 686185 w 1863255"/>
                    <a:gd name="connsiteY15" fmla="*/ 5813 h 1943631"/>
                    <a:gd name="connsiteX0" fmla="*/ 675889 w 1852959"/>
                    <a:gd name="connsiteY0" fmla="*/ 5813 h 1943631"/>
                    <a:gd name="connsiteX1" fmla="*/ 948278 w 1852959"/>
                    <a:gd name="connsiteY1" fmla="*/ 103443 h 1943631"/>
                    <a:gd name="connsiteX2" fmla="*/ 1219126 w 1852959"/>
                    <a:gd name="connsiteY2" fmla="*/ 1145583 h 1943631"/>
                    <a:gd name="connsiteX3" fmla="*/ 1266027 w 1852959"/>
                    <a:gd name="connsiteY3" fmla="*/ 1413184 h 1943631"/>
                    <a:gd name="connsiteX4" fmla="*/ 1837441 w 1852959"/>
                    <a:gd name="connsiteY4" fmla="*/ 1702739 h 1943631"/>
                    <a:gd name="connsiteX5" fmla="*/ 1486634 w 1852959"/>
                    <a:gd name="connsiteY5" fmla="*/ 1839410 h 1943631"/>
                    <a:gd name="connsiteX6" fmla="*/ 878992 w 1852959"/>
                    <a:gd name="connsiteY6" fmla="*/ 1508646 h 1943631"/>
                    <a:gd name="connsiteX7" fmla="*/ 828690 w 1852959"/>
                    <a:gd name="connsiteY7" fmla="*/ 1208419 h 1943631"/>
                    <a:gd name="connsiteX8" fmla="*/ 639477 w 1852959"/>
                    <a:gd name="connsiteY8" fmla="*/ 1291713 h 1943631"/>
                    <a:gd name="connsiteX9" fmla="*/ 399087 w 1852959"/>
                    <a:gd name="connsiteY9" fmla="*/ 1861973 h 1943631"/>
                    <a:gd name="connsiteX10" fmla="*/ 51822 w 1852959"/>
                    <a:gd name="connsiteY10" fmla="*/ 1870269 h 1943631"/>
                    <a:gd name="connsiteX11" fmla="*/ 62650 w 1852959"/>
                    <a:gd name="connsiteY11" fmla="*/ 1731160 h 1943631"/>
                    <a:gd name="connsiteX12" fmla="*/ 152611 w 1852959"/>
                    <a:gd name="connsiteY12" fmla="*/ 1265287 h 1943631"/>
                    <a:gd name="connsiteX13" fmla="*/ 644046 w 1852959"/>
                    <a:gd name="connsiteY13" fmla="*/ 893952 h 1943631"/>
                    <a:gd name="connsiteX14" fmla="*/ 488719 w 1852959"/>
                    <a:gd name="connsiteY14" fmla="*/ 344199 h 1943631"/>
                    <a:gd name="connsiteX15" fmla="*/ 675889 w 1852959"/>
                    <a:gd name="connsiteY15" fmla="*/ 5813 h 1943631"/>
                    <a:gd name="connsiteX0" fmla="*/ 675889 w 1852959"/>
                    <a:gd name="connsiteY0" fmla="*/ 5813 h 1943631"/>
                    <a:gd name="connsiteX1" fmla="*/ 948278 w 1852959"/>
                    <a:gd name="connsiteY1" fmla="*/ 103443 h 1943631"/>
                    <a:gd name="connsiteX2" fmla="*/ 1219126 w 1852959"/>
                    <a:gd name="connsiteY2" fmla="*/ 1145583 h 1943631"/>
                    <a:gd name="connsiteX3" fmla="*/ 1266027 w 1852959"/>
                    <a:gd name="connsiteY3" fmla="*/ 1413184 h 1943631"/>
                    <a:gd name="connsiteX4" fmla="*/ 1837441 w 1852959"/>
                    <a:gd name="connsiteY4" fmla="*/ 1702739 h 1943631"/>
                    <a:gd name="connsiteX5" fmla="*/ 1486634 w 1852959"/>
                    <a:gd name="connsiteY5" fmla="*/ 1839410 h 1943631"/>
                    <a:gd name="connsiteX6" fmla="*/ 878992 w 1852959"/>
                    <a:gd name="connsiteY6" fmla="*/ 1508646 h 1943631"/>
                    <a:gd name="connsiteX7" fmla="*/ 828690 w 1852959"/>
                    <a:gd name="connsiteY7" fmla="*/ 1208419 h 1943631"/>
                    <a:gd name="connsiteX8" fmla="*/ 639477 w 1852959"/>
                    <a:gd name="connsiteY8" fmla="*/ 1291713 h 1943631"/>
                    <a:gd name="connsiteX9" fmla="*/ 399087 w 1852959"/>
                    <a:gd name="connsiteY9" fmla="*/ 1861973 h 1943631"/>
                    <a:gd name="connsiteX10" fmla="*/ 51822 w 1852959"/>
                    <a:gd name="connsiteY10" fmla="*/ 1870269 h 1943631"/>
                    <a:gd name="connsiteX11" fmla="*/ 62650 w 1852959"/>
                    <a:gd name="connsiteY11" fmla="*/ 1731160 h 1943631"/>
                    <a:gd name="connsiteX12" fmla="*/ 152611 w 1852959"/>
                    <a:gd name="connsiteY12" fmla="*/ 1265287 h 1943631"/>
                    <a:gd name="connsiteX13" fmla="*/ 644046 w 1852959"/>
                    <a:gd name="connsiteY13" fmla="*/ 893952 h 1943631"/>
                    <a:gd name="connsiteX14" fmla="*/ 488719 w 1852959"/>
                    <a:gd name="connsiteY14" fmla="*/ 344199 h 1943631"/>
                    <a:gd name="connsiteX15" fmla="*/ 675889 w 1852959"/>
                    <a:gd name="connsiteY15" fmla="*/ 5813 h 1943631"/>
                    <a:gd name="connsiteX0" fmla="*/ 675889 w 1852959"/>
                    <a:gd name="connsiteY0" fmla="*/ 5813 h 1943631"/>
                    <a:gd name="connsiteX1" fmla="*/ 948278 w 1852959"/>
                    <a:gd name="connsiteY1" fmla="*/ 103443 h 1943631"/>
                    <a:gd name="connsiteX2" fmla="*/ 1219126 w 1852959"/>
                    <a:gd name="connsiteY2" fmla="*/ 1145583 h 1943631"/>
                    <a:gd name="connsiteX3" fmla="*/ 1266027 w 1852959"/>
                    <a:gd name="connsiteY3" fmla="*/ 1413184 h 1943631"/>
                    <a:gd name="connsiteX4" fmla="*/ 1837441 w 1852959"/>
                    <a:gd name="connsiteY4" fmla="*/ 1702739 h 1943631"/>
                    <a:gd name="connsiteX5" fmla="*/ 1486634 w 1852959"/>
                    <a:gd name="connsiteY5" fmla="*/ 1839410 h 1943631"/>
                    <a:gd name="connsiteX6" fmla="*/ 878992 w 1852959"/>
                    <a:gd name="connsiteY6" fmla="*/ 1508646 h 1943631"/>
                    <a:gd name="connsiteX7" fmla="*/ 828690 w 1852959"/>
                    <a:gd name="connsiteY7" fmla="*/ 1208419 h 1943631"/>
                    <a:gd name="connsiteX8" fmla="*/ 586917 w 1852959"/>
                    <a:gd name="connsiteY8" fmla="*/ 1336035 h 1943631"/>
                    <a:gd name="connsiteX9" fmla="*/ 399087 w 1852959"/>
                    <a:gd name="connsiteY9" fmla="*/ 1861973 h 1943631"/>
                    <a:gd name="connsiteX10" fmla="*/ 51822 w 1852959"/>
                    <a:gd name="connsiteY10" fmla="*/ 1870269 h 1943631"/>
                    <a:gd name="connsiteX11" fmla="*/ 62650 w 1852959"/>
                    <a:gd name="connsiteY11" fmla="*/ 1731160 h 1943631"/>
                    <a:gd name="connsiteX12" fmla="*/ 152611 w 1852959"/>
                    <a:gd name="connsiteY12" fmla="*/ 1265287 h 1943631"/>
                    <a:gd name="connsiteX13" fmla="*/ 644046 w 1852959"/>
                    <a:gd name="connsiteY13" fmla="*/ 893952 h 1943631"/>
                    <a:gd name="connsiteX14" fmla="*/ 488719 w 1852959"/>
                    <a:gd name="connsiteY14" fmla="*/ 344199 h 1943631"/>
                    <a:gd name="connsiteX15" fmla="*/ 675889 w 1852959"/>
                    <a:gd name="connsiteY15" fmla="*/ 5813 h 1943631"/>
                    <a:gd name="connsiteX0" fmla="*/ 675889 w 1852959"/>
                    <a:gd name="connsiteY0" fmla="*/ 5813 h 1943631"/>
                    <a:gd name="connsiteX1" fmla="*/ 948278 w 1852959"/>
                    <a:gd name="connsiteY1" fmla="*/ 103443 h 1943631"/>
                    <a:gd name="connsiteX2" fmla="*/ 1219126 w 1852959"/>
                    <a:gd name="connsiteY2" fmla="*/ 1145583 h 1943631"/>
                    <a:gd name="connsiteX3" fmla="*/ 1266027 w 1852959"/>
                    <a:gd name="connsiteY3" fmla="*/ 1413184 h 1943631"/>
                    <a:gd name="connsiteX4" fmla="*/ 1837441 w 1852959"/>
                    <a:gd name="connsiteY4" fmla="*/ 1702739 h 1943631"/>
                    <a:gd name="connsiteX5" fmla="*/ 1486634 w 1852959"/>
                    <a:gd name="connsiteY5" fmla="*/ 1839410 h 1943631"/>
                    <a:gd name="connsiteX6" fmla="*/ 878992 w 1852959"/>
                    <a:gd name="connsiteY6" fmla="*/ 1508646 h 1943631"/>
                    <a:gd name="connsiteX7" fmla="*/ 828690 w 1852959"/>
                    <a:gd name="connsiteY7" fmla="*/ 1208419 h 1943631"/>
                    <a:gd name="connsiteX8" fmla="*/ 586917 w 1852959"/>
                    <a:gd name="connsiteY8" fmla="*/ 1336035 h 1943631"/>
                    <a:gd name="connsiteX9" fmla="*/ 399087 w 1852959"/>
                    <a:gd name="connsiteY9" fmla="*/ 1861973 h 1943631"/>
                    <a:gd name="connsiteX10" fmla="*/ 51822 w 1852959"/>
                    <a:gd name="connsiteY10" fmla="*/ 1870269 h 1943631"/>
                    <a:gd name="connsiteX11" fmla="*/ 62650 w 1852959"/>
                    <a:gd name="connsiteY11" fmla="*/ 1731160 h 1943631"/>
                    <a:gd name="connsiteX12" fmla="*/ 152611 w 1852959"/>
                    <a:gd name="connsiteY12" fmla="*/ 1265287 h 1943631"/>
                    <a:gd name="connsiteX13" fmla="*/ 644046 w 1852959"/>
                    <a:gd name="connsiteY13" fmla="*/ 893952 h 1943631"/>
                    <a:gd name="connsiteX14" fmla="*/ 488719 w 1852959"/>
                    <a:gd name="connsiteY14" fmla="*/ 344199 h 1943631"/>
                    <a:gd name="connsiteX15" fmla="*/ 675889 w 1852959"/>
                    <a:gd name="connsiteY15" fmla="*/ 5813 h 1943631"/>
                    <a:gd name="connsiteX0" fmla="*/ 675889 w 1852959"/>
                    <a:gd name="connsiteY0" fmla="*/ 5813 h 1943631"/>
                    <a:gd name="connsiteX1" fmla="*/ 948278 w 1852959"/>
                    <a:gd name="connsiteY1" fmla="*/ 103443 h 1943631"/>
                    <a:gd name="connsiteX2" fmla="*/ 1219126 w 1852959"/>
                    <a:gd name="connsiteY2" fmla="*/ 1145583 h 1943631"/>
                    <a:gd name="connsiteX3" fmla="*/ 1266027 w 1852959"/>
                    <a:gd name="connsiteY3" fmla="*/ 1413184 h 1943631"/>
                    <a:gd name="connsiteX4" fmla="*/ 1837441 w 1852959"/>
                    <a:gd name="connsiteY4" fmla="*/ 1702739 h 1943631"/>
                    <a:gd name="connsiteX5" fmla="*/ 1486634 w 1852959"/>
                    <a:gd name="connsiteY5" fmla="*/ 1839410 h 1943631"/>
                    <a:gd name="connsiteX6" fmla="*/ 878992 w 1852959"/>
                    <a:gd name="connsiteY6" fmla="*/ 1508646 h 1943631"/>
                    <a:gd name="connsiteX7" fmla="*/ 828690 w 1852959"/>
                    <a:gd name="connsiteY7" fmla="*/ 1208419 h 1943631"/>
                    <a:gd name="connsiteX8" fmla="*/ 586917 w 1852959"/>
                    <a:gd name="connsiteY8" fmla="*/ 1336035 h 1943631"/>
                    <a:gd name="connsiteX9" fmla="*/ 399087 w 1852959"/>
                    <a:gd name="connsiteY9" fmla="*/ 1861973 h 1943631"/>
                    <a:gd name="connsiteX10" fmla="*/ 51822 w 1852959"/>
                    <a:gd name="connsiteY10" fmla="*/ 1870269 h 1943631"/>
                    <a:gd name="connsiteX11" fmla="*/ 62650 w 1852959"/>
                    <a:gd name="connsiteY11" fmla="*/ 1731160 h 1943631"/>
                    <a:gd name="connsiteX12" fmla="*/ 152611 w 1852959"/>
                    <a:gd name="connsiteY12" fmla="*/ 1265287 h 1943631"/>
                    <a:gd name="connsiteX13" fmla="*/ 644046 w 1852959"/>
                    <a:gd name="connsiteY13" fmla="*/ 893952 h 1943631"/>
                    <a:gd name="connsiteX14" fmla="*/ 488719 w 1852959"/>
                    <a:gd name="connsiteY14" fmla="*/ 344199 h 1943631"/>
                    <a:gd name="connsiteX15" fmla="*/ 675889 w 1852959"/>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89185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89185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60516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60516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60516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60516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60516 w 1855227"/>
                    <a:gd name="connsiteY8" fmla="*/ 1353082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57730 w 1834800"/>
                    <a:gd name="connsiteY0" fmla="*/ 5813 h 1943631"/>
                    <a:gd name="connsiteX1" fmla="*/ 930119 w 1834800"/>
                    <a:gd name="connsiteY1" fmla="*/ 103443 h 1943631"/>
                    <a:gd name="connsiteX2" fmla="*/ 1200967 w 1834800"/>
                    <a:gd name="connsiteY2" fmla="*/ 1145583 h 1943631"/>
                    <a:gd name="connsiteX3" fmla="*/ 1247868 w 1834800"/>
                    <a:gd name="connsiteY3" fmla="*/ 1413184 h 1943631"/>
                    <a:gd name="connsiteX4" fmla="*/ 1819282 w 1834800"/>
                    <a:gd name="connsiteY4" fmla="*/ 1702739 h 1943631"/>
                    <a:gd name="connsiteX5" fmla="*/ 1468475 w 1834800"/>
                    <a:gd name="connsiteY5" fmla="*/ 1839410 h 1943631"/>
                    <a:gd name="connsiteX6" fmla="*/ 860833 w 1834800"/>
                    <a:gd name="connsiteY6" fmla="*/ 1508646 h 1943631"/>
                    <a:gd name="connsiteX7" fmla="*/ 810531 w 1834800"/>
                    <a:gd name="connsiteY7" fmla="*/ 1208419 h 1943631"/>
                    <a:gd name="connsiteX8" fmla="*/ 540089 w 1834800"/>
                    <a:gd name="connsiteY8" fmla="*/ 1353082 h 1943631"/>
                    <a:gd name="connsiteX9" fmla="*/ 419153 w 1834800"/>
                    <a:gd name="connsiteY9" fmla="*/ 1838108 h 1943631"/>
                    <a:gd name="connsiteX10" fmla="*/ 91001 w 1834800"/>
                    <a:gd name="connsiteY10" fmla="*/ 1894135 h 1943631"/>
                    <a:gd name="connsiteX11" fmla="*/ 44491 w 1834800"/>
                    <a:gd name="connsiteY11" fmla="*/ 1731160 h 1943631"/>
                    <a:gd name="connsiteX12" fmla="*/ 134452 w 1834800"/>
                    <a:gd name="connsiteY12" fmla="*/ 1265287 h 1943631"/>
                    <a:gd name="connsiteX13" fmla="*/ 625887 w 1834800"/>
                    <a:gd name="connsiteY13" fmla="*/ 893952 h 1943631"/>
                    <a:gd name="connsiteX14" fmla="*/ 470560 w 1834800"/>
                    <a:gd name="connsiteY14" fmla="*/ 344199 h 1943631"/>
                    <a:gd name="connsiteX15" fmla="*/ 657730 w 1834800"/>
                    <a:gd name="connsiteY15" fmla="*/ 5813 h 1943631"/>
                    <a:gd name="connsiteX0" fmla="*/ 639808 w 1816878"/>
                    <a:gd name="connsiteY0" fmla="*/ 5813 h 1943631"/>
                    <a:gd name="connsiteX1" fmla="*/ 912197 w 1816878"/>
                    <a:gd name="connsiteY1" fmla="*/ 103443 h 1943631"/>
                    <a:gd name="connsiteX2" fmla="*/ 1183045 w 1816878"/>
                    <a:gd name="connsiteY2" fmla="*/ 1145583 h 1943631"/>
                    <a:gd name="connsiteX3" fmla="*/ 1229946 w 1816878"/>
                    <a:gd name="connsiteY3" fmla="*/ 1413184 h 1943631"/>
                    <a:gd name="connsiteX4" fmla="*/ 1801360 w 1816878"/>
                    <a:gd name="connsiteY4" fmla="*/ 1702739 h 1943631"/>
                    <a:gd name="connsiteX5" fmla="*/ 1450553 w 1816878"/>
                    <a:gd name="connsiteY5" fmla="*/ 1839410 h 1943631"/>
                    <a:gd name="connsiteX6" fmla="*/ 842911 w 1816878"/>
                    <a:gd name="connsiteY6" fmla="*/ 1508646 h 1943631"/>
                    <a:gd name="connsiteX7" fmla="*/ 792609 w 1816878"/>
                    <a:gd name="connsiteY7" fmla="*/ 1208419 h 1943631"/>
                    <a:gd name="connsiteX8" fmla="*/ 522167 w 1816878"/>
                    <a:gd name="connsiteY8" fmla="*/ 1353082 h 1943631"/>
                    <a:gd name="connsiteX9" fmla="*/ 401231 w 1816878"/>
                    <a:gd name="connsiteY9" fmla="*/ 1838108 h 1943631"/>
                    <a:gd name="connsiteX10" fmla="*/ 73079 w 1816878"/>
                    <a:gd name="connsiteY10" fmla="*/ 1894135 h 1943631"/>
                    <a:gd name="connsiteX11" fmla="*/ 50460 w 1816878"/>
                    <a:gd name="connsiteY11" fmla="*/ 1765254 h 1943631"/>
                    <a:gd name="connsiteX12" fmla="*/ 116530 w 1816878"/>
                    <a:gd name="connsiteY12" fmla="*/ 1265287 h 1943631"/>
                    <a:gd name="connsiteX13" fmla="*/ 607965 w 1816878"/>
                    <a:gd name="connsiteY13" fmla="*/ 893952 h 1943631"/>
                    <a:gd name="connsiteX14" fmla="*/ 452638 w 1816878"/>
                    <a:gd name="connsiteY14" fmla="*/ 344199 h 1943631"/>
                    <a:gd name="connsiteX15" fmla="*/ 639808 w 1816878"/>
                    <a:gd name="connsiteY15" fmla="*/ 5813 h 1943631"/>
                    <a:gd name="connsiteX0" fmla="*/ 671390 w 1848460"/>
                    <a:gd name="connsiteY0" fmla="*/ 5813 h 1943631"/>
                    <a:gd name="connsiteX1" fmla="*/ 943779 w 1848460"/>
                    <a:gd name="connsiteY1" fmla="*/ 103443 h 1943631"/>
                    <a:gd name="connsiteX2" fmla="*/ 1214627 w 1848460"/>
                    <a:gd name="connsiteY2" fmla="*/ 1145583 h 1943631"/>
                    <a:gd name="connsiteX3" fmla="*/ 1261528 w 1848460"/>
                    <a:gd name="connsiteY3" fmla="*/ 1413184 h 1943631"/>
                    <a:gd name="connsiteX4" fmla="*/ 1832942 w 1848460"/>
                    <a:gd name="connsiteY4" fmla="*/ 1702739 h 1943631"/>
                    <a:gd name="connsiteX5" fmla="*/ 1482135 w 1848460"/>
                    <a:gd name="connsiteY5" fmla="*/ 1839410 h 1943631"/>
                    <a:gd name="connsiteX6" fmla="*/ 874493 w 1848460"/>
                    <a:gd name="connsiteY6" fmla="*/ 1508646 h 1943631"/>
                    <a:gd name="connsiteX7" fmla="*/ 824191 w 1848460"/>
                    <a:gd name="connsiteY7" fmla="*/ 1208419 h 1943631"/>
                    <a:gd name="connsiteX8" fmla="*/ 553749 w 1848460"/>
                    <a:gd name="connsiteY8" fmla="*/ 1353082 h 1943631"/>
                    <a:gd name="connsiteX9" fmla="*/ 432813 w 1848460"/>
                    <a:gd name="connsiteY9" fmla="*/ 1838108 h 1943631"/>
                    <a:gd name="connsiteX10" fmla="*/ 104661 w 1848460"/>
                    <a:gd name="connsiteY10" fmla="*/ 1894135 h 1943631"/>
                    <a:gd name="connsiteX11" fmla="*/ 82042 w 1848460"/>
                    <a:gd name="connsiteY11" fmla="*/ 1765254 h 1943631"/>
                    <a:gd name="connsiteX12" fmla="*/ 148112 w 1848460"/>
                    <a:gd name="connsiteY12" fmla="*/ 1265287 h 1943631"/>
                    <a:gd name="connsiteX13" fmla="*/ 639547 w 1848460"/>
                    <a:gd name="connsiteY13" fmla="*/ 893952 h 1943631"/>
                    <a:gd name="connsiteX14" fmla="*/ 484220 w 1848460"/>
                    <a:gd name="connsiteY14" fmla="*/ 344199 h 1943631"/>
                    <a:gd name="connsiteX15" fmla="*/ 671390 w 1848460"/>
                    <a:gd name="connsiteY15" fmla="*/ 5813 h 1943631"/>
                    <a:gd name="connsiteX0" fmla="*/ 669994 w 1847064"/>
                    <a:gd name="connsiteY0" fmla="*/ 5813 h 1943631"/>
                    <a:gd name="connsiteX1" fmla="*/ 942383 w 1847064"/>
                    <a:gd name="connsiteY1" fmla="*/ 103443 h 1943631"/>
                    <a:gd name="connsiteX2" fmla="*/ 1213231 w 1847064"/>
                    <a:gd name="connsiteY2" fmla="*/ 1145583 h 1943631"/>
                    <a:gd name="connsiteX3" fmla="*/ 1260132 w 1847064"/>
                    <a:gd name="connsiteY3" fmla="*/ 1413184 h 1943631"/>
                    <a:gd name="connsiteX4" fmla="*/ 1831546 w 1847064"/>
                    <a:gd name="connsiteY4" fmla="*/ 1702739 h 1943631"/>
                    <a:gd name="connsiteX5" fmla="*/ 1480739 w 1847064"/>
                    <a:gd name="connsiteY5" fmla="*/ 1839410 h 1943631"/>
                    <a:gd name="connsiteX6" fmla="*/ 873097 w 1847064"/>
                    <a:gd name="connsiteY6" fmla="*/ 1508646 h 1943631"/>
                    <a:gd name="connsiteX7" fmla="*/ 822795 w 1847064"/>
                    <a:gd name="connsiteY7" fmla="*/ 1208419 h 1943631"/>
                    <a:gd name="connsiteX8" fmla="*/ 552353 w 1847064"/>
                    <a:gd name="connsiteY8" fmla="*/ 1353082 h 1943631"/>
                    <a:gd name="connsiteX9" fmla="*/ 431417 w 1847064"/>
                    <a:gd name="connsiteY9" fmla="*/ 1838108 h 1943631"/>
                    <a:gd name="connsiteX10" fmla="*/ 108044 w 1847064"/>
                    <a:gd name="connsiteY10" fmla="*/ 1900954 h 1943631"/>
                    <a:gd name="connsiteX11" fmla="*/ 80646 w 1847064"/>
                    <a:gd name="connsiteY11" fmla="*/ 1765254 h 1943631"/>
                    <a:gd name="connsiteX12" fmla="*/ 146716 w 1847064"/>
                    <a:gd name="connsiteY12" fmla="*/ 1265287 h 1943631"/>
                    <a:gd name="connsiteX13" fmla="*/ 638151 w 1847064"/>
                    <a:gd name="connsiteY13" fmla="*/ 893952 h 1943631"/>
                    <a:gd name="connsiteX14" fmla="*/ 482824 w 1847064"/>
                    <a:gd name="connsiteY14" fmla="*/ 344199 h 1943631"/>
                    <a:gd name="connsiteX15" fmla="*/ 669994 w 1847064"/>
                    <a:gd name="connsiteY15" fmla="*/ 5813 h 1943631"/>
                    <a:gd name="connsiteX0" fmla="*/ 589348 w 1766418"/>
                    <a:gd name="connsiteY0" fmla="*/ 5813 h 1943631"/>
                    <a:gd name="connsiteX1" fmla="*/ 861737 w 1766418"/>
                    <a:gd name="connsiteY1" fmla="*/ 103443 h 1943631"/>
                    <a:gd name="connsiteX2" fmla="*/ 1132585 w 1766418"/>
                    <a:gd name="connsiteY2" fmla="*/ 1145583 h 1943631"/>
                    <a:gd name="connsiteX3" fmla="*/ 1179486 w 1766418"/>
                    <a:gd name="connsiteY3" fmla="*/ 1413184 h 1943631"/>
                    <a:gd name="connsiteX4" fmla="*/ 1750900 w 1766418"/>
                    <a:gd name="connsiteY4" fmla="*/ 1702739 h 1943631"/>
                    <a:gd name="connsiteX5" fmla="*/ 1400093 w 1766418"/>
                    <a:gd name="connsiteY5" fmla="*/ 1839410 h 1943631"/>
                    <a:gd name="connsiteX6" fmla="*/ 792451 w 1766418"/>
                    <a:gd name="connsiteY6" fmla="*/ 1508646 h 1943631"/>
                    <a:gd name="connsiteX7" fmla="*/ 742149 w 1766418"/>
                    <a:gd name="connsiteY7" fmla="*/ 1208419 h 1943631"/>
                    <a:gd name="connsiteX8" fmla="*/ 471707 w 1766418"/>
                    <a:gd name="connsiteY8" fmla="*/ 1353082 h 1943631"/>
                    <a:gd name="connsiteX9" fmla="*/ 350771 w 1766418"/>
                    <a:gd name="connsiteY9" fmla="*/ 1838108 h 1943631"/>
                    <a:gd name="connsiteX10" fmla="*/ 0 w 1766418"/>
                    <a:gd name="connsiteY10" fmla="*/ 1765254 h 1943631"/>
                    <a:gd name="connsiteX11" fmla="*/ 66070 w 1766418"/>
                    <a:gd name="connsiteY11" fmla="*/ 1265287 h 1943631"/>
                    <a:gd name="connsiteX12" fmla="*/ 557505 w 1766418"/>
                    <a:gd name="connsiteY12" fmla="*/ 893952 h 1943631"/>
                    <a:gd name="connsiteX13" fmla="*/ 402178 w 1766418"/>
                    <a:gd name="connsiteY13" fmla="*/ 344199 h 1943631"/>
                    <a:gd name="connsiteX14" fmla="*/ 589348 w 1766418"/>
                    <a:gd name="connsiteY14" fmla="*/ 5813 h 1943631"/>
                    <a:gd name="connsiteX0" fmla="*/ 589348 w 1766418"/>
                    <a:gd name="connsiteY0" fmla="*/ 5813 h 1943631"/>
                    <a:gd name="connsiteX1" fmla="*/ 861737 w 1766418"/>
                    <a:gd name="connsiteY1" fmla="*/ 103443 h 1943631"/>
                    <a:gd name="connsiteX2" fmla="*/ 1132585 w 1766418"/>
                    <a:gd name="connsiteY2" fmla="*/ 1145583 h 1943631"/>
                    <a:gd name="connsiteX3" fmla="*/ 1179486 w 1766418"/>
                    <a:gd name="connsiteY3" fmla="*/ 1413184 h 1943631"/>
                    <a:gd name="connsiteX4" fmla="*/ 1750900 w 1766418"/>
                    <a:gd name="connsiteY4" fmla="*/ 1702739 h 1943631"/>
                    <a:gd name="connsiteX5" fmla="*/ 1400093 w 1766418"/>
                    <a:gd name="connsiteY5" fmla="*/ 1839410 h 1943631"/>
                    <a:gd name="connsiteX6" fmla="*/ 792451 w 1766418"/>
                    <a:gd name="connsiteY6" fmla="*/ 1508646 h 1943631"/>
                    <a:gd name="connsiteX7" fmla="*/ 742149 w 1766418"/>
                    <a:gd name="connsiteY7" fmla="*/ 1208419 h 1943631"/>
                    <a:gd name="connsiteX8" fmla="*/ 471707 w 1766418"/>
                    <a:gd name="connsiteY8" fmla="*/ 1353082 h 1943631"/>
                    <a:gd name="connsiteX9" fmla="*/ 341215 w 1766418"/>
                    <a:gd name="connsiteY9" fmla="*/ 1831290 h 1943631"/>
                    <a:gd name="connsiteX10" fmla="*/ 0 w 1766418"/>
                    <a:gd name="connsiteY10" fmla="*/ 1765254 h 1943631"/>
                    <a:gd name="connsiteX11" fmla="*/ 66070 w 1766418"/>
                    <a:gd name="connsiteY11" fmla="*/ 1265287 h 1943631"/>
                    <a:gd name="connsiteX12" fmla="*/ 557505 w 1766418"/>
                    <a:gd name="connsiteY12" fmla="*/ 893952 h 1943631"/>
                    <a:gd name="connsiteX13" fmla="*/ 402178 w 1766418"/>
                    <a:gd name="connsiteY13" fmla="*/ 344199 h 1943631"/>
                    <a:gd name="connsiteX14" fmla="*/ 589348 w 1766418"/>
                    <a:gd name="connsiteY14" fmla="*/ 5813 h 1943631"/>
                    <a:gd name="connsiteX0" fmla="*/ 661021 w 1838091"/>
                    <a:gd name="connsiteY0" fmla="*/ 5813 h 1943631"/>
                    <a:gd name="connsiteX1" fmla="*/ 933410 w 1838091"/>
                    <a:gd name="connsiteY1" fmla="*/ 103443 h 1943631"/>
                    <a:gd name="connsiteX2" fmla="*/ 1204258 w 1838091"/>
                    <a:gd name="connsiteY2" fmla="*/ 1145583 h 1943631"/>
                    <a:gd name="connsiteX3" fmla="*/ 1251159 w 1838091"/>
                    <a:gd name="connsiteY3" fmla="*/ 1413184 h 1943631"/>
                    <a:gd name="connsiteX4" fmla="*/ 1822573 w 1838091"/>
                    <a:gd name="connsiteY4" fmla="*/ 1702739 h 1943631"/>
                    <a:gd name="connsiteX5" fmla="*/ 1471766 w 1838091"/>
                    <a:gd name="connsiteY5" fmla="*/ 1839410 h 1943631"/>
                    <a:gd name="connsiteX6" fmla="*/ 864124 w 1838091"/>
                    <a:gd name="connsiteY6" fmla="*/ 1508646 h 1943631"/>
                    <a:gd name="connsiteX7" fmla="*/ 813822 w 1838091"/>
                    <a:gd name="connsiteY7" fmla="*/ 1208419 h 1943631"/>
                    <a:gd name="connsiteX8" fmla="*/ 543380 w 1838091"/>
                    <a:gd name="connsiteY8" fmla="*/ 1353082 h 1943631"/>
                    <a:gd name="connsiteX9" fmla="*/ 412888 w 1838091"/>
                    <a:gd name="connsiteY9" fmla="*/ 1831290 h 1943631"/>
                    <a:gd name="connsiteX10" fmla="*/ 0 w 1838091"/>
                    <a:gd name="connsiteY10" fmla="*/ 1751617 h 1943631"/>
                    <a:gd name="connsiteX11" fmla="*/ 137743 w 1838091"/>
                    <a:gd name="connsiteY11" fmla="*/ 1265287 h 1943631"/>
                    <a:gd name="connsiteX12" fmla="*/ 629178 w 1838091"/>
                    <a:gd name="connsiteY12" fmla="*/ 893952 h 1943631"/>
                    <a:gd name="connsiteX13" fmla="*/ 473851 w 1838091"/>
                    <a:gd name="connsiteY13" fmla="*/ 344199 h 1943631"/>
                    <a:gd name="connsiteX14" fmla="*/ 661021 w 1838091"/>
                    <a:gd name="connsiteY14" fmla="*/ 5813 h 1943631"/>
                    <a:gd name="connsiteX0" fmla="*/ 685013 w 1862083"/>
                    <a:gd name="connsiteY0" fmla="*/ 5813 h 1943631"/>
                    <a:gd name="connsiteX1" fmla="*/ 957402 w 1862083"/>
                    <a:gd name="connsiteY1" fmla="*/ 103443 h 1943631"/>
                    <a:gd name="connsiteX2" fmla="*/ 1228250 w 1862083"/>
                    <a:gd name="connsiteY2" fmla="*/ 1145583 h 1943631"/>
                    <a:gd name="connsiteX3" fmla="*/ 1275151 w 1862083"/>
                    <a:gd name="connsiteY3" fmla="*/ 1413184 h 1943631"/>
                    <a:gd name="connsiteX4" fmla="*/ 1846565 w 1862083"/>
                    <a:gd name="connsiteY4" fmla="*/ 1702739 h 1943631"/>
                    <a:gd name="connsiteX5" fmla="*/ 1495758 w 1862083"/>
                    <a:gd name="connsiteY5" fmla="*/ 1839410 h 1943631"/>
                    <a:gd name="connsiteX6" fmla="*/ 888116 w 1862083"/>
                    <a:gd name="connsiteY6" fmla="*/ 1508646 h 1943631"/>
                    <a:gd name="connsiteX7" fmla="*/ 837814 w 1862083"/>
                    <a:gd name="connsiteY7" fmla="*/ 1208419 h 1943631"/>
                    <a:gd name="connsiteX8" fmla="*/ 567372 w 1862083"/>
                    <a:gd name="connsiteY8" fmla="*/ 1353082 h 1943631"/>
                    <a:gd name="connsiteX9" fmla="*/ 436880 w 1862083"/>
                    <a:gd name="connsiteY9" fmla="*/ 1831290 h 1943631"/>
                    <a:gd name="connsiteX10" fmla="*/ 23992 w 1862083"/>
                    <a:gd name="connsiteY10" fmla="*/ 1751617 h 1943631"/>
                    <a:gd name="connsiteX11" fmla="*/ 161735 w 1862083"/>
                    <a:gd name="connsiteY11" fmla="*/ 1265287 h 1943631"/>
                    <a:gd name="connsiteX12" fmla="*/ 653170 w 1862083"/>
                    <a:gd name="connsiteY12" fmla="*/ 893952 h 1943631"/>
                    <a:gd name="connsiteX13" fmla="*/ 497843 w 1862083"/>
                    <a:gd name="connsiteY13" fmla="*/ 344199 h 1943631"/>
                    <a:gd name="connsiteX14" fmla="*/ 685013 w 1862083"/>
                    <a:gd name="connsiteY14" fmla="*/ 5813 h 1943631"/>
                    <a:gd name="connsiteX0" fmla="*/ 687460 w 1864530"/>
                    <a:gd name="connsiteY0" fmla="*/ 5813 h 1943631"/>
                    <a:gd name="connsiteX1" fmla="*/ 959849 w 1864530"/>
                    <a:gd name="connsiteY1" fmla="*/ 103443 h 1943631"/>
                    <a:gd name="connsiteX2" fmla="*/ 1230697 w 1864530"/>
                    <a:gd name="connsiteY2" fmla="*/ 1145583 h 1943631"/>
                    <a:gd name="connsiteX3" fmla="*/ 1277598 w 1864530"/>
                    <a:gd name="connsiteY3" fmla="*/ 1413184 h 1943631"/>
                    <a:gd name="connsiteX4" fmla="*/ 1849012 w 1864530"/>
                    <a:gd name="connsiteY4" fmla="*/ 1702739 h 1943631"/>
                    <a:gd name="connsiteX5" fmla="*/ 1498205 w 1864530"/>
                    <a:gd name="connsiteY5" fmla="*/ 1839410 h 1943631"/>
                    <a:gd name="connsiteX6" fmla="*/ 890563 w 1864530"/>
                    <a:gd name="connsiteY6" fmla="*/ 1508646 h 1943631"/>
                    <a:gd name="connsiteX7" fmla="*/ 840261 w 1864530"/>
                    <a:gd name="connsiteY7" fmla="*/ 1208419 h 1943631"/>
                    <a:gd name="connsiteX8" fmla="*/ 569819 w 1864530"/>
                    <a:gd name="connsiteY8" fmla="*/ 1353082 h 1943631"/>
                    <a:gd name="connsiteX9" fmla="*/ 386766 w 1864530"/>
                    <a:gd name="connsiteY9" fmla="*/ 1858566 h 1943631"/>
                    <a:gd name="connsiteX10" fmla="*/ 26439 w 1864530"/>
                    <a:gd name="connsiteY10" fmla="*/ 1751617 h 1943631"/>
                    <a:gd name="connsiteX11" fmla="*/ 164182 w 1864530"/>
                    <a:gd name="connsiteY11" fmla="*/ 1265287 h 1943631"/>
                    <a:gd name="connsiteX12" fmla="*/ 655617 w 1864530"/>
                    <a:gd name="connsiteY12" fmla="*/ 893952 h 1943631"/>
                    <a:gd name="connsiteX13" fmla="*/ 500290 w 1864530"/>
                    <a:gd name="connsiteY13" fmla="*/ 344199 h 1943631"/>
                    <a:gd name="connsiteX14" fmla="*/ 687460 w 1864530"/>
                    <a:gd name="connsiteY14" fmla="*/ 5813 h 1943631"/>
                    <a:gd name="connsiteX0" fmla="*/ 686516 w 1863586"/>
                    <a:gd name="connsiteY0" fmla="*/ 5813 h 1943631"/>
                    <a:gd name="connsiteX1" fmla="*/ 958905 w 1863586"/>
                    <a:gd name="connsiteY1" fmla="*/ 103443 h 1943631"/>
                    <a:gd name="connsiteX2" fmla="*/ 1229753 w 1863586"/>
                    <a:gd name="connsiteY2" fmla="*/ 1145583 h 1943631"/>
                    <a:gd name="connsiteX3" fmla="*/ 1276654 w 1863586"/>
                    <a:gd name="connsiteY3" fmla="*/ 1413184 h 1943631"/>
                    <a:gd name="connsiteX4" fmla="*/ 1848068 w 1863586"/>
                    <a:gd name="connsiteY4" fmla="*/ 1702739 h 1943631"/>
                    <a:gd name="connsiteX5" fmla="*/ 1497261 w 1863586"/>
                    <a:gd name="connsiteY5" fmla="*/ 1839410 h 1943631"/>
                    <a:gd name="connsiteX6" fmla="*/ 889619 w 1863586"/>
                    <a:gd name="connsiteY6" fmla="*/ 1508646 h 1943631"/>
                    <a:gd name="connsiteX7" fmla="*/ 839317 w 1863586"/>
                    <a:gd name="connsiteY7" fmla="*/ 1208419 h 1943631"/>
                    <a:gd name="connsiteX8" fmla="*/ 568875 w 1863586"/>
                    <a:gd name="connsiteY8" fmla="*/ 1353082 h 1943631"/>
                    <a:gd name="connsiteX9" fmla="*/ 404935 w 1863586"/>
                    <a:gd name="connsiteY9" fmla="*/ 1841519 h 1943631"/>
                    <a:gd name="connsiteX10" fmla="*/ 25495 w 1863586"/>
                    <a:gd name="connsiteY10" fmla="*/ 1751617 h 1943631"/>
                    <a:gd name="connsiteX11" fmla="*/ 163238 w 1863586"/>
                    <a:gd name="connsiteY11" fmla="*/ 1265287 h 1943631"/>
                    <a:gd name="connsiteX12" fmla="*/ 654673 w 1863586"/>
                    <a:gd name="connsiteY12" fmla="*/ 893952 h 1943631"/>
                    <a:gd name="connsiteX13" fmla="*/ 499346 w 1863586"/>
                    <a:gd name="connsiteY13" fmla="*/ 344199 h 1943631"/>
                    <a:gd name="connsiteX14" fmla="*/ 686516 w 1863586"/>
                    <a:gd name="connsiteY14" fmla="*/ 5813 h 1943631"/>
                    <a:gd name="connsiteX0" fmla="*/ 561190 w 1738260"/>
                    <a:gd name="connsiteY0" fmla="*/ 5813 h 1943631"/>
                    <a:gd name="connsiteX1" fmla="*/ 833579 w 1738260"/>
                    <a:gd name="connsiteY1" fmla="*/ 103443 h 1943631"/>
                    <a:gd name="connsiteX2" fmla="*/ 1104427 w 1738260"/>
                    <a:gd name="connsiteY2" fmla="*/ 1145583 h 1943631"/>
                    <a:gd name="connsiteX3" fmla="*/ 1151328 w 1738260"/>
                    <a:gd name="connsiteY3" fmla="*/ 1413184 h 1943631"/>
                    <a:gd name="connsiteX4" fmla="*/ 1722742 w 1738260"/>
                    <a:gd name="connsiteY4" fmla="*/ 1702739 h 1943631"/>
                    <a:gd name="connsiteX5" fmla="*/ 1371935 w 1738260"/>
                    <a:gd name="connsiteY5" fmla="*/ 1839410 h 1943631"/>
                    <a:gd name="connsiteX6" fmla="*/ 764293 w 1738260"/>
                    <a:gd name="connsiteY6" fmla="*/ 1508646 h 1943631"/>
                    <a:gd name="connsiteX7" fmla="*/ 713991 w 1738260"/>
                    <a:gd name="connsiteY7" fmla="*/ 1208419 h 1943631"/>
                    <a:gd name="connsiteX8" fmla="*/ 443549 w 1738260"/>
                    <a:gd name="connsiteY8" fmla="*/ 1353082 h 1943631"/>
                    <a:gd name="connsiteX9" fmla="*/ 279609 w 1738260"/>
                    <a:gd name="connsiteY9" fmla="*/ 1841519 h 1943631"/>
                    <a:gd name="connsiteX10" fmla="*/ 33958 w 1738260"/>
                    <a:gd name="connsiteY10" fmla="*/ 1751617 h 1943631"/>
                    <a:gd name="connsiteX11" fmla="*/ 37912 w 1738260"/>
                    <a:gd name="connsiteY11" fmla="*/ 1265287 h 1943631"/>
                    <a:gd name="connsiteX12" fmla="*/ 529347 w 1738260"/>
                    <a:gd name="connsiteY12" fmla="*/ 893952 h 1943631"/>
                    <a:gd name="connsiteX13" fmla="*/ 374020 w 1738260"/>
                    <a:gd name="connsiteY13" fmla="*/ 344199 h 1943631"/>
                    <a:gd name="connsiteX14" fmla="*/ 561190 w 1738260"/>
                    <a:gd name="connsiteY14" fmla="*/ 5813 h 1943631"/>
                    <a:gd name="connsiteX0" fmla="*/ 695625 w 1872695"/>
                    <a:gd name="connsiteY0" fmla="*/ 5813 h 1943631"/>
                    <a:gd name="connsiteX1" fmla="*/ 968014 w 1872695"/>
                    <a:gd name="connsiteY1" fmla="*/ 103443 h 1943631"/>
                    <a:gd name="connsiteX2" fmla="*/ 1238862 w 1872695"/>
                    <a:gd name="connsiteY2" fmla="*/ 1145583 h 1943631"/>
                    <a:gd name="connsiteX3" fmla="*/ 1285763 w 1872695"/>
                    <a:gd name="connsiteY3" fmla="*/ 1413184 h 1943631"/>
                    <a:gd name="connsiteX4" fmla="*/ 1857177 w 1872695"/>
                    <a:gd name="connsiteY4" fmla="*/ 1702739 h 1943631"/>
                    <a:gd name="connsiteX5" fmla="*/ 1506370 w 1872695"/>
                    <a:gd name="connsiteY5" fmla="*/ 1839410 h 1943631"/>
                    <a:gd name="connsiteX6" fmla="*/ 898728 w 1872695"/>
                    <a:gd name="connsiteY6" fmla="*/ 1508646 h 1943631"/>
                    <a:gd name="connsiteX7" fmla="*/ 848426 w 1872695"/>
                    <a:gd name="connsiteY7" fmla="*/ 1208419 h 1943631"/>
                    <a:gd name="connsiteX8" fmla="*/ 577984 w 1872695"/>
                    <a:gd name="connsiteY8" fmla="*/ 1353082 h 1943631"/>
                    <a:gd name="connsiteX9" fmla="*/ 414044 w 1872695"/>
                    <a:gd name="connsiteY9" fmla="*/ 1841519 h 1943631"/>
                    <a:gd name="connsiteX10" fmla="*/ 25046 w 1872695"/>
                    <a:gd name="connsiteY10" fmla="*/ 1731161 h 1943631"/>
                    <a:gd name="connsiteX11" fmla="*/ 172347 w 1872695"/>
                    <a:gd name="connsiteY11" fmla="*/ 1265287 h 1943631"/>
                    <a:gd name="connsiteX12" fmla="*/ 663782 w 1872695"/>
                    <a:gd name="connsiteY12" fmla="*/ 893952 h 1943631"/>
                    <a:gd name="connsiteX13" fmla="*/ 508455 w 1872695"/>
                    <a:gd name="connsiteY13" fmla="*/ 344199 h 1943631"/>
                    <a:gd name="connsiteX14" fmla="*/ 695625 w 1872695"/>
                    <a:gd name="connsiteY14" fmla="*/ 5813 h 1943631"/>
                    <a:gd name="connsiteX0" fmla="*/ 727047 w 1904117"/>
                    <a:gd name="connsiteY0" fmla="*/ 5813 h 1943631"/>
                    <a:gd name="connsiteX1" fmla="*/ 999436 w 1904117"/>
                    <a:gd name="connsiteY1" fmla="*/ 103443 h 1943631"/>
                    <a:gd name="connsiteX2" fmla="*/ 1270284 w 1904117"/>
                    <a:gd name="connsiteY2" fmla="*/ 1145583 h 1943631"/>
                    <a:gd name="connsiteX3" fmla="*/ 1317185 w 1904117"/>
                    <a:gd name="connsiteY3" fmla="*/ 1413184 h 1943631"/>
                    <a:gd name="connsiteX4" fmla="*/ 1888599 w 1904117"/>
                    <a:gd name="connsiteY4" fmla="*/ 1702739 h 1943631"/>
                    <a:gd name="connsiteX5" fmla="*/ 1537792 w 1904117"/>
                    <a:gd name="connsiteY5" fmla="*/ 1839410 h 1943631"/>
                    <a:gd name="connsiteX6" fmla="*/ 930150 w 1904117"/>
                    <a:gd name="connsiteY6" fmla="*/ 1508646 h 1943631"/>
                    <a:gd name="connsiteX7" fmla="*/ 879848 w 1904117"/>
                    <a:gd name="connsiteY7" fmla="*/ 1208419 h 1943631"/>
                    <a:gd name="connsiteX8" fmla="*/ 609406 w 1904117"/>
                    <a:gd name="connsiteY8" fmla="*/ 1353082 h 1943631"/>
                    <a:gd name="connsiteX9" fmla="*/ 445466 w 1904117"/>
                    <a:gd name="connsiteY9" fmla="*/ 1841519 h 1943631"/>
                    <a:gd name="connsiteX10" fmla="*/ 56468 w 1904117"/>
                    <a:gd name="connsiteY10" fmla="*/ 1731161 h 1943631"/>
                    <a:gd name="connsiteX11" fmla="*/ 203769 w 1904117"/>
                    <a:gd name="connsiteY11" fmla="*/ 1265287 h 1943631"/>
                    <a:gd name="connsiteX12" fmla="*/ 695204 w 1904117"/>
                    <a:gd name="connsiteY12" fmla="*/ 893952 h 1943631"/>
                    <a:gd name="connsiteX13" fmla="*/ 539877 w 1904117"/>
                    <a:gd name="connsiteY13" fmla="*/ 344199 h 1943631"/>
                    <a:gd name="connsiteX14" fmla="*/ 727047 w 1904117"/>
                    <a:gd name="connsiteY14" fmla="*/ 5813 h 1943631"/>
                    <a:gd name="connsiteX0" fmla="*/ 726694 w 1903764"/>
                    <a:gd name="connsiteY0" fmla="*/ 5813 h 1943631"/>
                    <a:gd name="connsiteX1" fmla="*/ 999083 w 1903764"/>
                    <a:gd name="connsiteY1" fmla="*/ 103443 h 1943631"/>
                    <a:gd name="connsiteX2" fmla="*/ 1269931 w 1903764"/>
                    <a:gd name="connsiteY2" fmla="*/ 1145583 h 1943631"/>
                    <a:gd name="connsiteX3" fmla="*/ 1316832 w 1903764"/>
                    <a:gd name="connsiteY3" fmla="*/ 1413184 h 1943631"/>
                    <a:gd name="connsiteX4" fmla="*/ 1888246 w 1903764"/>
                    <a:gd name="connsiteY4" fmla="*/ 1702739 h 1943631"/>
                    <a:gd name="connsiteX5" fmla="*/ 1537439 w 1903764"/>
                    <a:gd name="connsiteY5" fmla="*/ 1839410 h 1943631"/>
                    <a:gd name="connsiteX6" fmla="*/ 929797 w 1903764"/>
                    <a:gd name="connsiteY6" fmla="*/ 1508646 h 1943631"/>
                    <a:gd name="connsiteX7" fmla="*/ 879495 w 1903764"/>
                    <a:gd name="connsiteY7" fmla="*/ 1208419 h 1943631"/>
                    <a:gd name="connsiteX8" fmla="*/ 609053 w 1903764"/>
                    <a:gd name="connsiteY8" fmla="*/ 1353082 h 1943631"/>
                    <a:gd name="connsiteX9" fmla="*/ 445113 w 1903764"/>
                    <a:gd name="connsiteY9" fmla="*/ 1841519 h 1943631"/>
                    <a:gd name="connsiteX10" fmla="*/ 56115 w 1903764"/>
                    <a:gd name="connsiteY10" fmla="*/ 1731161 h 1943631"/>
                    <a:gd name="connsiteX11" fmla="*/ 203416 w 1903764"/>
                    <a:gd name="connsiteY11" fmla="*/ 1265287 h 1943631"/>
                    <a:gd name="connsiteX12" fmla="*/ 694851 w 1903764"/>
                    <a:gd name="connsiteY12" fmla="*/ 893952 h 1943631"/>
                    <a:gd name="connsiteX13" fmla="*/ 539524 w 1903764"/>
                    <a:gd name="connsiteY13" fmla="*/ 344199 h 1943631"/>
                    <a:gd name="connsiteX14" fmla="*/ 726694 w 1903764"/>
                    <a:gd name="connsiteY14" fmla="*/ 5813 h 1943631"/>
                    <a:gd name="connsiteX0" fmla="*/ 726345 w 1903415"/>
                    <a:gd name="connsiteY0" fmla="*/ 5813 h 1943631"/>
                    <a:gd name="connsiteX1" fmla="*/ 998734 w 1903415"/>
                    <a:gd name="connsiteY1" fmla="*/ 103443 h 1943631"/>
                    <a:gd name="connsiteX2" fmla="*/ 1269582 w 1903415"/>
                    <a:gd name="connsiteY2" fmla="*/ 1145583 h 1943631"/>
                    <a:gd name="connsiteX3" fmla="*/ 1316483 w 1903415"/>
                    <a:gd name="connsiteY3" fmla="*/ 1413184 h 1943631"/>
                    <a:gd name="connsiteX4" fmla="*/ 1887897 w 1903415"/>
                    <a:gd name="connsiteY4" fmla="*/ 1702739 h 1943631"/>
                    <a:gd name="connsiteX5" fmla="*/ 1537090 w 1903415"/>
                    <a:gd name="connsiteY5" fmla="*/ 1839410 h 1943631"/>
                    <a:gd name="connsiteX6" fmla="*/ 929448 w 1903415"/>
                    <a:gd name="connsiteY6" fmla="*/ 1508646 h 1943631"/>
                    <a:gd name="connsiteX7" fmla="*/ 879146 w 1903415"/>
                    <a:gd name="connsiteY7" fmla="*/ 1208419 h 1943631"/>
                    <a:gd name="connsiteX8" fmla="*/ 608704 w 1903415"/>
                    <a:gd name="connsiteY8" fmla="*/ 1353082 h 1943631"/>
                    <a:gd name="connsiteX9" fmla="*/ 444764 w 1903415"/>
                    <a:gd name="connsiteY9" fmla="*/ 1841519 h 1943631"/>
                    <a:gd name="connsiteX10" fmla="*/ 55766 w 1903415"/>
                    <a:gd name="connsiteY10" fmla="*/ 1731161 h 1943631"/>
                    <a:gd name="connsiteX11" fmla="*/ 203067 w 1903415"/>
                    <a:gd name="connsiteY11" fmla="*/ 1265287 h 1943631"/>
                    <a:gd name="connsiteX12" fmla="*/ 694502 w 1903415"/>
                    <a:gd name="connsiteY12" fmla="*/ 893952 h 1943631"/>
                    <a:gd name="connsiteX13" fmla="*/ 539175 w 1903415"/>
                    <a:gd name="connsiteY13" fmla="*/ 344199 h 1943631"/>
                    <a:gd name="connsiteX14" fmla="*/ 726345 w 1903415"/>
                    <a:gd name="connsiteY14" fmla="*/ 5813 h 1943631"/>
                    <a:gd name="connsiteX0" fmla="*/ 686893 w 1863963"/>
                    <a:gd name="connsiteY0" fmla="*/ 5813 h 1943631"/>
                    <a:gd name="connsiteX1" fmla="*/ 959282 w 1863963"/>
                    <a:gd name="connsiteY1" fmla="*/ 103443 h 1943631"/>
                    <a:gd name="connsiteX2" fmla="*/ 1230130 w 1863963"/>
                    <a:gd name="connsiteY2" fmla="*/ 1145583 h 1943631"/>
                    <a:gd name="connsiteX3" fmla="*/ 1277031 w 1863963"/>
                    <a:gd name="connsiteY3" fmla="*/ 1413184 h 1943631"/>
                    <a:gd name="connsiteX4" fmla="*/ 1848445 w 1863963"/>
                    <a:gd name="connsiteY4" fmla="*/ 1702739 h 1943631"/>
                    <a:gd name="connsiteX5" fmla="*/ 1497638 w 1863963"/>
                    <a:gd name="connsiteY5" fmla="*/ 1839410 h 1943631"/>
                    <a:gd name="connsiteX6" fmla="*/ 889996 w 1863963"/>
                    <a:gd name="connsiteY6" fmla="*/ 1508646 h 1943631"/>
                    <a:gd name="connsiteX7" fmla="*/ 839694 w 1863963"/>
                    <a:gd name="connsiteY7" fmla="*/ 1208419 h 1943631"/>
                    <a:gd name="connsiteX8" fmla="*/ 569252 w 1863963"/>
                    <a:gd name="connsiteY8" fmla="*/ 1353082 h 1943631"/>
                    <a:gd name="connsiteX9" fmla="*/ 405312 w 1863963"/>
                    <a:gd name="connsiteY9" fmla="*/ 1841519 h 1943631"/>
                    <a:gd name="connsiteX10" fmla="*/ 59318 w 1863963"/>
                    <a:gd name="connsiteY10" fmla="*/ 1737979 h 1943631"/>
                    <a:gd name="connsiteX11" fmla="*/ 163615 w 1863963"/>
                    <a:gd name="connsiteY11" fmla="*/ 1265287 h 1943631"/>
                    <a:gd name="connsiteX12" fmla="*/ 655050 w 1863963"/>
                    <a:gd name="connsiteY12" fmla="*/ 893952 h 1943631"/>
                    <a:gd name="connsiteX13" fmla="*/ 499723 w 1863963"/>
                    <a:gd name="connsiteY13" fmla="*/ 344199 h 1943631"/>
                    <a:gd name="connsiteX14" fmla="*/ 686893 w 1863963"/>
                    <a:gd name="connsiteY14" fmla="*/ 5813 h 1943631"/>
                    <a:gd name="connsiteX0" fmla="*/ 686893 w 1863963"/>
                    <a:gd name="connsiteY0" fmla="*/ 5813 h 1943631"/>
                    <a:gd name="connsiteX1" fmla="*/ 959282 w 1863963"/>
                    <a:gd name="connsiteY1" fmla="*/ 103443 h 1943631"/>
                    <a:gd name="connsiteX2" fmla="*/ 1230130 w 1863963"/>
                    <a:gd name="connsiteY2" fmla="*/ 1145583 h 1943631"/>
                    <a:gd name="connsiteX3" fmla="*/ 1277031 w 1863963"/>
                    <a:gd name="connsiteY3" fmla="*/ 1413184 h 1943631"/>
                    <a:gd name="connsiteX4" fmla="*/ 1848445 w 1863963"/>
                    <a:gd name="connsiteY4" fmla="*/ 1702739 h 1943631"/>
                    <a:gd name="connsiteX5" fmla="*/ 1497638 w 1863963"/>
                    <a:gd name="connsiteY5" fmla="*/ 1839410 h 1943631"/>
                    <a:gd name="connsiteX6" fmla="*/ 889996 w 1863963"/>
                    <a:gd name="connsiteY6" fmla="*/ 1508646 h 1943631"/>
                    <a:gd name="connsiteX7" fmla="*/ 839694 w 1863963"/>
                    <a:gd name="connsiteY7" fmla="*/ 1208419 h 1943631"/>
                    <a:gd name="connsiteX8" fmla="*/ 569252 w 1863963"/>
                    <a:gd name="connsiteY8" fmla="*/ 1353082 h 1943631"/>
                    <a:gd name="connsiteX9" fmla="*/ 405312 w 1863963"/>
                    <a:gd name="connsiteY9" fmla="*/ 1841519 h 1943631"/>
                    <a:gd name="connsiteX10" fmla="*/ 59318 w 1863963"/>
                    <a:gd name="connsiteY10" fmla="*/ 1737979 h 1943631"/>
                    <a:gd name="connsiteX11" fmla="*/ 163615 w 1863963"/>
                    <a:gd name="connsiteY11" fmla="*/ 1265287 h 1943631"/>
                    <a:gd name="connsiteX12" fmla="*/ 655050 w 1863963"/>
                    <a:gd name="connsiteY12" fmla="*/ 893952 h 1943631"/>
                    <a:gd name="connsiteX13" fmla="*/ 499723 w 1863963"/>
                    <a:gd name="connsiteY13" fmla="*/ 344199 h 1943631"/>
                    <a:gd name="connsiteX14" fmla="*/ 686893 w 1863963"/>
                    <a:gd name="connsiteY14" fmla="*/ 5813 h 1943631"/>
                    <a:gd name="connsiteX0" fmla="*/ 702957 w 1880027"/>
                    <a:gd name="connsiteY0" fmla="*/ 5813 h 1943631"/>
                    <a:gd name="connsiteX1" fmla="*/ 975346 w 1880027"/>
                    <a:gd name="connsiteY1" fmla="*/ 103443 h 1943631"/>
                    <a:gd name="connsiteX2" fmla="*/ 1246194 w 1880027"/>
                    <a:gd name="connsiteY2" fmla="*/ 1145583 h 1943631"/>
                    <a:gd name="connsiteX3" fmla="*/ 1293095 w 1880027"/>
                    <a:gd name="connsiteY3" fmla="*/ 1413184 h 1943631"/>
                    <a:gd name="connsiteX4" fmla="*/ 1864509 w 1880027"/>
                    <a:gd name="connsiteY4" fmla="*/ 1702739 h 1943631"/>
                    <a:gd name="connsiteX5" fmla="*/ 1513702 w 1880027"/>
                    <a:gd name="connsiteY5" fmla="*/ 1839410 h 1943631"/>
                    <a:gd name="connsiteX6" fmla="*/ 906060 w 1880027"/>
                    <a:gd name="connsiteY6" fmla="*/ 1508646 h 1943631"/>
                    <a:gd name="connsiteX7" fmla="*/ 855758 w 1880027"/>
                    <a:gd name="connsiteY7" fmla="*/ 1208419 h 1943631"/>
                    <a:gd name="connsiteX8" fmla="*/ 585316 w 1880027"/>
                    <a:gd name="connsiteY8" fmla="*/ 1353082 h 1943631"/>
                    <a:gd name="connsiteX9" fmla="*/ 421376 w 1880027"/>
                    <a:gd name="connsiteY9" fmla="*/ 1841519 h 1943631"/>
                    <a:gd name="connsiteX10" fmla="*/ 75382 w 1880027"/>
                    <a:gd name="connsiteY10" fmla="*/ 1737979 h 1943631"/>
                    <a:gd name="connsiteX11" fmla="*/ 179679 w 1880027"/>
                    <a:gd name="connsiteY11" fmla="*/ 1265287 h 1943631"/>
                    <a:gd name="connsiteX12" fmla="*/ 671114 w 1880027"/>
                    <a:gd name="connsiteY12" fmla="*/ 893952 h 1943631"/>
                    <a:gd name="connsiteX13" fmla="*/ 515787 w 1880027"/>
                    <a:gd name="connsiteY13" fmla="*/ 344199 h 1943631"/>
                    <a:gd name="connsiteX14" fmla="*/ 702957 w 1880027"/>
                    <a:gd name="connsiteY14" fmla="*/ 5813 h 1943631"/>
                    <a:gd name="connsiteX0" fmla="*/ 702957 w 1880027"/>
                    <a:gd name="connsiteY0" fmla="*/ 5813 h 1943631"/>
                    <a:gd name="connsiteX1" fmla="*/ 975346 w 1880027"/>
                    <a:gd name="connsiteY1" fmla="*/ 103443 h 1943631"/>
                    <a:gd name="connsiteX2" fmla="*/ 1246194 w 1880027"/>
                    <a:gd name="connsiteY2" fmla="*/ 1145583 h 1943631"/>
                    <a:gd name="connsiteX3" fmla="*/ 1293095 w 1880027"/>
                    <a:gd name="connsiteY3" fmla="*/ 1413184 h 1943631"/>
                    <a:gd name="connsiteX4" fmla="*/ 1864509 w 1880027"/>
                    <a:gd name="connsiteY4" fmla="*/ 1702739 h 1943631"/>
                    <a:gd name="connsiteX5" fmla="*/ 1513702 w 1880027"/>
                    <a:gd name="connsiteY5" fmla="*/ 1839410 h 1943631"/>
                    <a:gd name="connsiteX6" fmla="*/ 906060 w 1880027"/>
                    <a:gd name="connsiteY6" fmla="*/ 1508646 h 1943631"/>
                    <a:gd name="connsiteX7" fmla="*/ 855758 w 1880027"/>
                    <a:gd name="connsiteY7" fmla="*/ 1208419 h 1943631"/>
                    <a:gd name="connsiteX8" fmla="*/ 585316 w 1880027"/>
                    <a:gd name="connsiteY8" fmla="*/ 1353082 h 1943631"/>
                    <a:gd name="connsiteX9" fmla="*/ 421376 w 1880027"/>
                    <a:gd name="connsiteY9" fmla="*/ 1841519 h 1943631"/>
                    <a:gd name="connsiteX10" fmla="*/ 75382 w 1880027"/>
                    <a:gd name="connsiteY10" fmla="*/ 1737979 h 1943631"/>
                    <a:gd name="connsiteX11" fmla="*/ 179679 w 1880027"/>
                    <a:gd name="connsiteY11" fmla="*/ 1265287 h 1943631"/>
                    <a:gd name="connsiteX12" fmla="*/ 671114 w 1880027"/>
                    <a:gd name="connsiteY12" fmla="*/ 893952 h 1943631"/>
                    <a:gd name="connsiteX13" fmla="*/ 515787 w 1880027"/>
                    <a:gd name="connsiteY13" fmla="*/ 344199 h 1943631"/>
                    <a:gd name="connsiteX14" fmla="*/ 702957 w 1880027"/>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70678 w 1871026"/>
                    <a:gd name="connsiteY11" fmla="*/ 126528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70678 w 1871026"/>
                    <a:gd name="connsiteY11" fmla="*/ 126528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63793 w 1840863"/>
                    <a:gd name="connsiteY0" fmla="*/ 5813 h 1943631"/>
                    <a:gd name="connsiteX1" fmla="*/ 936182 w 1840863"/>
                    <a:gd name="connsiteY1" fmla="*/ 103443 h 1943631"/>
                    <a:gd name="connsiteX2" fmla="*/ 1207030 w 1840863"/>
                    <a:gd name="connsiteY2" fmla="*/ 1145583 h 1943631"/>
                    <a:gd name="connsiteX3" fmla="*/ 1253931 w 1840863"/>
                    <a:gd name="connsiteY3" fmla="*/ 1413184 h 1943631"/>
                    <a:gd name="connsiteX4" fmla="*/ 1825345 w 1840863"/>
                    <a:gd name="connsiteY4" fmla="*/ 1702739 h 1943631"/>
                    <a:gd name="connsiteX5" fmla="*/ 1474538 w 1840863"/>
                    <a:gd name="connsiteY5" fmla="*/ 1839410 h 1943631"/>
                    <a:gd name="connsiteX6" fmla="*/ 866896 w 1840863"/>
                    <a:gd name="connsiteY6" fmla="*/ 1508646 h 1943631"/>
                    <a:gd name="connsiteX7" fmla="*/ 816594 w 1840863"/>
                    <a:gd name="connsiteY7" fmla="*/ 1208419 h 1943631"/>
                    <a:gd name="connsiteX8" fmla="*/ 546152 w 1840863"/>
                    <a:gd name="connsiteY8" fmla="*/ 1353082 h 1943631"/>
                    <a:gd name="connsiteX9" fmla="*/ 382212 w 1840863"/>
                    <a:gd name="connsiteY9" fmla="*/ 1841519 h 1943631"/>
                    <a:gd name="connsiteX10" fmla="*/ 69666 w 1840863"/>
                    <a:gd name="connsiteY10" fmla="*/ 1737979 h 1943631"/>
                    <a:gd name="connsiteX11" fmla="*/ 135737 w 1840863"/>
                    <a:gd name="connsiteY11" fmla="*/ 1316427 h 1943631"/>
                    <a:gd name="connsiteX12" fmla="*/ 631950 w 1840863"/>
                    <a:gd name="connsiteY12" fmla="*/ 893952 h 1943631"/>
                    <a:gd name="connsiteX13" fmla="*/ 476623 w 1840863"/>
                    <a:gd name="connsiteY13" fmla="*/ 344199 h 1943631"/>
                    <a:gd name="connsiteX14" fmla="*/ 663793 w 1840863"/>
                    <a:gd name="connsiteY14" fmla="*/ 5813 h 1943631"/>
                    <a:gd name="connsiteX0" fmla="*/ 663793 w 1840863"/>
                    <a:gd name="connsiteY0" fmla="*/ 5813 h 1943631"/>
                    <a:gd name="connsiteX1" fmla="*/ 936182 w 1840863"/>
                    <a:gd name="connsiteY1" fmla="*/ 103443 h 1943631"/>
                    <a:gd name="connsiteX2" fmla="*/ 1207030 w 1840863"/>
                    <a:gd name="connsiteY2" fmla="*/ 1145583 h 1943631"/>
                    <a:gd name="connsiteX3" fmla="*/ 1253931 w 1840863"/>
                    <a:gd name="connsiteY3" fmla="*/ 1413184 h 1943631"/>
                    <a:gd name="connsiteX4" fmla="*/ 1825345 w 1840863"/>
                    <a:gd name="connsiteY4" fmla="*/ 1702739 h 1943631"/>
                    <a:gd name="connsiteX5" fmla="*/ 1474538 w 1840863"/>
                    <a:gd name="connsiteY5" fmla="*/ 1839410 h 1943631"/>
                    <a:gd name="connsiteX6" fmla="*/ 866896 w 1840863"/>
                    <a:gd name="connsiteY6" fmla="*/ 1508646 h 1943631"/>
                    <a:gd name="connsiteX7" fmla="*/ 816594 w 1840863"/>
                    <a:gd name="connsiteY7" fmla="*/ 1208419 h 1943631"/>
                    <a:gd name="connsiteX8" fmla="*/ 546152 w 1840863"/>
                    <a:gd name="connsiteY8" fmla="*/ 1353082 h 1943631"/>
                    <a:gd name="connsiteX9" fmla="*/ 382212 w 1840863"/>
                    <a:gd name="connsiteY9" fmla="*/ 1841519 h 1943631"/>
                    <a:gd name="connsiteX10" fmla="*/ 69666 w 1840863"/>
                    <a:gd name="connsiteY10" fmla="*/ 1737979 h 1943631"/>
                    <a:gd name="connsiteX11" fmla="*/ 135737 w 1840863"/>
                    <a:gd name="connsiteY11" fmla="*/ 1316427 h 1943631"/>
                    <a:gd name="connsiteX12" fmla="*/ 631950 w 1840863"/>
                    <a:gd name="connsiteY12" fmla="*/ 893952 h 1943631"/>
                    <a:gd name="connsiteX13" fmla="*/ 476623 w 1840863"/>
                    <a:gd name="connsiteY13" fmla="*/ 344199 h 1943631"/>
                    <a:gd name="connsiteX14" fmla="*/ 663793 w 1840863"/>
                    <a:gd name="connsiteY14" fmla="*/ 5813 h 1943631"/>
                    <a:gd name="connsiteX0" fmla="*/ 715680 w 1892750"/>
                    <a:gd name="connsiteY0" fmla="*/ 5813 h 1943631"/>
                    <a:gd name="connsiteX1" fmla="*/ 988069 w 1892750"/>
                    <a:gd name="connsiteY1" fmla="*/ 103443 h 1943631"/>
                    <a:gd name="connsiteX2" fmla="*/ 1258917 w 1892750"/>
                    <a:gd name="connsiteY2" fmla="*/ 1145583 h 1943631"/>
                    <a:gd name="connsiteX3" fmla="*/ 1305818 w 1892750"/>
                    <a:gd name="connsiteY3" fmla="*/ 1413184 h 1943631"/>
                    <a:gd name="connsiteX4" fmla="*/ 1877232 w 1892750"/>
                    <a:gd name="connsiteY4" fmla="*/ 1702739 h 1943631"/>
                    <a:gd name="connsiteX5" fmla="*/ 1526425 w 1892750"/>
                    <a:gd name="connsiteY5" fmla="*/ 1839410 h 1943631"/>
                    <a:gd name="connsiteX6" fmla="*/ 918783 w 1892750"/>
                    <a:gd name="connsiteY6" fmla="*/ 1508646 h 1943631"/>
                    <a:gd name="connsiteX7" fmla="*/ 868481 w 1892750"/>
                    <a:gd name="connsiteY7" fmla="*/ 1208419 h 1943631"/>
                    <a:gd name="connsiteX8" fmla="*/ 598039 w 1892750"/>
                    <a:gd name="connsiteY8" fmla="*/ 1353082 h 1943631"/>
                    <a:gd name="connsiteX9" fmla="*/ 434099 w 1892750"/>
                    <a:gd name="connsiteY9" fmla="*/ 1841519 h 1943631"/>
                    <a:gd name="connsiteX10" fmla="*/ 64214 w 1892750"/>
                    <a:gd name="connsiteY10" fmla="*/ 1737979 h 1943631"/>
                    <a:gd name="connsiteX11" fmla="*/ 187624 w 1892750"/>
                    <a:gd name="connsiteY11" fmla="*/ 1316427 h 1943631"/>
                    <a:gd name="connsiteX12" fmla="*/ 683837 w 1892750"/>
                    <a:gd name="connsiteY12" fmla="*/ 893952 h 1943631"/>
                    <a:gd name="connsiteX13" fmla="*/ 528510 w 1892750"/>
                    <a:gd name="connsiteY13" fmla="*/ 344199 h 1943631"/>
                    <a:gd name="connsiteX14" fmla="*/ 715680 w 1892750"/>
                    <a:gd name="connsiteY14" fmla="*/ 5813 h 1943631"/>
                    <a:gd name="connsiteX0" fmla="*/ 702629 w 1879699"/>
                    <a:gd name="connsiteY0" fmla="*/ 5813 h 1943631"/>
                    <a:gd name="connsiteX1" fmla="*/ 975018 w 1879699"/>
                    <a:gd name="connsiteY1" fmla="*/ 103443 h 1943631"/>
                    <a:gd name="connsiteX2" fmla="*/ 1245866 w 1879699"/>
                    <a:gd name="connsiteY2" fmla="*/ 1145583 h 1943631"/>
                    <a:gd name="connsiteX3" fmla="*/ 1292767 w 1879699"/>
                    <a:gd name="connsiteY3" fmla="*/ 1413184 h 1943631"/>
                    <a:gd name="connsiteX4" fmla="*/ 1864181 w 1879699"/>
                    <a:gd name="connsiteY4" fmla="*/ 1702739 h 1943631"/>
                    <a:gd name="connsiteX5" fmla="*/ 1513374 w 1879699"/>
                    <a:gd name="connsiteY5" fmla="*/ 1839410 h 1943631"/>
                    <a:gd name="connsiteX6" fmla="*/ 905732 w 1879699"/>
                    <a:gd name="connsiteY6" fmla="*/ 1508646 h 1943631"/>
                    <a:gd name="connsiteX7" fmla="*/ 855430 w 1879699"/>
                    <a:gd name="connsiteY7" fmla="*/ 1208419 h 1943631"/>
                    <a:gd name="connsiteX8" fmla="*/ 584988 w 1879699"/>
                    <a:gd name="connsiteY8" fmla="*/ 1353082 h 1943631"/>
                    <a:gd name="connsiteX9" fmla="*/ 421048 w 1879699"/>
                    <a:gd name="connsiteY9" fmla="*/ 1841519 h 1943631"/>
                    <a:gd name="connsiteX10" fmla="*/ 65498 w 1879699"/>
                    <a:gd name="connsiteY10" fmla="*/ 1748208 h 1943631"/>
                    <a:gd name="connsiteX11" fmla="*/ 174573 w 1879699"/>
                    <a:gd name="connsiteY11" fmla="*/ 1316427 h 1943631"/>
                    <a:gd name="connsiteX12" fmla="*/ 670786 w 1879699"/>
                    <a:gd name="connsiteY12" fmla="*/ 893952 h 1943631"/>
                    <a:gd name="connsiteX13" fmla="*/ 515459 w 1879699"/>
                    <a:gd name="connsiteY13" fmla="*/ 344199 h 1943631"/>
                    <a:gd name="connsiteX14" fmla="*/ 702629 w 1879699"/>
                    <a:gd name="connsiteY14" fmla="*/ 5813 h 1943631"/>
                    <a:gd name="connsiteX0" fmla="*/ 702629 w 1879699"/>
                    <a:gd name="connsiteY0" fmla="*/ 5813 h 1943631"/>
                    <a:gd name="connsiteX1" fmla="*/ 975018 w 1879699"/>
                    <a:gd name="connsiteY1" fmla="*/ 103443 h 1943631"/>
                    <a:gd name="connsiteX2" fmla="*/ 1245866 w 1879699"/>
                    <a:gd name="connsiteY2" fmla="*/ 1145583 h 1943631"/>
                    <a:gd name="connsiteX3" fmla="*/ 1292767 w 1879699"/>
                    <a:gd name="connsiteY3" fmla="*/ 1413184 h 1943631"/>
                    <a:gd name="connsiteX4" fmla="*/ 1864181 w 1879699"/>
                    <a:gd name="connsiteY4" fmla="*/ 1702739 h 1943631"/>
                    <a:gd name="connsiteX5" fmla="*/ 1513374 w 1879699"/>
                    <a:gd name="connsiteY5" fmla="*/ 1839410 h 1943631"/>
                    <a:gd name="connsiteX6" fmla="*/ 905732 w 1879699"/>
                    <a:gd name="connsiteY6" fmla="*/ 1508646 h 1943631"/>
                    <a:gd name="connsiteX7" fmla="*/ 855430 w 1879699"/>
                    <a:gd name="connsiteY7" fmla="*/ 1208419 h 1943631"/>
                    <a:gd name="connsiteX8" fmla="*/ 584988 w 1879699"/>
                    <a:gd name="connsiteY8" fmla="*/ 1353082 h 1943631"/>
                    <a:gd name="connsiteX9" fmla="*/ 421048 w 1879699"/>
                    <a:gd name="connsiteY9" fmla="*/ 1841519 h 1943631"/>
                    <a:gd name="connsiteX10" fmla="*/ 65498 w 1879699"/>
                    <a:gd name="connsiteY10" fmla="*/ 1748208 h 1943631"/>
                    <a:gd name="connsiteX11" fmla="*/ 174573 w 1879699"/>
                    <a:gd name="connsiteY11" fmla="*/ 1316427 h 1943631"/>
                    <a:gd name="connsiteX12" fmla="*/ 670786 w 1879699"/>
                    <a:gd name="connsiteY12" fmla="*/ 893952 h 1943631"/>
                    <a:gd name="connsiteX13" fmla="*/ 515459 w 1879699"/>
                    <a:gd name="connsiteY13" fmla="*/ 344199 h 1943631"/>
                    <a:gd name="connsiteX14" fmla="*/ 702629 w 1879699"/>
                    <a:gd name="connsiteY14" fmla="*/ 5813 h 1943631"/>
                    <a:gd name="connsiteX0" fmla="*/ 655235 w 1832305"/>
                    <a:gd name="connsiteY0" fmla="*/ 5813 h 1943631"/>
                    <a:gd name="connsiteX1" fmla="*/ 927624 w 1832305"/>
                    <a:gd name="connsiteY1" fmla="*/ 103443 h 1943631"/>
                    <a:gd name="connsiteX2" fmla="*/ 1198472 w 1832305"/>
                    <a:gd name="connsiteY2" fmla="*/ 1145583 h 1943631"/>
                    <a:gd name="connsiteX3" fmla="*/ 1245373 w 1832305"/>
                    <a:gd name="connsiteY3" fmla="*/ 1413184 h 1943631"/>
                    <a:gd name="connsiteX4" fmla="*/ 1816787 w 1832305"/>
                    <a:gd name="connsiteY4" fmla="*/ 1702739 h 1943631"/>
                    <a:gd name="connsiteX5" fmla="*/ 1465980 w 1832305"/>
                    <a:gd name="connsiteY5" fmla="*/ 1839410 h 1943631"/>
                    <a:gd name="connsiteX6" fmla="*/ 858338 w 1832305"/>
                    <a:gd name="connsiteY6" fmla="*/ 1508646 h 1943631"/>
                    <a:gd name="connsiteX7" fmla="*/ 808036 w 1832305"/>
                    <a:gd name="connsiteY7" fmla="*/ 1208419 h 1943631"/>
                    <a:gd name="connsiteX8" fmla="*/ 537594 w 1832305"/>
                    <a:gd name="connsiteY8" fmla="*/ 1353082 h 1943631"/>
                    <a:gd name="connsiteX9" fmla="*/ 373654 w 1832305"/>
                    <a:gd name="connsiteY9" fmla="*/ 1841519 h 1943631"/>
                    <a:gd name="connsiteX10" fmla="*/ 70665 w 1832305"/>
                    <a:gd name="connsiteY10" fmla="*/ 1755027 h 1943631"/>
                    <a:gd name="connsiteX11" fmla="*/ 127179 w 1832305"/>
                    <a:gd name="connsiteY11" fmla="*/ 1316427 h 1943631"/>
                    <a:gd name="connsiteX12" fmla="*/ 623392 w 1832305"/>
                    <a:gd name="connsiteY12" fmla="*/ 893952 h 1943631"/>
                    <a:gd name="connsiteX13" fmla="*/ 468065 w 1832305"/>
                    <a:gd name="connsiteY13" fmla="*/ 344199 h 1943631"/>
                    <a:gd name="connsiteX14" fmla="*/ 655235 w 1832305"/>
                    <a:gd name="connsiteY14" fmla="*/ 5813 h 1943631"/>
                    <a:gd name="connsiteX0" fmla="*/ 668081 w 1845151"/>
                    <a:gd name="connsiteY0" fmla="*/ 5813 h 1943631"/>
                    <a:gd name="connsiteX1" fmla="*/ 940470 w 1845151"/>
                    <a:gd name="connsiteY1" fmla="*/ 103443 h 1943631"/>
                    <a:gd name="connsiteX2" fmla="*/ 1211318 w 1845151"/>
                    <a:gd name="connsiteY2" fmla="*/ 1145583 h 1943631"/>
                    <a:gd name="connsiteX3" fmla="*/ 1258219 w 1845151"/>
                    <a:gd name="connsiteY3" fmla="*/ 1413184 h 1943631"/>
                    <a:gd name="connsiteX4" fmla="*/ 1829633 w 1845151"/>
                    <a:gd name="connsiteY4" fmla="*/ 1702739 h 1943631"/>
                    <a:gd name="connsiteX5" fmla="*/ 1478826 w 1845151"/>
                    <a:gd name="connsiteY5" fmla="*/ 1839410 h 1943631"/>
                    <a:gd name="connsiteX6" fmla="*/ 871184 w 1845151"/>
                    <a:gd name="connsiteY6" fmla="*/ 1508646 h 1943631"/>
                    <a:gd name="connsiteX7" fmla="*/ 820882 w 1845151"/>
                    <a:gd name="connsiteY7" fmla="*/ 1208419 h 1943631"/>
                    <a:gd name="connsiteX8" fmla="*/ 550440 w 1845151"/>
                    <a:gd name="connsiteY8" fmla="*/ 1353082 h 1943631"/>
                    <a:gd name="connsiteX9" fmla="*/ 386500 w 1845151"/>
                    <a:gd name="connsiteY9" fmla="*/ 1841519 h 1943631"/>
                    <a:gd name="connsiteX10" fmla="*/ 69177 w 1845151"/>
                    <a:gd name="connsiteY10" fmla="*/ 1755027 h 1943631"/>
                    <a:gd name="connsiteX11" fmla="*/ 140025 w 1845151"/>
                    <a:gd name="connsiteY11" fmla="*/ 1316427 h 1943631"/>
                    <a:gd name="connsiteX12" fmla="*/ 636238 w 1845151"/>
                    <a:gd name="connsiteY12" fmla="*/ 893952 h 1943631"/>
                    <a:gd name="connsiteX13" fmla="*/ 480911 w 1845151"/>
                    <a:gd name="connsiteY13" fmla="*/ 344199 h 1943631"/>
                    <a:gd name="connsiteX14" fmla="*/ 668081 w 1845151"/>
                    <a:gd name="connsiteY14" fmla="*/ 5813 h 1943631"/>
                    <a:gd name="connsiteX0" fmla="*/ 668081 w 1845151"/>
                    <a:gd name="connsiteY0" fmla="*/ 5813 h 1943631"/>
                    <a:gd name="connsiteX1" fmla="*/ 940470 w 1845151"/>
                    <a:gd name="connsiteY1" fmla="*/ 103443 h 1943631"/>
                    <a:gd name="connsiteX2" fmla="*/ 1211318 w 1845151"/>
                    <a:gd name="connsiteY2" fmla="*/ 1145583 h 1943631"/>
                    <a:gd name="connsiteX3" fmla="*/ 1258219 w 1845151"/>
                    <a:gd name="connsiteY3" fmla="*/ 1413184 h 1943631"/>
                    <a:gd name="connsiteX4" fmla="*/ 1829633 w 1845151"/>
                    <a:gd name="connsiteY4" fmla="*/ 1702739 h 1943631"/>
                    <a:gd name="connsiteX5" fmla="*/ 1478826 w 1845151"/>
                    <a:gd name="connsiteY5" fmla="*/ 1839410 h 1943631"/>
                    <a:gd name="connsiteX6" fmla="*/ 871184 w 1845151"/>
                    <a:gd name="connsiteY6" fmla="*/ 1508646 h 1943631"/>
                    <a:gd name="connsiteX7" fmla="*/ 820882 w 1845151"/>
                    <a:gd name="connsiteY7" fmla="*/ 1208419 h 1943631"/>
                    <a:gd name="connsiteX8" fmla="*/ 550440 w 1845151"/>
                    <a:gd name="connsiteY8" fmla="*/ 1353082 h 1943631"/>
                    <a:gd name="connsiteX9" fmla="*/ 386500 w 1845151"/>
                    <a:gd name="connsiteY9" fmla="*/ 1841519 h 1943631"/>
                    <a:gd name="connsiteX10" fmla="*/ 69177 w 1845151"/>
                    <a:gd name="connsiteY10" fmla="*/ 1755027 h 1943631"/>
                    <a:gd name="connsiteX11" fmla="*/ 140025 w 1845151"/>
                    <a:gd name="connsiteY11" fmla="*/ 1316427 h 1943631"/>
                    <a:gd name="connsiteX12" fmla="*/ 636238 w 1845151"/>
                    <a:gd name="connsiteY12" fmla="*/ 893952 h 1943631"/>
                    <a:gd name="connsiteX13" fmla="*/ 480911 w 1845151"/>
                    <a:gd name="connsiteY13" fmla="*/ 344199 h 1943631"/>
                    <a:gd name="connsiteX14" fmla="*/ 668081 w 1845151"/>
                    <a:gd name="connsiteY14" fmla="*/ 5813 h 1943631"/>
                    <a:gd name="connsiteX0" fmla="*/ 690407 w 1867477"/>
                    <a:gd name="connsiteY0" fmla="*/ 5813 h 1943631"/>
                    <a:gd name="connsiteX1" fmla="*/ 962796 w 1867477"/>
                    <a:gd name="connsiteY1" fmla="*/ 103443 h 1943631"/>
                    <a:gd name="connsiteX2" fmla="*/ 1233644 w 1867477"/>
                    <a:gd name="connsiteY2" fmla="*/ 1145583 h 1943631"/>
                    <a:gd name="connsiteX3" fmla="*/ 1280545 w 1867477"/>
                    <a:gd name="connsiteY3" fmla="*/ 1413184 h 1943631"/>
                    <a:gd name="connsiteX4" fmla="*/ 1851959 w 1867477"/>
                    <a:gd name="connsiteY4" fmla="*/ 1702739 h 1943631"/>
                    <a:gd name="connsiteX5" fmla="*/ 1501152 w 1867477"/>
                    <a:gd name="connsiteY5" fmla="*/ 1839410 h 1943631"/>
                    <a:gd name="connsiteX6" fmla="*/ 893510 w 1867477"/>
                    <a:gd name="connsiteY6" fmla="*/ 1508646 h 1943631"/>
                    <a:gd name="connsiteX7" fmla="*/ 843208 w 1867477"/>
                    <a:gd name="connsiteY7" fmla="*/ 1208419 h 1943631"/>
                    <a:gd name="connsiteX8" fmla="*/ 572766 w 1867477"/>
                    <a:gd name="connsiteY8" fmla="*/ 1353082 h 1943631"/>
                    <a:gd name="connsiteX9" fmla="*/ 408826 w 1867477"/>
                    <a:gd name="connsiteY9" fmla="*/ 1841519 h 1943631"/>
                    <a:gd name="connsiteX10" fmla="*/ 91503 w 1867477"/>
                    <a:gd name="connsiteY10" fmla="*/ 1755027 h 1943631"/>
                    <a:gd name="connsiteX11" fmla="*/ 162351 w 1867477"/>
                    <a:gd name="connsiteY11" fmla="*/ 1316427 h 1943631"/>
                    <a:gd name="connsiteX12" fmla="*/ 658564 w 1867477"/>
                    <a:gd name="connsiteY12" fmla="*/ 893952 h 1943631"/>
                    <a:gd name="connsiteX13" fmla="*/ 503237 w 1867477"/>
                    <a:gd name="connsiteY13" fmla="*/ 344199 h 1943631"/>
                    <a:gd name="connsiteX14" fmla="*/ 690407 w 1867477"/>
                    <a:gd name="connsiteY14" fmla="*/ 5813 h 1943631"/>
                    <a:gd name="connsiteX0" fmla="*/ 690407 w 1867477"/>
                    <a:gd name="connsiteY0" fmla="*/ 5813 h 1943631"/>
                    <a:gd name="connsiteX1" fmla="*/ 962796 w 1867477"/>
                    <a:gd name="connsiteY1" fmla="*/ 103443 h 1943631"/>
                    <a:gd name="connsiteX2" fmla="*/ 1233644 w 1867477"/>
                    <a:gd name="connsiteY2" fmla="*/ 1145583 h 1943631"/>
                    <a:gd name="connsiteX3" fmla="*/ 1280545 w 1867477"/>
                    <a:gd name="connsiteY3" fmla="*/ 1413184 h 1943631"/>
                    <a:gd name="connsiteX4" fmla="*/ 1851959 w 1867477"/>
                    <a:gd name="connsiteY4" fmla="*/ 1702739 h 1943631"/>
                    <a:gd name="connsiteX5" fmla="*/ 1501152 w 1867477"/>
                    <a:gd name="connsiteY5" fmla="*/ 1839410 h 1943631"/>
                    <a:gd name="connsiteX6" fmla="*/ 893510 w 1867477"/>
                    <a:gd name="connsiteY6" fmla="*/ 1508646 h 1943631"/>
                    <a:gd name="connsiteX7" fmla="*/ 843208 w 1867477"/>
                    <a:gd name="connsiteY7" fmla="*/ 1208419 h 1943631"/>
                    <a:gd name="connsiteX8" fmla="*/ 572766 w 1867477"/>
                    <a:gd name="connsiteY8" fmla="*/ 1353082 h 1943631"/>
                    <a:gd name="connsiteX9" fmla="*/ 408826 w 1867477"/>
                    <a:gd name="connsiteY9" fmla="*/ 1841519 h 1943631"/>
                    <a:gd name="connsiteX10" fmla="*/ 91503 w 1867477"/>
                    <a:gd name="connsiteY10" fmla="*/ 1755027 h 1943631"/>
                    <a:gd name="connsiteX11" fmla="*/ 162351 w 1867477"/>
                    <a:gd name="connsiteY11" fmla="*/ 1316427 h 1943631"/>
                    <a:gd name="connsiteX12" fmla="*/ 658564 w 1867477"/>
                    <a:gd name="connsiteY12" fmla="*/ 893952 h 1943631"/>
                    <a:gd name="connsiteX13" fmla="*/ 503237 w 1867477"/>
                    <a:gd name="connsiteY13" fmla="*/ 344199 h 1943631"/>
                    <a:gd name="connsiteX14" fmla="*/ 690407 w 1867477"/>
                    <a:gd name="connsiteY14" fmla="*/ 5813 h 1943631"/>
                    <a:gd name="connsiteX0" fmla="*/ 690407 w 1867477"/>
                    <a:gd name="connsiteY0" fmla="*/ 5813 h 1943631"/>
                    <a:gd name="connsiteX1" fmla="*/ 962796 w 1867477"/>
                    <a:gd name="connsiteY1" fmla="*/ 103443 h 1943631"/>
                    <a:gd name="connsiteX2" fmla="*/ 1233644 w 1867477"/>
                    <a:gd name="connsiteY2" fmla="*/ 1145583 h 1943631"/>
                    <a:gd name="connsiteX3" fmla="*/ 1280545 w 1867477"/>
                    <a:gd name="connsiteY3" fmla="*/ 1413184 h 1943631"/>
                    <a:gd name="connsiteX4" fmla="*/ 1851959 w 1867477"/>
                    <a:gd name="connsiteY4" fmla="*/ 1702739 h 1943631"/>
                    <a:gd name="connsiteX5" fmla="*/ 1501152 w 1867477"/>
                    <a:gd name="connsiteY5" fmla="*/ 1839410 h 1943631"/>
                    <a:gd name="connsiteX6" fmla="*/ 893510 w 1867477"/>
                    <a:gd name="connsiteY6" fmla="*/ 1508646 h 1943631"/>
                    <a:gd name="connsiteX7" fmla="*/ 843208 w 1867477"/>
                    <a:gd name="connsiteY7" fmla="*/ 1208419 h 1943631"/>
                    <a:gd name="connsiteX8" fmla="*/ 572766 w 1867477"/>
                    <a:gd name="connsiteY8" fmla="*/ 1353082 h 1943631"/>
                    <a:gd name="connsiteX9" fmla="*/ 408826 w 1867477"/>
                    <a:gd name="connsiteY9" fmla="*/ 1841519 h 1943631"/>
                    <a:gd name="connsiteX10" fmla="*/ 91503 w 1867477"/>
                    <a:gd name="connsiteY10" fmla="*/ 1755027 h 1943631"/>
                    <a:gd name="connsiteX11" fmla="*/ 162351 w 1867477"/>
                    <a:gd name="connsiteY11" fmla="*/ 1316427 h 1943631"/>
                    <a:gd name="connsiteX12" fmla="*/ 658564 w 1867477"/>
                    <a:gd name="connsiteY12" fmla="*/ 893952 h 1943631"/>
                    <a:gd name="connsiteX13" fmla="*/ 503237 w 1867477"/>
                    <a:gd name="connsiteY13" fmla="*/ 344199 h 1943631"/>
                    <a:gd name="connsiteX14" fmla="*/ 690407 w 1867477"/>
                    <a:gd name="connsiteY14" fmla="*/ 5813 h 1943631"/>
                    <a:gd name="connsiteX0" fmla="*/ 690407 w 1867477"/>
                    <a:gd name="connsiteY0" fmla="*/ 5813 h 1943631"/>
                    <a:gd name="connsiteX1" fmla="*/ 962796 w 1867477"/>
                    <a:gd name="connsiteY1" fmla="*/ 103443 h 1943631"/>
                    <a:gd name="connsiteX2" fmla="*/ 1233644 w 1867477"/>
                    <a:gd name="connsiteY2" fmla="*/ 1145583 h 1943631"/>
                    <a:gd name="connsiteX3" fmla="*/ 1280545 w 1867477"/>
                    <a:gd name="connsiteY3" fmla="*/ 1413184 h 1943631"/>
                    <a:gd name="connsiteX4" fmla="*/ 1851959 w 1867477"/>
                    <a:gd name="connsiteY4" fmla="*/ 1702739 h 1943631"/>
                    <a:gd name="connsiteX5" fmla="*/ 1501152 w 1867477"/>
                    <a:gd name="connsiteY5" fmla="*/ 1839410 h 1943631"/>
                    <a:gd name="connsiteX6" fmla="*/ 893510 w 1867477"/>
                    <a:gd name="connsiteY6" fmla="*/ 1508646 h 1943631"/>
                    <a:gd name="connsiteX7" fmla="*/ 843208 w 1867477"/>
                    <a:gd name="connsiteY7" fmla="*/ 1208419 h 1943631"/>
                    <a:gd name="connsiteX8" fmla="*/ 548875 w 1867477"/>
                    <a:gd name="connsiteY8" fmla="*/ 1349672 h 1943631"/>
                    <a:gd name="connsiteX9" fmla="*/ 408826 w 1867477"/>
                    <a:gd name="connsiteY9" fmla="*/ 1841519 h 1943631"/>
                    <a:gd name="connsiteX10" fmla="*/ 91503 w 1867477"/>
                    <a:gd name="connsiteY10" fmla="*/ 1755027 h 1943631"/>
                    <a:gd name="connsiteX11" fmla="*/ 162351 w 1867477"/>
                    <a:gd name="connsiteY11" fmla="*/ 1316427 h 1943631"/>
                    <a:gd name="connsiteX12" fmla="*/ 658564 w 1867477"/>
                    <a:gd name="connsiteY12" fmla="*/ 893952 h 1943631"/>
                    <a:gd name="connsiteX13" fmla="*/ 503237 w 1867477"/>
                    <a:gd name="connsiteY13" fmla="*/ 344199 h 1943631"/>
                    <a:gd name="connsiteX14" fmla="*/ 690407 w 1867477"/>
                    <a:gd name="connsiteY14" fmla="*/ 5813 h 1943631"/>
                    <a:gd name="connsiteX0" fmla="*/ 690407 w 1867477"/>
                    <a:gd name="connsiteY0" fmla="*/ 5813 h 1943631"/>
                    <a:gd name="connsiteX1" fmla="*/ 962796 w 1867477"/>
                    <a:gd name="connsiteY1" fmla="*/ 103443 h 1943631"/>
                    <a:gd name="connsiteX2" fmla="*/ 1233644 w 1867477"/>
                    <a:gd name="connsiteY2" fmla="*/ 1145583 h 1943631"/>
                    <a:gd name="connsiteX3" fmla="*/ 1280545 w 1867477"/>
                    <a:gd name="connsiteY3" fmla="*/ 1413184 h 1943631"/>
                    <a:gd name="connsiteX4" fmla="*/ 1851959 w 1867477"/>
                    <a:gd name="connsiteY4" fmla="*/ 1702739 h 1943631"/>
                    <a:gd name="connsiteX5" fmla="*/ 1501152 w 1867477"/>
                    <a:gd name="connsiteY5" fmla="*/ 1839410 h 1943631"/>
                    <a:gd name="connsiteX6" fmla="*/ 893510 w 1867477"/>
                    <a:gd name="connsiteY6" fmla="*/ 1508646 h 1943631"/>
                    <a:gd name="connsiteX7" fmla="*/ 843208 w 1867477"/>
                    <a:gd name="connsiteY7" fmla="*/ 1208419 h 1943631"/>
                    <a:gd name="connsiteX8" fmla="*/ 548875 w 1867477"/>
                    <a:gd name="connsiteY8" fmla="*/ 1349672 h 1943631"/>
                    <a:gd name="connsiteX9" fmla="*/ 408826 w 1867477"/>
                    <a:gd name="connsiteY9" fmla="*/ 1841519 h 1943631"/>
                    <a:gd name="connsiteX10" fmla="*/ 91503 w 1867477"/>
                    <a:gd name="connsiteY10" fmla="*/ 1755027 h 1943631"/>
                    <a:gd name="connsiteX11" fmla="*/ 162351 w 1867477"/>
                    <a:gd name="connsiteY11" fmla="*/ 1316427 h 1943631"/>
                    <a:gd name="connsiteX12" fmla="*/ 658564 w 1867477"/>
                    <a:gd name="connsiteY12" fmla="*/ 893952 h 1943631"/>
                    <a:gd name="connsiteX13" fmla="*/ 503237 w 1867477"/>
                    <a:gd name="connsiteY13" fmla="*/ 344199 h 1943631"/>
                    <a:gd name="connsiteX14" fmla="*/ 690407 w 1867477"/>
                    <a:gd name="connsiteY14" fmla="*/ 5813 h 1943631"/>
                    <a:gd name="connsiteX0" fmla="*/ 503237 w 1867477"/>
                    <a:gd name="connsiteY0" fmla="*/ 279673 h 1879105"/>
                    <a:gd name="connsiteX1" fmla="*/ 962796 w 1867477"/>
                    <a:gd name="connsiteY1" fmla="*/ 38917 h 1879105"/>
                    <a:gd name="connsiteX2" fmla="*/ 1233644 w 1867477"/>
                    <a:gd name="connsiteY2" fmla="*/ 1081057 h 1879105"/>
                    <a:gd name="connsiteX3" fmla="*/ 1280545 w 1867477"/>
                    <a:gd name="connsiteY3" fmla="*/ 1348658 h 1879105"/>
                    <a:gd name="connsiteX4" fmla="*/ 1851959 w 1867477"/>
                    <a:gd name="connsiteY4" fmla="*/ 1638213 h 1879105"/>
                    <a:gd name="connsiteX5" fmla="*/ 1501152 w 1867477"/>
                    <a:gd name="connsiteY5" fmla="*/ 1774884 h 1879105"/>
                    <a:gd name="connsiteX6" fmla="*/ 893510 w 1867477"/>
                    <a:gd name="connsiteY6" fmla="*/ 1444120 h 1879105"/>
                    <a:gd name="connsiteX7" fmla="*/ 843208 w 1867477"/>
                    <a:gd name="connsiteY7" fmla="*/ 1143893 h 1879105"/>
                    <a:gd name="connsiteX8" fmla="*/ 548875 w 1867477"/>
                    <a:gd name="connsiteY8" fmla="*/ 1285146 h 1879105"/>
                    <a:gd name="connsiteX9" fmla="*/ 408826 w 1867477"/>
                    <a:gd name="connsiteY9" fmla="*/ 1776993 h 1879105"/>
                    <a:gd name="connsiteX10" fmla="*/ 91503 w 1867477"/>
                    <a:gd name="connsiteY10" fmla="*/ 1690501 h 1879105"/>
                    <a:gd name="connsiteX11" fmla="*/ 162351 w 1867477"/>
                    <a:gd name="connsiteY11" fmla="*/ 1251901 h 1879105"/>
                    <a:gd name="connsiteX12" fmla="*/ 658564 w 1867477"/>
                    <a:gd name="connsiteY12" fmla="*/ 829426 h 1879105"/>
                    <a:gd name="connsiteX13" fmla="*/ 503237 w 1867477"/>
                    <a:gd name="connsiteY13" fmla="*/ 279673 h 1879105"/>
                    <a:gd name="connsiteX0" fmla="*/ 503237 w 1867477"/>
                    <a:gd name="connsiteY0" fmla="*/ 331230 h 1930662"/>
                    <a:gd name="connsiteX1" fmla="*/ 962796 w 1867477"/>
                    <a:gd name="connsiteY1" fmla="*/ 90474 h 1930662"/>
                    <a:gd name="connsiteX2" fmla="*/ 1233644 w 1867477"/>
                    <a:gd name="connsiteY2" fmla="*/ 1132614 h 1930662"/>
                    <a:gd name="connsiteX3" fmla="*/ 1280545 w 1867477"/>
                    <a:gd name="connsiteY3" fmla="*/ 1400215 h 1930662"/>
                    <a:gd name="connsiteX4" fmla="*/ 1851959 w 1867477"/>
                    <a:gd name="connsiteY4" fmla="*/ 1689770 h 1930662"/>
                    <a:gd name="connsiteX5" fmla="*/ 1501152 w 1867477"/>
                    <a:gd name="connsiteY5" fmla="*/ 1826441 h 1930662"/>
                    <a:gd name="connsiteX6" fmla="*/ 893510 w 1867477"/>
                    <a:gd name="connsiteY6" fmla="*/ 1495677 h 1930662"/>
                    <a:gd name="connsiteX7" fmla="*/ 843208 w 1867477"/>
                    <a:gd name="connsiteY7" fmla="*/ 1195450 h 1930662"/>
                    <a:gd name="connsiteX8" fmla="*/ 548875 w 1867477"/>
                    <a:gd name="connsiteY8" fmla="*/ 1336703 h 1930662"/>
                    <a:gd name="connsiteX9" fmla="*/ 408826 w 1867477"/>
                    <a:gd name="connsiteY9" fmla="*/ 1828550 h 1930662"/>
                    <a:gd name="connsiteX10" fmla="*/ 91503 w 1867477"/>
                    <a:gd name="connsiteY10" fmla="*/ 1742058 h 1930662"/>
                    <a:gd name="connsiteX11" fmla="*/ 162351 w 1867477"/>
                    <a:gd name="connsiteY11" fmla="*/ 1303458 h 1930662"/>
                    <a:gd name="connsiteX12" fmla="*/ 658564 w 1867477"/>
                    <a:gd name="connsiteY12" fmla="*/ 880983 h 1930662"/>
                    <a:gd name="connsiteX13" fmla="*/ 503237 w 1867477"/>
                    <a:gd name="connsiteY13" fmla="*/ 331230 h 1930662"/>
                    <a:gd name="connsiteX0" fmla="*/ 503237 w 1867477"/>
                    <a:gd name="connsiteY0" fmla="*/ 339979 h 1939411"/>
                    <a:gd name="connsiteX1" fmla="*/ 962796 w 1867477"/>
                    <a:gd name="connsiteY1" fmla="*/ 99223 h 1939411"/>
                    <a:gd name="connsiteX2" fmla="*/ 1233644 w 1867477"/>
                    <a:gd name="connsiteY2" fmla="*/ 1141363 h 1939411"/>
                    <a:gd name="connsiteX3" fmla="*/ 1280545 w 1867477"/>
                    <a:gd name="connsiteY3" fmla="*/ 1408964 h 1939411"/>
                    <a:gd name="connsiteX4" fmla="*/ 1851959 w 1867477"/>
                    <a:gd name="connsiteY4" fmla="*/ 1698519 h 1939411"/>
                    <a:gd name="connsiteX5" fmla="*/ 1501152 w 1867477"/>
                    <a:gd name="connsiteY5" fmla="*/ 1835190 h 1939411"/>
                    <a:gd name="connsiteX6" fmla="*/ 893510 w 1867477"/>
                    <a:gd name="connsiteY6" fmla="*/ 1504426 h 1939411"/>
                    <a:gd name="connsiteX7" fmla="*/ 843208 w 1867477"/>
                    <a:gd name="connsiteY7" fmla="*/ 1204199 h 1939411"/>
                    <a:gd name="connsiteX8" fmla="*/ 548875 w 1867477"/>
                    <a:gd name="connsiteY8" fmla="*/ 1345452 h 1939411"/>
                    <a:gd name="connsiteX9" fmla="*/ 408826 w 1867477"/>
                    <a:gd name="connsiteY9" fmla="*/ 1837299 h 1939411"/>
                    <a:gd name="connsiteX10" fmla="*/ 91503 w 1867477"/>
                    <a:gd name="connsiteY10" fmla="*/ 1750807 h 1939411"/>
                    <a:gd name="connsiteX11" fmla="*/ 162351 w 1867477"/>
                    <a:gd name="connsiteY11" fmla="*/ 1312207 h 1939411"/>
                    <a:gd name="connsiteX12" fmla="*/ 658564 w 1867477"/>
                    <a:gd name="connsiteY12" fmla="*/ 889732 h 1939411"/>
                    <a:gd name="connsiteX13" fmla="*/ 503237 w 1867477"/>
                    <a:gd name="connsiteY13" fmla="*/ 339979 h 1939411"/>
                    <a:gd name="connsiteX0" fmla="*/ 503237 w 1867477"/>
                    <a:gd name="connsiteY0" fmla="*/ 340535 h 1939967"/>
                    <a:gd name="connsiteX1" fmla="*/ 962796 w 1867477"/>
                    <a:gd name="connsiteY1" fmla="*/ 99779 h 1939967"/>
                    <a:gd name="connsiteX2" fmla="*/ 1233644 w 1867477"/>
                    <a:gd name="connsiteY2" fmla="*/ 1141919 h 1939967"/>
                    <a:gd name="connsiteX3" fmla="*/ 1280545 w 1867477"/>
                    <a:gd name="connsiteY3" fmla="*/ 1409520 h 1939967"/>
                    <a:gd name="connsiteX4" fmla="*/ 1851959 w 1867477"/>
                    <a:gd name="connsiteY4" fmla="*/ 1699075 h 1939967"/>
                    <a:gd name="connsiteX5" fmla="*/ 1501152 w 1867477"/>
                    <a:gd name="connsiteY5" fmla="*/ 1835746 h 1939967"/>
                    <a:gd name="connsiteX6" fmla="*/ 893510 w 1867477"/>
                    <a:gd name="connsiteY6" fmla="*/ 1504982 h 1939967"/>
                    <a:gd name="connsiteX7" fmla="*/ 843208 w 1867477"/>
                    <a:gd name="connsiteY7" fmla="*/ 1204755 h 1939967"/>
                    <a:gd name="connsiteX8" fmla="*/ 548875 w 1867477"/>
                    <a:gd name="connsiteY8" fmla="*/ 1346008 h 1939967"/>
                    <a:gd name="connsiteX9" fmla="*/ 408826 w 1867477"/>
                    <a:gd name="connsiteY9" fmla="*/ 1837855 h 1939967"/>
                    <a:gd name="connsiteX10" fmla="*/ 91503 w 1867477"/>
                    <a:gd name="connsiteY10" fmla="*/ 1751363 h 1939967"/>
                    <a:gd name="connsiteX11" fmla="*/ 162351 w 1867477"/>
                    <a:gd name="connsiteY11" fmla="*/ 1312763 h 1939967"/>
                    <a:gd name="connsiteX12" fmla="*/ 658564 w 1867477"/>
                    <a:gd name="connsiteY12" fmla="*/ 890288 h 1939967"/>
                    <a:gd name="connsiteX13" fmla="*/ 503237 w 1867477"/>
                    <a:gd name="connsiteY13" fmla="*/ 340535 h 1939967"/>
                    <a:gd name="connsiteX0" fmla="*/ 503237 w 1867477"/>
                    <a:gd name="connsiteY0" fmla="*/ 327274 h 1926706"/>
                    <a:gd name="connsiteX1" fmla="*/ 962796 w 1867477"/>
                    <a:gd name="connsiteY1" fmla="*/ 86518 h 1926706"/>
                    <a:gd name="connsiteX2" fmla="*/ 1233644 w 1867477"/>
                    <a:gd name="connsiteY2" fmla="*/ 1128658 h 1926706"/>
                    <a:gd name="connsiteX3" fmla="*/ 1280545 w 1867477"/>
                    <a:gd name="connsiteY3" fmla="*/ 1396259 h 1926706"/>
                    <a:gd name="connsiteX4" fmla="*/ 1851959 w 1867477"/>
                    <a:gd name="connsiteY4" fmla="*/ 1685814 h 1926706"/>
                    <a:gd name="connsiteX5" fmla="*/ 1501152 w 1867477"/>
                    <a:gd name="connsiteY5" fmla="*/ 1822485 h 1926706"/>
                    <a:gd name="connsiteX6" fmla="*/ 893510 w 1867477"/>
                    <a:gd name="connsiteY6" fmla="*/ 1491721 h 1926706"/>
                    <a:gd name="connsiteX7" fmla="*/ 843208 w 1867477"/>
                    <a:gd name="connsiteY7" fmla="*/ 1191494 h 1926706"/>
                    <a:gd name="connsiteX8" fmla="*/ 548875 w 1867477"/>
                    <a:gd name="connsiteY8" fmla="*/ 1332747 h 1926706"/>
                    <a:gd name="connsiteX9" fmla="*/ 408826 w 1867477"/>
                    <a:gd name="connsiteY9" fmla="*/ 1824594 h 1926706"/>
                    <a:gd name="connsiteX10" fmla="*/ 91503 w 1867477"/>
                    <a:gd name="connsiteY10" fmla="*/ 1738102 h 1926706"/>
                    <a:gd name="connsiteX11" fmla="*/ 162351 w 1867477"/>
                    <a:gd name="connsiteY11" fmla="*/ 1299502 h 1926706"/>
                    <a:gd name="connsiteX12" fmla="*/ 658564 w 1867477"/>
                    <a:gd name="connsiteY12" fmla="*/ 877027 h 1926706"/>
                    <a:gd name="connsiteX13" fmla="*/ 503237 w 1867477"/>
                    <a:gd name="connsiteY13" fmla="*/ 327274 h 1926706"/>
                    <a:gd name="connsiteX0" fmla="*/ 503237 w 1867477"/>
                    <a:gd name="connsiteY0" fmla="*/ 334632 h 1934064"/>
                    <a:gd name="connsiteX1" fmla="*/ 962796 w 1867477"/>
                    <a:gd name="connsiteY1" fmla="*/ 93876 h 1934064"/>
                    <a:gd name="connsiteX2" fmla="*/ 1233644 w 1867477"/>
                    <a:gd name="connsiteY2" fmla="*/ 1136016 h 1934064"/>
                    <a:gd name="connsiteX3" fmla="*/ 1280545 w 1867477"/>
                    <a:gd name="connsiteY3" fmla="*/ 1403617 h 1934064"/>
                    <a:gd name="connsiteX4" fmla="*/ 1851959 w 1867477"/>
                    <a:gd name="connsiteY4" fmla="*/ 1693172 h 1934064"/>
                    <a:gd name="connsiteX5" fmla="*/ 1501152 w 1867477"/>
                    <a:gd name="connsiteY5" fmla="*/ 1829843 h 1934064"/>
                    <a:gd name="connsiteX6" fmla="*/ 893510 w 1867477"/>
                    <a:gd name="connsiteY6" fmla="*/ 1499079 h 1934064"/>
                    <a:gd name="connsiteX7" fmla="*/ 843208 w 1867477"/>
                    <a:gd name="connsiteY7" fmla="*/ 1198852 h 1934064"/>
                    <a:gd name="connsiteX8" fmla="*/ 548875 w 1867477"/>
                    <a:gd name="connsiteY8" fmla="*/ 1340105 h 1934064"/>
                    <a:gd name="connsiteX9" fmla="*/ 408826 w 1867477"/>
                    <a:gd name="connsiteY9" fmla="*/ 1831952 h 1934064"/>
                    <a:gd name="connsiteX10" fmla="*/ 91503 w 1867477"/>
                    <a:gd name="connsiteY10" fmla="*/ 1745460 h 1934064"/>
                    <a:gd name="connsiteX11" fmla="*/ 162351 w 1867477"/>
                    <a:gd name="connsiteY11" fmla="*/ 1306860 h 1934064"/>
                    <a:gd name="connsiteX12" fmla="*/ 658564 w 1867477"/>
                    <a:gd name="connsiteY12" fmla="*/ 884385 h 1934064"/>
                    <a:gd name="connsiteX13" fmla="*/ 503237 w 1867477"/>
                    <a:gd name="connsiteY13" fmla="*/ 334632 h 1934064"/>
                    <a:gd name="connsiteX0" fmla="*/ 503237 w 1874497"/>
                    <a:gd name="connsiteY0" fmla="*/ 334632 h 1919090"/>
                    <a:gd name="connsiteX1" fmla="*/ 962796 w 1874497"/>
                    <a:gd name="connsiteY1" fmla="*/ 93876 h 1919090"/>
                    <a:gd name="connsiteX2" fmla="*/ 1233644 w 1874497"/>
                    <a:gd name="connsiteY2" fmla="*/ 1136016 h 1919090"/>
                    <a:gd name="connsiteX3" fmla="*/ 1280545 w 1874497"/>
                    <a:gd name="connsiteY3" fmla="*/ 1403617 h 1919090"/>
                    <a:gd name="connsiteX4" fmla="*/ 1851959 w 1874497"/>
                    <a:gd name="connsiteY4" fmla="*/ 1693172 h 1919090"/>
                    <a:gd name="connsiteX5" fmla="*/ 1501152 w 1874497"/>
                    <a:gd name="connsiteY5" fmla="*/ 1829843 h 1919090"/>
                    <a:gd name="connsiteX6" fmla="*/ 893510 w 1874497"/>
                    <a:gd name="connsiteY6" fmla="*/ 1499079 h 1919090"/>
                    <a:gd name="connsiteX7" fmla="*/ 843208 w 1874497"/>
                    <a:gd name="connsiteY7" fmla="*/ 1198852 h 1919090"/>
                    <a:gd name="connsiteX8" fmla="*/ 548875 w 1874497"/>
                    <a:gd name="connsiteY8" fmla="*/ 1340105 h 1919090"/>
                    <a:gd name="connsiteX9" fmla="*/ 408826 w 1874497"/>
                    <a:gd name="connsiteY9" fmla="*/ 1831952 h 1919090"/>
                    <a:gd name="connsiteX10" fmla="*/ 91503 w 1874497"/>
                    <a:gd name="connsiteY10" fmla="*/ 1745460 h 1919090"/>
                    <a:gd name="connsiteX11" fmla="*/ 162351 w 1874497"/>
                    <a:gd name="connsiteY11" fmla="*/ 1306860 h 1919090"/>
                    <a:gd name="connsiteX12" fmla="*/ 658564 w 1874497"/>
                    <a:gd name="connsiteY12" fmla="*/ 884385 h 1919090"/>
                    <a:gd name="connsiteX13" fmla="*/ 503237 w 1874497"/>
                    <a:gd name="connsiteY13" fmla="*/ 334632 h 1919090"/>
                    <a:gd name="connsiteX0" fmla="*/ 503237 w 1871778"/>
                    <a:gd name="connsiteY0" fmla="*/ 334632 h 1921811"/>
                    <a:gd name="connsiteX1" fmla="*/ 962796 w 1871778"/>
                    <a:gd name="connsiteY1" fmla="*/ 93876 h 1921811"/>
                    <a:gd name="connsiteX2" fmla="*/ 1233644 w 1871778"/>
                    <a:gd name="connsiteY2" fmla="*/ 1136016 h 1921811"/>
                    <a:gd name="connsiteX3" fmla="*/ 1280545 w 1871778"/>
                    <a:gd name="connsiteY3" fmla="*/ 1403617 h 1921811"/>
                    <a:gd name="connsiteX4" fmla="*/ 1851959 w 1871778"/>
                    <a:gd name="connsiteY4" fmla="*/ 1693172 h 1921811"/>
                    <a:gd name="connsiteX5" fmla="*/ 1453370 w 1871778"/>
                    <a:gd name="connsiteY5" fmla="*/ 1833253 h 1921811"/>
                    <a:gd name="connsiteX6" fmla="*/ 893510 w 1871778"/>
                    <a:gd name="connsiteY6" fmla="*/ 1499079 h 1921811"/>
                    <a:gd name="connsiteX7" fmla="*/ 843208 w 1871778"/>
                    <a:gd name="connsiteY7" fmla="*/ 1198852 h 1921811"/>
                    <a:gd name="connsiteX8" fmla="*/ 548875 w 1871778"/>
                    <a:gd name="connsiteY8" fmla="*/ 1340105 h 1921811"/>
                    <a:gd name="connsiteX9" fmla="*/ 408826 w 1871778"/>
                    <a:gd name="connsiteY9" fmla="*/ 1831952 h 1921811"/>
                    <a:gd name="connsiteX10" fmla="*/ 91503 w 1871778"/>
                    <a:gd name="connsiteY10" fmla="*/ 1745460 h 1921811"/>
                    <a:gd name="connsiteX11" fmla="*/ 162351 w 1871778"/>
                    <a:gd name="connsiteY11" fmla="*/ 1306860 h 1921811"/>
                    <a:gd name="connsiteX12" fmla="*/ 658564 w 1871778"/>
                    <a:gd name="connsiteY12" fmla="*/ 884385 h 1921811"/>
                    <a:gd name="connsiteX13" fmla="*/ 503237 w 1871778"/>
                    <a:gd name="connsiteY13" fmla="*/ 334632 h 1921811"/>
                    <a:gd name="connsiteX0" fmla="*/ 503237 w 1871778"/>
                    <a:gd name="connsiteY0" fmla="*/ 334632 h 1921811"/>
                    <a:gd name="connsiteX1" fmla="*/ 962796 w 1871778"/>
                    <a:gd name="connsiteY1" fmla="*/ 93876 h 1921811"/>
                    <a:gd name="connsiteX2" fmla="*/ 1233644 w 1871778"/>
                    <a:gd name="connsiteY2" fmla="*/ 1136016 h 1921811"/>
                    <a:gd name="connsiteX3" fmla="*/ 1280545 w 1871778"/>
                    <a:gd name="connsiteY3" fmla="*/ 1403617 h 1921811"/>
                    <a:gd name="connsiteX4" fmla="*/ 1851959 w 1871778"/>
                    <a:gd name="connsiteY4" fmla="*/ 1693172 h 1921811"/>
                    <a:gd name="connsiteX5" fmla="*/ 1453370 w 1871778"/>
                    <a:gd name="connsiteY5" fmla="*/ 1833253 h 1921811"/>
                    <a:gd name="connsiteX6" fmla="*/ 893510 w 1871778"/>
                    <a:gd name="connsiteY6" fmla="*/ 1499079 h 1921811"/>
                    <a:gd name="connsiteX7" fmla="*/ 843208 w 1871778"/>
                    <a:gd name="connsiteY7" fmla="*/ 1198852 h 1921811"/>
                    <a:gd name="connsiteX8" fmla="*/ 548875 w 1871778"/>
                    <a:gd name="connsiteY8" fmla="*/ 1340105 h 1921811"/>
                    <a:gd name="connsiteX9" fmla="*/ 408826 w 1871778"/>
                    <a:gd name="connsiteY9" fmla="*/ 1831952 h 1921811"/>
                    <a:gd name="connsiteX10" fmla="*/ 91503 w 1871778"/>
                    <a:gd name="connsiteY10" fmla="*/ 1745460 h 1921811"/>
                    <a:gd name="connsiteX11" fmla="*/ 162351 w 1871778"/>
                    <a:gd name="connsiteY11" fmla="*/ 1306860 h 1921811"/>
                    <a:gd name="connsiteX12" fmla="*/ 658564 w 1871778"/>
                    <a:gd name="connsiteY12" fmla="*/ 884385 h 1921811"/>
                    <a:gd name="connsiteX13" fmla="*/ 503237 w 1871778"/>
                    <a:gd name="connsiteY13" fmla="*/ 334632 h 1921811"/>
                    <a:gd name="connsiteX0" fmla="*/ 503237 w 1872731"/>
                    <a:gd name="connsiteY0" fmla="*/ 334632 h 1900904"/>
                    <a:gd name="connsiteX1" fmla="*/ 962796 w 1872731"/>
                    <a:gd name="connsiteY1" fmla="*/ 93876 h 1900904"/>
                    <a:gd name="connsiteX2" fmla="*/ 1233644 w 1872731"/>
                    <a:gd name="connsiteY2" fmla="*/ 1136016 h 1900904"/>
                    <a:gd name="connsiteX3" fmla="*/ 1280545 w 1872731"/>
                    <a:gd name="connsiteY3" fmla="*/ 1403617 h 1900904"/>
                    <a:gd name="connsiteX4" fmla="*/ 1851959 w 1872731"/>
                    <a:gd name="connsiteY4" fmla="*/ 1693172 h 1900904"/>
                    <a:gd name="connsiteX5" fmla="*/ 1453370 w 1872731"/>
                    <a:gd name="connsiteY5" fmla="*/ 1833253 h 1900904"/>
                    <a:gd name="connsiteX6" fmla="*/ 893510 w 1872731"/>
                    <a:gd name="connsiteY6" fmla="*/ 1499079 h 1900904"/>
                    <a:gd name="connsiteX7" fmla="*/ 843208 w 1872731"/>
                    <a:gd name="connsiteY7" fmla="*/ 1198852 h 1900904"/>
                    <a:gd name="connsiteX8" fmla="*/ 548875 w 1872731"/>
                    <a:gd name="connsiteY8" fmla="*/ 1340105 h 1900904"/>
                    <a:gd name="connsiteX9" fmla="*/ 408826 w 1872731"/>
                    <a:gd name="connsiteY9" fmla="*/ 1831952 h 1900904"/>
                    <a:gd name="connsiteX10" fmla="*/ 91503 w 1872731"/>
                    <a:gd name="connsiteY10" fmla="*/ 1745460 h 1900904"/>
                    <a:gd name="connsiteX11" fmla="*/ 162351 w 1872731"/>
                    <a:gd name="connsiteY11" fmla="*/ 1306860 h 1900904"/>
                    <a:gd name="connsiteX12" fmla="*/ 658564 w 1872731"/>
                    <a:gd name="connsiteY12" fmla="*/ 884385 h 1900904"/>
                    <a:gd name="connsiteX13" fmla="*/ 503237 w 1872731"/>
                    <a:gd name="connsiteY13" fmla="*/ 334632 h 1900904"/>
                    <a:gd name="connsiteX0" fmla="*/ 503237 w 1872731"/>
                    <a:gd name="connsiteY0" fmla="*/ 334632 h 1900904"/>
                    <a:gd name="connsiteX1" fmla="*/ 962796 w 1872731"/>
                    <a:gd name="connsiteY1" fmla="*/ 93876 h 1900904"/>
                    <a:gd name="connsiteX2" fmla="*/ 1233644 w 1872731"/>
                    <a:gd name="connsiteY2" fmla="*/ 1136016 h 1900904"/>
                    <a:gd name="connsiteX3" fmla="*/ 1280545 w 1872731"/>
                    <a:gd name="connsiteY3" fmla="*/ 1403617 h 1900904"/>
                    <a:gd name="connsiteX4" fmla="*/ 1851959 w 1872731"/>
                    <a:gd name="connsiteY4" fmla="*/ 1693172 h 1900904"/>
                    <a:gd name="connsiteX5" fmla="*/ 1453370 w 1872731"/>
                    <a:gd name="connsiteY5" fmla="*/ 1833253 h 1900904"/>
                    <a:gd name="connsiteX6" fmla="*/ 893510 w 1872731"/>
                    <a:gd name="connsiteY6" fmla="*/ 1499079 h 1900904"/>
                    <a:gd name="connsiteX7" fmla="*/ 843208 w 1872731"/>
                    <a:gd name="connsiteY7" fmla="*/ 1198852 h 1900904"/>
                    <a:gd name="connsiteX8" fmla="*/ 548875 w 1872731"/>
                    <a:gd name="connsiteY8" fmla="*/ 1340105 h 1900904"/>
                    <a:gd name="connsiteX9" fmla="*/ 408826 w 1872731"/>
                    <a:gd name="connsiteY9" fmla="*/ 1831952 h 1900904"/>
                    <a:gd name="connsiteX10" fmla="*/ 91503 w 1872731"/>
                    <a:gd name="connsiteY10" fmla="*/ 1745460 h 1900904"/>
                    <a:gd name="connsiteX11" fmla="*/ 162351 w 1872731"/>
                    <a:gd name="connsiteY11" fmla="*/ 1306860 h 1900904"/>
                    <a:gd name="connsiteX12" fmla="*/ 658564 w 1872731"/>
                    <a:gd name="connsiteY12" fmla="*/ 884385 h 1900904"/>
                    <a:gd name="connsiteX13" fmla="*/ 503237 w 1872731"/>
                    <a:gd name="connsiteY13" fmla="*/ 334632 h 1900904"/>
                    <a:gd name="connsiteX0" fmla="*/ 503237 w 1877250"/>
                    <a:gd name="connsiteY0" fmla="*/ 334632 h 1900904"/>
                    <a:gd name="connsiteX1" fmla="*/ 962796 w 1877250"/>
                    <a:gd name="connsiteY1" fmla="*/ 93876 h 1900904"/>
                    <a:gd name="connsiteX2" fmla="*/ 1233644 w 1877250"/>
                    <a:gd name="connsiteY2" fmla="*/ 1136016 h 1900904"/>
                    <a:gd name="connsiteX3" fmla="*/ 1280545 w 1877250"/>
                    <a:gd name="connsiteY3" fmla="*/ 1403617 h 1900904"/>
                    <a:gd name="connsiteX4" fmla="*/ 1856737 w 1877250"/>
                    <a:gd name="connsiteY4" fmla="*/ 1679535 h 1900904"/>
                    <a:gd name="connsiteX5" fmla="*/ 1453370 w 1877250"/>
                    <a:gd name="connsiteY5" fmla="*/ 1833253 h 1900904"/>
                    <a:gd name="connsiteX6" fmla="*/ 893510 w 1877250"/>
                    <a:gd name="connsiteY6" fmla="*/ 1499079 h 1900904"/>
                    <a:gd name="connsiteX7" fmla="*/ 843208 w 1877250"/>
                    <a:gd name="connsiteY7" fmla="*/ 1198852 h 1900904"/>
                    <a:gd name="connsiteX8" fmla="*/ 548875 w 1877250"/>
                    <a:gd name="connsiteY8" fmla="*/ 1340105 h 1900904"/>
                    <a:gd name="connsiteX9" fmla="*/ 408826 w 1877250"/>
                    <a:gd name="connsiteY9" fmla="*/ 1831952 h 1900904"/>
                    <a:gd name="connsiteX10" fmla="*/ 91503 w 1877250"/>
                    <a:gd name="connsiteY10" fmla="*/ 1745460 h 1900904"/>
                    <a:gd name="connsiteX11" fmla="*/ 162351 w 1877250"/>
                    <a:gd name="connsiteY11" fmla="*/ 1306860 h 1900904"/>
                    <a:gd name="connsiteX12" fmla="*/ 658564 w 1877250"/>
                    <a:gd name="connsiteY12" fmla="*/ 884385 h 1900904"/>
                    <a:gd name="connsiteX13" fmla="*/ 503237 w 1877250"/>
                    <a:gd name="connsiteY13" fmla="*/ 334632 h 1900904"/>
                    <a:gd name="connsiteX0" fmla="*/ 503237 w 1877250"/>
                    <a:gd name="connsiteY0" fmla="*/ 334632 h 1900904"/>
                    <a:gd name="connsiteX1" fmla="*/ 962796 w 1877250"/>
                    <a:gd name="connsiteY1" fmla="*/ 93876 h 1900904"/>
                    <a:gd name="connsiteX2" fmla="*/ 1233644 w 1877250"/>
                    <a:gd name="connsiteY2" fmla="*/ 1136016 h 1900904"/>
                    <a:gd name="connsiteX3" fmla="*/ 1280545 w 1877250"/>
                    <a:gd name="connsiteY3" fmla="*/ 1403617 h 1900904"/>
                    <a:gd name="connsiteX4" fmla="*/ 1856737 w 1877250"/>
                    <a:gd name="connsiteY4" fmla="*/ 1679535 h 1900904"/>
                    <a:gd name="connsiteX5" fmla="*/ 1453370 w 1877250"/>
                    <a:gd name="connsiteY5" fmla="*/ 1833253 h 1900904"/>
                    <a:gd name="connsiteX6" fmla="*/ 893510 w 1877250"/>
                    <a:gd name="connsiteY6" fmla="*/ 1499079 h 1900904"/>
                    <a:gd name="connsiteX7" fmla="*/ 843208 w 1877250"/>
                    <a:gd name="connsiteY7" fmla="*/ 1198852 h 1900904"/>
                    <a:gd name="connsiteX8" fmla="*/ 548875 w 1877250"/>
                    <a:gd name="connsiteY8" fmla="*/ 1340105 h 1900904"/>
                    <a:gd name="connsiteX9" fmla="*/ 408826 w 1877250"/>
                    <a:gd name="connsiteY9" fmla="*/ 1831952 h 1900904"/>
                    <a:gd name="connsiteX10" fmla="*/ 91503 w 1877250"/>
                    <a:gd name="connsiteY10" fmla="*/ 1745460 h 1900904"/>
                    <a:gd name="connsiteX11" fmla="*/ 162351 w 1877250"/>
                    <a:gd name="connsiteY11" fmla="*/ 1306860 h 1900904"/>
                    <a:gd name="connsiteX12" fmla="*/ 658564 w 1877250"/>
                    <a:gd name="connsiteY12" fmla="*/ 884385 h 1900904"/>
                    <a:gd name="connsiteX13" fmla="*/ 503237 w 1877250"/>
                    <a:gd name="connsiteY13" fmla="*/ 334632 h 1900904"/>
                    <a:gd name="connsiteX0" fmla="*/ 503237 w 1877250"/>
                    <a:gd name="connsiteY0" fmla="*/ 334632 h 1900904"/>
                    <a:gd name="connsiteX1" fmla="*/ 962796 w 1877250"/>
                    <a:gd name="connsiteY1" fmla="*/ 93876 h 1900904"/>
                    <a:gd name="connsiteX2" fmla="*/ 1233644 w 1877250"/>
                    <a:gd name="connsiteY2" fmla="*/ 1136016 h 1900904"/>
                    <a:gd name="connsiteX3" fmla="*/ 1280545 w 1877250"/>
                    <a:gd name="connsiteY3" fmla="*/ 1403617 h 1900904"/>
                    <a:gd name="connsiteX4" fmla="*/ 1856737 w 1877250"/>
                    <a:gd name="connsiteY4" fmla="*/ 1679535 h 1900904"/>
                    <a:gd name="connsiteX5" fmla="*/ 1453370 w 1877250"/>
                    <a:gd name="connsiteY5" fmla="*/ 1833253 h 1900904"/>
                    <a:gd name="connsiteX6" fmla="*/ 893510 w 1877250"/>
                    <a:gd name="connsiteY6" fmla="*/ 1499079 h 1900904"/>
                    <a:gd name="connsiteX7" fmla="*/ 843208 w 1877250"/>
                    <a:gd name="connsiteY7" fmla="*/ 1198852 h 1900904"/>
                    <a:gd name="connsiteX8" fmla="*/ 548875 w 1877250"/>
                    <a:gd name="connsiteY8" fmla="*/ 1340105 h 1900904"/>
                    <a:gd name="connsiteX9" fmla="*/ 408826 w 1877250"/>
                    <a:gd name="connsiteY9" fmla="*/ 1831952 h 1900904"/>
                    <a:gd name="connsiteX10" fmla="*/ 91503 w 1877250"/>
                    <a:gd name="connsiteY10" fmla="*/ 1745460 h 1900904"/>
                    <a:gd name="connsiteX11" fmla="*/ 162351 w 1877250"/>
                    <a:gd name="connsiteY11" fmla="*/ 1306860 h 1900904"/>
                    <a:gd name="connsiteX12" fmla="*/ 658564 w 1877250"/>
                    <a:gd name="connsiteY12" fmla="*/ 884385 h 1900904"/>
                    <a:gd name="connsiteX13" fmla="*/ 503237 w 1877250"/>
                    <a:gd name="connsiteY13" fmla="*/ 334632 h 1900904"/>
                    <a:gd name="connsiteX0" fmla="*/ 503237 w 1877250"/>
                    <a:gd name="connsiteY0" fmla="*/ 334632 h 1900904"/>
                    <a:gd name="connsiteX1" fmla="*/ 962796 w 1877250"/>
                    <a:gd name="connsiteY1" fmla="*/ 93876 h 1900904"/>
                    <a:gd name="connsiteX2" fmla="*/ 1238422 w 1877250"/>
                    <a:gd name="connsiteY2" fmla="*/ 1136016 h 1900904"/>
                    <a:gd name="connsiteX3" fmla="*/ 1280545 w 1877250"/>
                    <a:gd name="connsiteY3" fmla="*/ 1403617 h 1900904"/>
                    <a:gd name="connsiteX4" fmla="*/ 1856737 w 1877250"/>
                    <a:gd name="connsiteY4" fmla="*/ 1679535 h 1900904"/>
                    <a:gd name="connsiteX5" fmla="*/ 1453370 w 1877250"/>
                    <a:gd name="connsiteY5" fmla="*/ 1833253 h 1900904"/>
                    <a:gd name="connsiteX6" fmla="*/ 893510 w 1877250"/>
                    <a:gd name="connsiteY6" fmla="*/ 1499079 h 1900904"/>
                    <a:gd name="connsiteX7" fmla="*/ 843208 w 1877250"/>
                    <a:gd name="connsiteY7" fmla="*/ 1198852 h 1900904"/>
                    <a:gd name="connsiteX8" fmla="*/ 548875 w 1877250"/>
                    <a:gd name="connsiteY8" fmla="*/ 1340105 h 1900904"/>
                    <a:gd name="connsiteX9" fmla="*/ 408826 w 1877250"/>
                    <a:gd name="connsiteY9" fmla="*/ 1831952 h 1900904"/>
                    <a:gd name="connsiteX10" fmla="*/ 91503 w 1877250"/>
                    <a:gd name="connsiteY10" fmla="*/ 1745460 h 1900904"/>
                    <a:gd name="connsiteX11" fmla="*/ 162351 w 1877250"/>
                    <a:gd name="connsiteY11" fmla="*/ 1306860 h 1900904"/>
                    <a:gd name="connsiteX12" fmla="*/ 658564 w 1877250"/>
                    <a:gd name="connsiteY12" fmla="*/ 884385 h 1900904"/>
                    <a:gd name="connsiteX13" fmla="*/ 503237 w 1877250"/>
                    <a:gd name="connsiteY13" fmla="*/ 334632 h 1900904"/>
                    <a:gd name="connsiteX0" fmla="*/ 503237 w 1877250"/>
                    <a:gd name="connsiteY0" fmla="*/ 334632 h 1900904"/>
                    <a:gd name="connsiteX1" fmla="*/ 962796 w 1877250"/>
                    <a:gd name="connsiteY1" fmla="*/ 93876 h 1900904"/>
                    <a:gd name="connsiteX2" fmla="*/ 1238422 w 1877250"/>
                    <a:gd name="connsiteY2" fmla="*/ 1136016 h 1900904"/>
                    <a:gd name="connsiteX3" fmla="*/ 1280545 w 1877250"/>
                    <a:gd name="connsiteY3" fmla="*/ 1403617 h 1900904"/>
                    <a:gd name="connsiteX4" fmla="*/ 1856737 w 1877250"/>
                    <a:gd name="connsiteY4" fmla="*/ 1679535 h 1900904"/>
                    <a:gd name="connsiteX5" fmla="*/ 1453370 w 1877250"/>
                    <a:gd name="connsiteY5" fmla="*/ 1833253 h 1900904"/>
                    <a:gd name="connsiteX6" fmla="*/ 893510 w 1877250"/>
                    <a:gd name="connsiteY6" fmla="*/ 1499079 h 1900904"/>
                    <a:gd name="connsiteX7" fmla="*/ 843208 w 1877250"/>
                    <a:gd name="connsiteY7" fmla="*/ 1198852 h 1900904"/>
                    <a:gd name="connsiteX8" fmla="*/ 548875 w 1877250"/>
                    <a:gd name="connsiteY8" fmla="*/ 1340105 h 1900904"/>
                    <a:gd name="connsiteX9" fmla="*/ 408826 w 1877250"/>
                    <a:gd name="connsiteY9" fmla="*/ 1831952 h 1900904"/>
                    <a:gd name="connsiteX10" fmla="*/ 91503 w 1877250"/>
                    <a:gd name="connsiteY10" fmla="*/ 1745460 h 1900904"/>
                    <a:gd name="connsiteX11" fmla="*/ 162351 w 1877250"/>
                    <a:gd name="connsiteY11" fmla="*/ 1306860 h 1900904"/>
                    <a:gd name="connsiteX12" fmla="*/ 658564 w 1877250"/>
                    <a:gd name="connsiteY12" fmla="*/ 884385 h 1900904"/>
                    <a:gd name="connsiteX13" fmla="*/ 503237 w 1877250"/>
                    <a:gd name="connsiteY13" fmla="*/ 334632 h 1900904"/>
                    <a:gd name="connsiteX0" fmla="*/ 503237 w 1872731"/>
                    <a:gd name="connsiteY0" fmla="*/ 334632 h 1900904"/>
                    <a:gd name="connsiteX1" fmla="*/ 962796 w 1872731"/>
                    <a:gd name="connsiteY1" fmla="*/ 93876 h 1900904"/>
                    <a:gd name="connsiteX2" fmla="*/ 1238422 w 1872731"/>
                    <a:gd name="connsiteY2" fmla="*/ 1136016 h 1900904"/>
                    <a:gd name="connsiteX3" fmla="*/ 1280545 w 1872731"/>
                    <a:gd name="connsiteY3" fmla="*/ 1403617 h 1900904"/>
                    <a:gd name="connsiteX4" fmla="*/ 1851959 w 1872731"/>
                    <a:gd name="connsiteY4" fmla="*/ 1682944 h 1900904"/>
                    <a:gd name="connsiteX5" fmla="*/ 1453370 w 1872731"/>
                    <a:gd name="connsiteY5" fmla="*/ 1833253 h 1900904"/>
                    <a:gd name="connsiteX6" fmla="*/ 893510 w 1872731"/>
                    <a:gd name="connsiteY6" fmla="*/ 1499079 h 1900904"/>
                    <a:gd name="connsiteX7" fmla="*/ 843208 w 1872731"/>
                    <a:gd name="connsiteY7" fmla="*/ 1198852 h 1900904"/>
                    <a:gd name="connsiteX8" fmla="*/ 548875 w 1872731"/>
                    <a:gd name="connsiteY8" fmla="*/ 1340105 h 1900904"/>
                    <a:gd name="connsiteX9" fmla="*/ 408826 w 1872731"/>
                    <a:gd name="connsiteY9" fmla="*/ 1831952 h 1900904"/>
                    <a:gd name="connsiteX10" fmla="*/ 91503 w 1872731"/>
                    <a:gd name="connsiteY10" fmla="*/ 1745460 h 1900904"/>
                    <a:gd name="connsiteX11" fmla="*/ 162351 w 1872731"/>
                    <a:gd name="connsiteY11" fmla="*/ 1306860 h 1900904"/>
                    <a:gd name="connsiteX12" fmla="*/ 658564 w 1872731"/>
                    <a:gd name="connsiteY12" fmla="*/ 884385 h 1900904"/>
                    <a:gd name="connsiteX13" fmla="*/ 503237 w 1872731"/>
                    <a:gd name="connsiteY13" fmla="*/ 334632 h 1900904"/>
                    <a:gd name="connsiteX0" fmla="*/ 503237 w 1873833"/>
                    <a:gd name="connsiteY0" fmla="*/ 334632 h 1900904"/>
                    <a:gd name="connsiteX1" fmla="*/ 962796 w 1873833"/>
                    <a:gd name="connsiteY1" fmla="*/ 93876 h 1900904"/>
                    <a:gd name="connsiteX2" fmla="*/ 1238422 w 1873833"/>
                    <a:gd name="connsiteY2" fmla="*/ 1136016 h 1900904"/>
                    <a:gd name="connsiteX3" fmla="*/ 1280545 w 1873833"/>
                    <a:gd name="connsiteY3" fmla="*/ 1403617 h 1900904"/>
                    <a:gd name="connsiteX4" fmla="*/ 1851959 w 1873833"/>
                    <a:gd name="connsiteY4" fmla="*/ 1682944 h 1900904"/>
                    <a:gd name="connsiteX5" fmla="*/ 1472483 w 1873833"/>
                    <a:gd name="connsiteY5" fmla="*/ 1826434 h 1900904"/>
                    <a:gd name="connsiteX6" fmla="*/ 893510 w 1873833"/>
                    <a:gd name="connsiteY6" fmla="*/ 1499079 h 1900904"/>
                    <a:gd name="connsiteX7" fmla="*/ 843208 w 1873833"/>
                    <a:gd name="connsiteY7" fmla="*/ 1198852 h 1900904"/>
                    <a:gd name="connsiteX8" fmla="*/ 548875 w 1873833"/>
                    <a:gd name="connsiteY8" fmla="*/ 1340105 h 1900904"/>
                    <a:gd name="connsiteX9" fmla="*/ 408826 w 1873833"/>
                    <a:gd name="connsiteY9" fmla="*/ 1831952 h 1900904"/>
                    <a:gd name="connsiteX10" fmla="*/ 91503 w 1873833"/>
                    <a:gd name="connsiteY10" fmla="*/ 1745460 h 1900904"/>
                    <a:gd name="connsiteX11" fmla="*/ 162351 w 1873833"/>
                    <a:gd name="connsiteY11" fmla="*/ 1306860 h 1900904"/>
                    <a:gd name="connsiteX12" fmla="*/ 658564 w 1873833"/>
                    <a:gd name="connsiteY12" fmla="*/ 884385 h 1900904"/>
                    <a:gd name="connsiteX13" fmla="*/ 503237 w 1873833"/>
                    <a:gd name="connsiteY13" fmla="*/ 334632 h 1900904"/>
                    <a:gd name="connsiteX0" fmla="*/ 503237 w 1873833"/>
                    <a:gd name="connsiteY0" fmla="*/ 334632 h 1900904"/>
                    <a:gd name="connsiteX1" fmla="*/ 962796 w 1873833"/>
                    <a:gd name="connsiteY1" fmla="*/ 93876 h 1900904"/>
                    <a:gd name="connsiteX2" fmla="*/ 1238422 w 1873833"/>
                    <a:gd name="connsiteY2" fmla="*/ 1136016 h 1900904"/>
                    <a:gd name="connsiteX3" fmla="*/ 1280545 w 1873833"/>
                    <a:gd name="connsiteY3" fmla="*/ 1403617 h 1900904"/>
                    <a:gd name="connsiteX4" fmla="*/ 1851959 w 1873833"/>
                    <a:gd name="connsiteY4" fmla="*/ 1682944 h 1900904"/>
                    <a:gd name="connsiteX5" fmla="*/ 1472483 w 1873833"/>
                    <a:gd name="connsiteY5" fmla="*/ 1833253 h 1900904"/>
                    <a:gd name="connsiteX6" fmla="*/ 893510 w 1873833"/>
                    <a:gd name="connsiteY6" fmla="*/ 1499079 h 1900904"/>
                    <a:gd name="connsiteX7" fmla="*/ 843208 w 1873833"/>
                    <a:gd name="connsiteY7" fmla="*/ 1198852 h 1900904"/>
                    <a:gd name="connsiteX8" fmla="*/ 548875 w 1873833"/>
                    <a:gd name="connsiteY8" fmla="*/ 1340105 h 1900904"/>
                    <a:gd name="connsiteX9" fmla="*/ 408826 w 1873833"/>
                    <a:gd name="connsiteY9" fmla="*/ 1831952 h 1900904"/>
                    <a:gd name="connsiteX10" fmla="*/ 91503 w 1873833"/>
                    <a:gd name="connsiteY10" fmla="*/ 1745460 h 1900904"/>
                    <a:gd name="connsiteX11" fmla="*/ 162351 w 1873833"/>
                    <a:gd name="connsiteY11" fmla="*/ 1306860 h 1900904"/>
                    <a:gd name="connsiteX12" fmla="*/ 658564 w 1873833"/>
                    <a:gd name="connsiteY12" fmla="*/ 884385 h 1900904"/>
                    <a:gd name="connsiteX13" fmla="*/ 503237 w 1873833"/>
                    <a:gd name="connsiteY13" fmla="*/ 334632 h 1900904"/>
                    <a:gd name="connsiteX0" fmla="*/ 503237 w 1877969"/>
                    <a:gd name="connsiteY0" fmla="*/ 334632 h 1900904"/>
                    <a:gd name="connsiteX1" fmla="*/ 962796 w 1877969"/>
                    <a:gd name="connsiteY1" fmla="*/ 93876 h 1900904"/>
                    <a:gd name="connsiteX2" fmla="*/ 1238422 w 1877969"/>
                    <a:gd name="connsiteY2" fmla="*/ 1136016 h 1900904"/>
                    <a:gd name="connsiteX3" fmla="*/ 1280545 w 1877969"/>
                    <a:gd name="connsiteY3" fmla="*/ 1403617 h 1900904"/>
                    <a:gd name="connsiteX4" fmla="*/ 1851959 w 1877969"/>
                    <a:gd name="connsiteY4" fmla="*/ 1682944 h 1900904"/>
                    <a:gd name="connsiteX5" fmla="*/ 1472483 w 1877969"/>
                    <a:gd name="connsiteY5" fmla="*/ 1833253 h 1900904"/>
                    <a:gd name="connsiteX6" fmla="*/ 893510 w 1877969"/>
                    <a:gd name="connsiteY6" fmla="*/ 1499079 h 1900904"/>
                    <a:gd name="connsiteX7" fmla="*/ 843208 w 1877969"/>
                    <a:gd name="connsiteY7" fmla="*/ 1198852 h 1900904"/>
                    <a:gd name="connsiteX8" fmla="*/ 548875 w 1877969"/>
                    <a:gd name="connsiteY8" fmla="*/ 1340105 h 1900904"/>
                    <a:gd name="connsiteX9" fmla="*/ 408826 w 1877969"/>
                    <a:gd name="connsiteY9" fmla="*/ 1831952 h 1900904"/>
                    <a:gd name="connsiteX10" fmla="*/ 91503 w 1877969"/>
                    <a:gd name="connsiteY10" fmla="*/ 1745460 h 1900904"/>
                    <a:gd name="connsiteX11" fmla="*/ 162351 w 1877969"/>
                    <a:gd name="connsiteY11" fmla="*/ 1306860 h 1900904"/>
                    <a:gd name="connsiteX12" fmla="*/ 658564 w 1877969"/>
                    <a:gd name="connsiteY12" fmla="*/ 884385 h 1900904"/>
                    <a:gd name="connsiteX13" fmla="*/ 503237 w 1877969"/>
                    <a:gd name="connsiteY13" fmla="*/ 334632 h 1900904"/>
                    <a:gd name="connsiteX0" fmla="*/ 532920 w 1907652"/>
                    <a:gd name="connsiteY0" fmla="*/ 334632 h 1895319"/>
                    <a:gd name="connsiteX1" fmla="*/ 992479 w 1907652"/>
                    <a:gd name="connsiteY1" fmla="*/ 93876 h 1895319"/>
                    <a:gd name="connsiteX2" fmla="*/ 1268105 w 1907652"/>
                    <a:gd name="connsiteY2" fmla="*/ 1136016 h 1895319"/>
                    <a:gd name="connsiteX3" fmla="*/ 1310228 w 1907652"/>
                    <a:gd name="connsiteY3" fmla="*/ 1403617 h 1895319"/>
                    <a:gd name="connsiteX4" fmla="*/ 1881642 w 1907652"/>
                    <a:gd name="connsiteY4" fmla="*/ 1682944 h 1895319"/>
                    <a:gd name="connsiteX5" fmla="*/ 1502166 w 1907652"/>
                    <a:gd name="connsiteY5" fmla="*/ 1833253 h 1895319"/>
                    <a:gd name="connsiteX6" fmla="*/ 923193 w 1907652"/>
                    <a:gd name="connsiteY6" fmla="*/ 1499079 h 1895319"/>
                    <a:gd name="connsiteX7" fmla="*/ 872891 w 1907652"/>
                    <a:gd name="connsiteY7" fmla="*/ 1198852 h 1895319"/>
                    <a:gd name="connsiteX8" fmla="*/ 578558 w 1907652"/>
                    <a:gd name="connsiteY8" fmla="*/ 1340105 h 1895319"/>
                    <a:gd name="connsiteX9" fmla="*/ 438509 w 1907652"/>
                    <a:gd name="connsiteY9" fmla="*/ 1831952 h 1895319"/>
                    <a:gd name="connsiteX10" fmla="*/ 87738 w 1907652"/>
                    <a:gd name="connsiteY10" fmla="*/ 1728413 h 1895319"/>
                    <a:gd name="connsiteX11" fmla="*/ 192034 w 1907652"/>
                    <a:gd name="connsiteY11" fmla="*/ 1306860 h 1895319"/>
                    <a:gd name="connsiteX12" fmla="*/ 688247 w 1907652"/>
                    <a:gd name="connsiteY12" fmla="*/ 884385 h 1895319"/>
                    <a:gd name="connsiteX13" fmla="*/ 532920 w 1907652"/>
                    <a:gd name="connsiteY13" fmla="*/ 334632 h 1895319"/>
                    <a:gd name="connsiteX0" fmla="*/ 532920 w 1907652"/>
                    <a:gd name="connsiteY0" fmla="*/ 334632 h 1895319"/>
                    <a:gd name="connsiteX1" fmla="*/ 992479 w 1907652"/>
                    <a:gd name="connsiteY1" fmla="*/ 93876 h 1895319"/>
                    <a:gd name="connsiteX2" fmla="*/ 1268105 w 1907652"/>
                    <a:gd name="connsiteY2" fmla="*/ 1136016 h 1895319"/>
                    <a:gd name="connsiteX3" fmla="*/ 1310228 w 1907652"/>
                    <a:gd name="connsiteY3" fmla="*/ 1403617 h 1895319"/>
                    <a:gd name="connsiteX4" fmla="*/ 1881642 w 1907652"/>
                    <a:gd name="connsiteY4" fmla="*/ 1682944 h 1895319"/>
                    <a:gd name="connsiteX5" fmla="*/ 1502166 w 1907652"/>
                    <a:gd name="connsiteY5" fmla="*/ 1833253 h 1895319"/>
                    <a:gd name="connsiteX6" fmla="*/ 923193 w 1907652"/>
                    <a:gd name="connsiteY6" fmla="*/ 1499079 h 1895319"/>
                    <a:gd name="connsiteX7" fmla="*/ 872891 w 1907652"/>
                    <a:gd name="connsiteY7" fmla="*/ 1198852 h 1895319"/>
                    <a:gd name="connsiteX8" fmla="*/ 578558 w 1907652"/>
                    <a:gd name="connsiteY8" fmla="*/ 1340105 h 1895319"/>
                    <a:gd name="connsiteX9" fmla="*/ 438509 w 1907652"/>
                    <a:gd name="connsiteY9" fmla="*/ 1831952 h 1895319"/>
                    <a:gd name="connsiteX10" fmla="*/ 87738 w 1907652"/>
                    <a:gd name="connsiteY10" fmla="*/ 1728413 h 1895319"/>
                    <a:gd name="connsiteX11" fmla="*/ 192034 w 1907652"/>
                    <a:gd name="connsiteY11" fmla="*/ 1306860 h 1895319"/>
                    <a:gd name="connsiteX12" fmla="*/ 688247 w 1907652"/>
                    <a:gd name="connsiteY12" fmla="*/ 884385 h 1895319"/>
                    <a:gd name="connsiteX13" fmla="*/ 532920 w 1907652"/>
                    <a:gd name="connsiteY13" fmla="*/ 334632 h 1895319"/>
                    <a:gd name="connsiteX0" fmla="*/ 529449 w 1904181"/>
                    <a:gd name="connsiteY0" fmla="*/ 334632 h 1895319"/>
                    <a:gd name="connsiteX1" fmla="*/ 989008 w 1904181"/>
                    <a:gd name="connsiteY1" fmla="*/ 93876 h 1895319"/>
                    <a:gd name="connsiteX2" fmla="*/ 1264634 w 1904181"/>
                    <a:gd name="connsiteY2" fmla="*/ 1136016 h 1895319"/>
                    <a:gd name="connsiteX3" fmla="*/ 1306757 w 1904181"/>
                    <a:gd name="connsiteY3" fmla="*/ 1403617 h 1895319"/>
                    <a:gd name="connsiteX4" fmla="*/ 1878171 w 1904181"/>
                    <a:gd name="connsiteY4" fmla="*/ 1682944 h 1895319"/>
                    <a:gd name="connsiteX5" fmla="*/ 1498695 w 1904181"/>
                    <a:gd name="connsiteY5" fmla="*/ 1833253 h 1895319"/>
                    <a:gd name="connsiteX6" fmla="*/ 919722 w 1904181"/>
                    <a:gd name="connsiteY6" fmla="*/ 1499079 h 1895319"/>
                    <a:gd name="connsiteX7" fmla="*/ 869420 w 1904181"/>
                    <a:gd name="connsiteY7" fmla="*/ 1198852 h 1895319"/>
                    <a:gd name="connsiteX8" fmla="*/ 575087 w 1904181"/>
                    <a:gd name="connsiteY8" fmla="*/ 1340105 h 1895319"/>
                    <a:gd name="connsiteX9" fmla="*/ 468486 w 1904181"/>
                    <a:gd name="connsiteY9" fmla="*/ 1831952 h 1895319"/>
                    <a:gd name="connsiteX10" fmla="*/ 84267 w 1904181"/>
                    <a:gd name="connsiteY10" fmla="*/ 1728413 h 1895319"/>
                    <a:gd name="connsiteX11" fmla="*/ 188563 w 1904181"/>
                    <a:gd name="connsiteY11" fmla="*/ 1306860 h 1895319"/>
                    <a:gd name="connsiteX12" fmla="*/ 684776 w 1904181"/>
                    <a:gd name="connsiteY12" fmla="*/ 884385 h 1895319"/>
                    <a:gd name="connsiteX13" fmla="*/ 529449 w 1904181"/>
                    <a:gd name="connsiteY13" fmla="*/ 334632 h 1895319"/>
                    <a:gd name="connsiteX0" fmla="*/ 529449 w 1904181"/>
                    <a:gd name="connsiteY0" fmla="*/ 334632 h 1895319"/>
                    <a:gd name="connsiteX1" fmla="*/ 989008 w 1904181"/>
                    <a:gd name="connsiteY1" fmla="*/ 93876 h 1895319"/>
                    <a:gd name="connsiteX2" fmla="*/ 1264634 w 1904181"/>
                    <a:gd name="connsiteY2" fmla="*/ 1136016 h 1895319"/>
                    <a:gd name="connsiteX3" fmla="*/ 1306757 w 1904181"/>
                    <a:gd name="connsiteY3" fmla="*/ 1403617 h 1895319"/>
                    <a:gd name="connsiteX4" fmla="*/ 1878171 w 1904181"/>
                    <a:gd name="connsiteY4" fmla="*/ 1682944 h 1895319"/>
                    <a:gd name="connsiteX5" fmla="*/ 1498695 w 1904181"/>
                    <a:gd name="connsiteY5" fmla="*/ 1833253 h 1895319"/>
                    <a:gd name="connsiteX6" fmla="*/ 919722 w 1904181"/>
                    <a:gd name="connsiteY6" fmla="*/ 1499079 h 1895319"/>
                    <a:gd name="connsiteX7" fmla="*/ 869420 w 1904181"/>
                    <a:gd name="connsiteY7" fmla="*/ 1198852 h 1895319"/>
                    <a:gd name="connsiteX8" fmla="*/ 575087 w 1904181"/>
                    <a:gd name="connsiteY8" fmla="*/ 1340105 h 1895319"/>
                    <a:gd name="connsiteX9" fmla="*/ 468486 w 1904181"/>
                    <a:gd name="connsiteY9" fmla="*/ 1831952 h 1895319"/>
                    <a:gd name="connsiteX10" fmla="*/ 84267 w 1904181"/>
                    <a:gd name="connsiteY10" fmla="*/ 1728413 h 1895319"/>
                    <a:gd name="connsiteX11" fmla="*/ 188563 w 1904181"/>
                    <a:gd name="connsiteY11" fmla="*/ 1306860 h 1895319"/>
                    <a:gd name="connsiteX12" fmla="*/ 684776 w 1904181"/>
                    <a:gd name="connsiteY12" fmla="*/ 884385 h 1895319"/>
                    <a:gd name="connsiteX13" fmla="*/ 529449 w 1904181"/>
                    <a:gd name="connsiteY13" fmla="*/ 334632 h 1895319"/>
                    <a:gd name="connsiteX0" fmla="*/ 529449 w 1904181"/>
                    <a:gd name="connsiteY0" fmla="*/ 334632 h 1895319"/>
                    <a:gd name="connsiteX1" fmla="*/ 989008 w 1904181"/>
                    <a:gd name="connsiteY1" fmla="*/ 93876 h 1895319"/>
                    <a:gd name="connsiteX2" fmla="*/ 1264634 w 1904181"/>
                    <a:gd name="connsiteY2" fmla="*/ 1136016 h 1895319"/>
                    <a:gd name="connsiteX3" fmla="*/ 1306757 w 1904181"/>
                    <a:gd name="connsiteY3" fmla="*/ 1403617 h 1895319"/>
                    <a:gd name="connsiteX4" fmla="*/ 1878171 w 1904181"/>
                    <a:gd name="connsiteY4" fmla="*/ 1682944 h 1895319"/>
                    <a:gd name="connsiteX5" fmla="*/ 1498695 w 1904181"/>
                    <a:gd name="connsiteY5" fmla="*/ 1833253 h 1895319"/>
                    <a:gd name="connsiteX6" fmla="*/ 919722 w 1904181"/>
                    <a:gd name="connsiteY6" fmla="*/ 1499079 h 1895319"/>
                    <a:gd name="connsiteX7" fmla="*/ 869420 w 1904181"/>
                    <a:gd name="connsiteY7" fmla="*/ 1198852 h 1895319"/>
                    <a:gd name="connsiteX8" fmla="*/ 594200 w 1904181"/>
                    <a:gd name="connsiteY8" fmla="*/ 1353742 h 1895319"/>
                    <a:gd name="connsiteX9" fmla="*/ 468486 w 1904181"/>
                    <a:gd name="connsiteY9" fmla="*/ 1831952 h 1895319"/>
                    <a:gd name="connsiteX10" fmla="*/ 84267 w 1904181"/>
                    <a:gd name="connsiteY10" fmla="*/ 1728413 h 1895319"/>
                    <a:gd name="connsiteX11" fmla="*/ 188563 w 1904181"/>
                    <a:gd name="connsiteY11" fmla="*/ 1306860 h 1895319"/>
                    <a:gd name="connsiteX12" fmla="*/ 684776 w 1904181"/>
                    <a:gd name="connsiteY12" fmla="*/ 884385 h 1895319"/>
                    <a:gd name="connsiteX13" fmla="*/ 529449 w 1904181"/>
                    <a:gd name="connsiteY13" fmla="*/ 334632 h 1895319"/>
                    <a:gd name="connsiteX0" fmla="*/ 529449 w 1904181"/>
                    <a:gd name="connsiteY0" fmla="*/ 334632 h 1895319"/>
                    <a:gd name="connsiteX1" fmla="*/ 989008 w 1904181"/>
                    <a:gd name="connsiteY1" fmla="*/ 93876 h 1895319"/>
                    <a:gd name="connsiteX2" fmla="*/ 1264634 w 1904181"/>
                    <a:gd name="connsiteY2" fmla="*/ 1136016 h 1895319"/>
                    <a:gd name="connsiteX3" fmla="*/ 1306757 w 1904181"/>
                    <a:gd name="connsiteY3" fmla="*/ 1403617 h 1895319"/>
                    <a:gd name="connsiteX4" fmla="*/ 1878171 w 1904181"/>
                    <a:gd name="connsiteY4" fmla="*/ 1682944 h 1895319"/>
                    <a:gd name="connsiteX5" fmla="*/ 1498695 w 1904181"/>
                    <a:gd name="connsiteY5" fmla="*/ 1833253 h 1895319"/>
                    <a:gd name="connsiteX6" fmla="*/ 919722 w 1904181"/>
                    <a:gd name="connsiteY6" fmla="*/ 1499079 h 1895319"/>
                    <a:gd name="connsiteX7" fmla="*/ 869420 w 1904181"/>
                    <a:gd name="connsiteY7" fmla="*/ 1198852 h 1895319"/>
                    <a:gd name="connsiteX8" fmla="*/ 594200 w 1904181"/>
                    <a:gd name="connsiteY8" fmla="*/ 1353742 h 1895319"/>
                    <a:gd name="connsiteX9" fmla="*/ 468486 w 1904181"/>
                    <a:gd name="connsiteY9" fmla="*/ 1831952 h 1895319"/>
                    <a:gd name="connsiteX10" fmla="*/ 84267 w 1904181"/>
                    <a:gd name="connsiteY10" fmla="*/ 1728413 h 1895319"/>
                    <a:gd name="connsiteX11" fmla="*/ 188563 w 1904181"/>
                    <a:gd name="connsiteY11" fmla="*/ 1306860 h 1895319"/>
                    <a:gd name="connsiteX12" fmla="*/ 684776 w 1904181"/>
                    <a:gd name="connsiteY12" fmla="*/ 884385 h 1895319"/>
                    <a:gd name="connsiteX13" fmla="*/ 529449 w 1904181"/>
                    <a:gd name="connsiteY13" fmla="*/ 334632 h 1895319"/>
                    <a:gd name="connsiteX0" fmla="*/ 528975 w 1903707"/>
                    <a:gd name="connsiteY0" fmla="*/ 334632 h 1887369"/>
                    <a:gd name="connsiteX1" fmla="*/ 988534 w 1903707"/>
                    <a:gd name="connsiteY1" fmla="*/ 93876 h 1887369"/>
                    <a:gd name="connsiteX2" fmla="*/ 1264160 w 1903707"/>
                    <a:gd name="connsiteY2" fmla="*/ 1136016 h 1887369"/>
                    <a:gd name="connsiteX3" fmla="*/ 1306283 w 1903707"/>
                    <a:gd name="connsiteY3" fmla="*/ 1403617 h 1887369"/>
                    <a:gd name="connsiteX4" fmla="*/ 1877697 w 1903707"/>
                    <a:gd name="connsiteY4" fmla="*/ 1682944 h 1887369"/>
                    <a:gd name="connsiteX5" fmla="*/ 1498221 w 1903707"/>
                    <a:gd name="connsiteY5" fmla="*/ 1833253 h 1887369"/>
                    <a:gd name="connsiteX6" fmla="*/ 919248 w 1903707"/>
                    <a:gd name="connsiteY6" fmla="*/ 1499079 h 1887369"/>
                    <a:gd name="connsiteX7" fmla="*/ 868946 w 1903707"/>
                    <a:gd name="connsiteY7" fmla="*/ 1198852 h 1887369"/>
                    <a:gd name="connsiteX8" fmla="*/ 593726 w 1903707"/>
                    <a:gd name="connsiteY8" fmla="*/ 1353742 h 1887369"/>
                    <a:gd name="connsiteX9" fmla="*/ 472791 w 1903707"/>
                    <a:gd name="connsiteY9" fmla="*/ 1773993 h 1887369"/>
                    <a:gd name="connsiteX10" fmla="*/ 83793 w 1903707"/>
                    <a:gd name="connsiteY10" fmla="*/ 1728413 h 1887369"/>
                    <a:gd name="connsiteX11" fmla="*/ 188089 w 1903707"/>
                    <a:gd name="connsiteY11" fmla="*/ 1306860 h 1887369"/>
                    <a:gd name="connsiteX12" fmla="*/ 684302 w 1903707"/>
                    <a:gd name="connsiteY12" fmla="*/ 884385 h 1887369"/>
                    <a:gd name="connsiteX13" fmla="*/ 528975 w 1903707"/>
                    <a:gd name="connsiteY13" fmla="*/ 334632 h 1887369"/>
                    <a:gd name="connsiteX0" fmla="*/ 445400 w 1820132"/>
                    <a:gd name="connsiteY0" fmla="*/ 334632 h 1895405"/>
                    <a:gd name="connsiteX1" fmla="*/ 904959 w 1820132"/>
                    <a:gd name="connsiteY1" fmla="*/ 93876 h 1895405"/>
                    <a:gd name="connsiteX2" fmla="*/ 1180585 w 1820132"/>
                    <a:gd name="connsiteY2" fmla="*/ 1136016 h 1895405"/>
                    <a:gd name="connsiteX3" fmla="*/ 1222708 w 1820132"/>
                    <a:gd name="connsiteY3" fmla="*/ 1403617 h 1895405"/>
                    <a:gd name="connsiteX4" fmla="*/ 1794122 w 1820132"/>
                    <a:gd name="connsiteY4" fmla="*/ 1682944 h 1895405"/>
                    <a:gd name="connsiteX5" fmla="*/ 1414646 w 1820132"/>
                    <a:gd name="connsiteY5" fmla="*/ 1833253 h 1895405"/>
                    <a:gd name="connsiteX6" fmla="*/ 835673 w 1820132"/>
                    <a:gd name="connsiteY6" fmla="*/ 1499079 h 1895405"/>
                    <a:gd name="connsiteX7" fmla="*/ 785371 w 1820132"/>
                    <a:gd name="connsiteY7" fmla="*/ 1198852 h 1895405"/>
                    <a:gd name="connsiteX8" fmla="*/ 510151 w 1820132"/>
                    <a:gd name="connsiteY8" fmla="*/ 1353742 h 1895405"/>
                    <a:gd name="connsiteX9" fmla="*/ 389216 w 1820132"/>
                    <a:gd name="connsiteY9" fmla="*/ 1773993 h 1895405"/>
                    <a:gd name="connsiteX10" fmla="*/ 218 w 1820132"/>
                    <a:gd name="connsiteY10" fmla="*/ 1728413 h 1895405"/>
                    <a:gd name="connsiteX11" fmla="*/ 104514 w 1820132"/>
                    <a:gd name="connsiteY11" fmla="*/ 1306860 h 1895405"/>
                    <a:gd name="connsiteX12" fmla="*/ 600727 w 1820132"/>
                    <a:gd name="connsiteY12" fmla="*/ 884385 h 1895405"/>
                    <a:gd name="connsiteX13" fmla="*/ 445400 w 1820132"/>
                    <a:gd name="connsiteY13" fmla="*/ 334632 h 1895405"/>
                    <a:gd name="connsiteX0" fmla="*/ 445354 w 1820086"/>
                    <a:gd name="connsiteY0" fmla="*/ 334632 h 1898968"/>
                    <a:gd name="connsiteX1" fmla="*/ 904913 w 1820086"/>
                    <a:gd name="connsiteY1" fmla="*/ 93876 h 1898968"/>
                    <a:gd name="connsiteX2" fmla="*/ 1180539 w 1820086"/>
                    <a:gd name="connsiteY2" fmla="*/ 1136016 h 1898968"/>
                    <a:gd name="connsiteX3" fmla="*/ 1222662 w 1820086"/>
                    <a:gd name="connsiteY3" fmla="*/ 1403617 h 1898968"/>
                    <a:gd name="connsiteX4" fmla="*/ 1794076 w 1820086"/>
                    <a:gd name="connsiteY4" fmla="*/ 1682944 h 1898968"/>
                    <a:gd name="connsiteX5" fmla="*/ 1414600 w 1820086"/>
                    <a:gd name="connsiteY5" fmla="*/ 1833253 h 1898968"/>
                    <a:gd name="connsiteX6" fmla="*/ 835627 w 1820086"/>
                    <a:gd name="connsiteY6" fmla="*/ 1499079 h 1898968"/>
                    <a:gd name="connsiteX7" fmla="*/ 785325 w 1820086"/>
                    <a:gd name="connsiteY7" fmla="*/ 1198852 h 1898968"/>
                    <a:gd name="connsiteX8" fmla="*/ 510105 w 1820086"/>
                    <a:gd name="connsiteY8" fmla="*/ 1353742 h 1898968"/>
                    <a:gd name="connsiteX9" fmla="*/ 389170 w 1820086"/>
                    <a:gd name="connsiteY9" fmla="*/ 1773993 h 1898968"/>
                    <a:gd name="connsiteX10" fmla="*/ 172 w 1820086"/>
                    <a:gd name="connsiteY10" fmla="*/ 1728413 h 1898968"/>
                    <a:gd name="connsiteX11" fmla="*/ 104468 w 1820086"/>
                    <a:gd name="connsiteY11" fmla="*/ 1306860 h 1898968"/>
                    <a:gd name="connsiteX12" fmla="*/ 600681 w 1820086"/>
                    <a:gd name="connsiteY12" fmla="*/ 884385 h 1898968"/>
                    <a:gd name="connsiteX13" fmla="*/ 445354 w 1820086"/>
                    <a:gd name="connsiteY13" fmla="*/ 334632 h 1898968"/>
                    <a:gd name="connsiteX0" fmla="*/ 445352 w 1820084"/>
                    <a:gd name="connsiteY0" fmla="*/ 334632 h 1887369"/>
                    <a:gd name="connsiteX1" fmla="*/ 904911 w 1820084"/>
                    <a:gd name="connsiteY1" fmla="*/ 93876 h 1887369"/>
                    <a:gd name="connsiteX2" fmla="*/ 1180537 w 1820084"/>
                    <a:gd name="connsiteY2" fmla="*/ 1136016 h 1887369"/>
                    <a:gd name="connsiteX3" fmla="*/ 1222660 w 1820084"/>
                    <a:gd name="connsiteY3" fmla="*/ 1403617 h 1887369"/>
                    <a:gd name="connsiteX4" fmla="*/ 1794074 w 1820084"/>
                    <a:gd name="connsiteY4" fmla="*/ 1682944 h 1887369"/>
                    <a:gd name="connsiteX5" fmla="*/ 1414598 w 1820084"/>
                    <a:gd name="connsiteY5" fmla="*/ 1833253 h 1887369"/>
                    <a:gd name="connsiteX6" fmla="*/ 835625 w 1820084"/>
                    <a:gd name="connsiteY6" fmla="*/ 1499079 h 1887369"/>
                    <a:gd name="connsiteX7" fmla="*/ 785323 w 1820084"/>
                    <a:gd name="connsiteY7" fmla="*/ 1198852 h 1887369"/>
                    <a:gd name="connsiteX8" fmla="*/ 510103 w 1820084"/>
                    <a:gd name="connsiteY8" fmla="*/ 1353742 h 1887369"/>
                    <a:gd name="connsiteX9" fmla="*/ 393946 w 1820084"/>
                    <a:gd name="connsiteY9" fmla="*/ 1736490 h 1887369"/>
                    <a:gd name="connsiteX10" fmla="*/ 170 w 1820084"/>
                    <a:gd name="connsiteY10" fmla="*/ 1728413 h 1887369"/>
                    <a:gd name="connsiteX11" fmla="*/ 104466 w 1820084"/>
                    <a:gd name="connsiteY11" fmla="*/ 1306860 h 1887369"/>
                    <a:gd name="connsiteX12" fmla="*/ 600679 w 1820084"/>
                    <a:gd name="connsiteY12" fmla="*/ 884385 h 1887369"/>
                    <a:gd name="connsiteX13" fmla="*/ 445352 w 1820084"/>
                    <a:gd name="connsiteY13" fmla="*/ 334632 h 1887369"/>
                    <a:gd name="connsiteX0" fmla="*/ 445342 w 1820074"/>
                    <a:gd name="connsiteY0" fmla="*/ 334632 h 1894159"/>
                    <a:gd name="connsiteX1" fmla="*/ 904901 w 1820074"/>
                    <a:gd name="connsiteY1" fmla="*/ 93876 h 1894159"/>
                    <a:gd name="connsiteX2" fmla="*/ 1180527 w 1820074"/>
                    <a:gd name="connsiteY2" fmla="*/ 1136016 h 1894159"/>
                    <a:gd name="connsiteX3" fmla="*/ 1222650 w 1820074"/>
                    <a:gd name="connsiteY3" fmla="*/ 1403617 h 1894159"/>
                    <a:gd name="connsiteX4" fmla="*/ 1794064 w 1820074"/>
                    <a:gd name="connsiteY4" fmla="*/ 1682944 h 1894159"/>
                    <a:gd name="connsiteX5" fmla="*/ 1414588 w 1820074"/>
                    <a:gd name="connsiteY5" fmla="*/ 1833253 h 1894159"/>
                    <a:gd name="connsiteX6" fmla="*/ 835615 w 1820074"/>
                    <a:gd name="connsiteY6" fmla="*/ 1499079 h 1894159"/>
                    <a:gd name="connsiteX7" fmla="*/ 785313 w 1820074"/>
                    <a:gd name="connsiteY7" fmla="*/ 1198852 h 1894159"/>
                    <a:gd name="connsiteX8" fmla="*/ 510093 w 1820074"/>
                    <a:gd name="connsiteY8" fmla="*/ 1353742 h 1894159"/>
                    <a:gd name="connsiteX9" fmla="*/ 393936 w 1820074"/>
                    <a:gd name="connsiteY9" fmla="*/ 1736490 h 1894159"/>
                    <a:gd name="connsiteX10" fmla="*/ 160 w 1820074"/>
                    <a:gd name="connsiteY10" fmla="*/ 1728413 h 1894159"/>
                    <a:gd name="connsiteX11" fmla="*/ 104456 w 1820074"/>
                    <a:gd name="connsiteY11" fmla="*/ 1306860 h 1894159"/>
                    <a:gd name="connsiteX12" fmla="*/ 600669 w 1820074"/>
                    <a:gd name="connsiteY12" fmla="*/ 884385 h 1894159"/>
                    <a:gd name="connsiteX13" fmla="*/ 445342 w 1820074"/>
                    <a:gd name="connsiteY13" fmla="*/ 334632 h 1894159"/>
                    <a:gd name="connsiteX0" fmla="*/ 454894 w 1829626"/>
                    <a:gd name="connsiteY0" fmla="*/ 334632 h 1894159"/>
                    <a:gd name="connsiteX1" fmla="*/ 914453 w 1829626"/>
                    <a:gd name="connsiteY1" fmla="*/ 93876 h 1894159"/>
                    <a:gd name="connsiteX2" fmla="*/ 1190079 w 1829626"/>
                    <a:gd name="connsiteY2" fmla="*/ 1136016 h 1894159"/>
                    <a:gd name="connsiteX3" fmla="*/ 1232202 w 1829626"/>
                    <a:gd name="connsiteY3" fmla="*/ 1403617 h 1894159"/>
                    <a:gd name="connsiteX4" fmla="*/ 1803616 w 1829626"/>
                    <a:gd name="connsiteY4" fmla="*/ 1682944 h 1894159"/>
                    <a:gd name="connsiteX5" fmla="*/ 1424140 w 1829626"/>
                    <a:gd name="connsiteY5" fmla="*/ 1833253 h 1894159"/>
                    <a:gd name="connsiteX6" fmla="*/ 845167 w 1829626"/>
                    <a:gd name="connsiteY6" fmla="*/ 1499079 h 1894159"/>
                    <a:gd name="connsiteX7" fmla="*/ 794865 w 1829626"/>
                    <a:gd name="connsiteY7" fmla="*/ 1198852 h 1894159"/>
                    <a:gd name="connsiteX8" fmla="*/ 519645 w 1829626"/>
                    <a:gd name="connsiteY8" fmla="*/ 1353742 h 1894159"/>
                    <a:gd name="connsiteX9" fmla="*/ 403488 w 1829626"/>
                    <a:gd name="connsiteY9" fmla="*/ 1736490 h 1894159"/>
                    <a:gd name="connsiteX10" fmla="*/ 156 w 1829626"/>
                    <a:gd name="connsiteY10" fmla="*/ 1728413 h 1894159"/>
                    <a:gd name="connsiteX11" fmla="*/ 114008 w 1829626"/>
                    <a:gd name="connsiteY11" fmla="*/ 1306860 h 1894159"/>
                    <a:gd name="connsiteX12" fmla="*/ 610221 w 1829626"/>
                    <a:gd name="connsiteY12" fmla="*/ 884385 h 1894159"/>
                    <a:gd name="connsiteX13" fmla="*/ 454894 w 1829626"/>
                    <a:gd name="connsiteY13" fmla="*/ 334632 h 1894159"/>
                    <a:gd name="connsiteX0" fmla="*/ 454894 w 1829626"/>
                    <a:gd name="connsiteY0" fmla="*/ 334632 h 1894159"/>
                    <a:gd name="connsiteX1" fmla="*/ 914453 w 1829626"/>
                    <a:gd name="connsiteY1" fmla="*/ 93876 h 1894159"/>
                    <a:gd name="connsiteX2" fmla="*/ 1190079 w 1829626"/>
                    <a:gd name="connsiteY2" fmla="*/ 1136016 h 1894159"/>
                    <a:gd name="connsiteX3" fmla="*/ 1232202 w 1829626"/>
                    <a:gd name="connsiteY3" fmla="*/ 1403617 h 1894159"/>
                    <a:gd name="connsiteX4" fmla="*/ 1803616 w 1829626"/>
                    <a:gd name="connsiteY4" fmla="*/ 1682944 h 1894159"/>
                    <a:gd name="connsiteX5" fmla="*/ 1424140 w 1829626"/>
                    <a:gd name="connsiteY5" fmla="*/ 1833253 h 1894159"/>
                    <a:gd name="connsiteX6" fmla="*/ 845167 w 1829626"/>
                    <a:gd name="connsiteY6" fmla="*/ 1499079 h 1894159"/>
                    <a:gd name="connsiteX7" fmla="*/ 794865 w 1829626"/>
                    <a:gd name="connsiteY7" fmla="*/ 1198852 h 1894159"/>
                    <a:gd name="connsiteX8" fmla="*/ 519645 w 1829626"/>
                    <a:gd name="connsiteY8" fmla="*/ 1353742 h 1894159"/>
                    <a:gd name="connsiteX9" fmla="*/ 403488 w 1829626"/>
                    <a:gd name="connsiteY9" fmla="*/ 1736490 h 1894159"/>
                    <a:gd name="connsiteX10" fmla="*/ 156 w 1829626"/>
                    <a:gd name="connsiteY10" fmla="*/ 1728413 h 1894159"/>
                    <a:gd name="connsiteX11" fmla="*/ 114008 w 1829626"/>
                    <a:gd name="connsiteY11" fmla="*/ 1306860 h 1894159"/>
                    <a:gd name="connsiteX12" fmla="*/ 610221 w 1829626"/>
                    <a:gd name="connsiteY12" fmla="*/ 884385 h 1894159"/>
                    <a:gd name="connsiteX13" fmla="*/ 454894 w 1829626"/>
                    <a:gd name="connsiteY13" fmla="*/ 334632 h 1894159"/>
                    <a:gd name="connsiteX0" fmla="*/ 454894 w 1829626"/>
                    <a:gd name="connsiteY0" fmla="*/ 334632 h 1894159"/>
                    <a:gd name="connsiteX1" fmla="*/ 914453 w 1829626"/>
                    <a:gd name="connsiteY1" fmla="*/ 93876 h 1894159"/>
                    <a:gd name="connsiteX2" fmla="*/ 1190079 w 1829626"/>
                    <a:gd name="connsiteY2" fmla="*/ 1136016 h 1894159"/>
                    <a:gd name="connsiteX3" fmla="*/ 1232202 w 1829626"/>
                    <a:gd name="connsiteY3" fmla="*/ 1403617 h 1894159"/>
                    <a:gd name="connsiteX4" fmla="*/ 1803616 w 1829626"/>
                    <a:gd name="connsiteY4" fmla="*/ 1682944 h 1894159"/>
                    <a:gd name="connsiteX5" fmla="*/ 1424140 w 1829626"/>
                    <a:gd name="connsiteY5" fmla="*/ 1833253 h 1894159"/>
                    <a:gd name="connsiteX6" fmla="*/ 845167 w 1829626"/>
                    <a:gd name="connsiteY6" fmla="*/ 1499079 h 1894159"/>
                    <a:gd name="connsiteX7" fmla="*/ 794865 w 1829626"/>
                    <a:gd name="connsiteY7" fmla="*/ 1198852 h 1894159"/>
                    <a:gd name="connsiteX8" fmla="*/ 538758 w 1829626"/>
                    <a:gd name="connsiteY8" fmla="*/ 1353742 h 1894159"/>
                    <a:gd name="connsiteX9" fmla="*/ 403488 w 1829626"/>
                    <a:gd name="connsiteY9" fmla="*/ 1736490 h 1894159"/>
                    <a:gd name="connsiteX10" fmla="*/ 156 w 1829626"/>
                    <a:gd name="connsiteY10" fmla="*/ 1728413 h 1894159"/>
                    <a:gd name="connsiteX11" fmla="*/ 114008 w 1829626"/>
                    <a:gd name="connsiteY11" fmla="*/ 1306860 h 1894159"/>
                    <a:gd name="connsiteX12" fmla="*/ 610221 w 1829626"/>
                    <a:gd name="connsiteY12" fmla="*/ 884385 h 1894159"/>
                    <a:gd name="connsiteX13" fmla="*/ 454894 w 1829626"/>
                    <a:gd name="connsiteY13" fmla="*/ 334632 h 1894159"/>
                    <a:gd name="connsiteX0" fmla="*/ 454894 w 1829626"/>
                    <a:gd name="connsiteY0" fmla="*/ 334632 h 1894159"/>
                    <a:gd name="connsiteX1" fmla="*/ 914453 w 1829626"/>
                    <a:gd name="connsiteY1" fmla="*/ 93876 h 1894159"/>
                    <a:gd name="connsiteX2" fmla="*/ 1190079 w 1829626"/>
                    <a:gd name="connsiteY2" fmla="*/ 1136016 h 1894159"/>
                    <a:gd name="connsiteX3" fmla="*/ 1232202 w 1829626"/>
                    <a:gd name="connsiteY3" fmla="*/ 1403617 h 1894159"/>
                    <a:gd name="connsiteX4" fmla="*/ 1803616 w 1829626"/>
                    <a:gd name="connsiteY4" fmla="*/ 1682944 h 1894159"/>
                    <a:gd name="connsiteX5" fmla="*/ 1424140 w 1829626"/>
                    <a:gd name="connsiteY5" fmla="*/ 1833253 h 1894159"/>
                    <a:gd name="connsiteX6" fmla="*/ 845167 w 1829626"/>
                    <a:gd name="connsiteY6" fmla="*/ 1499079 h 1894159"/>
                    <a:gd name="connsiteX7" fmla="*/ 794865 w 1829626"/>
                    <a:gd name="connsiteY7" fmla="*/ 1198852 h 1894159"/>
                    <a:gd name="connsiteX8" fmla="*/ 538758 w 1829626"/>
                    <a:gd name="connsiteY8" fmla="*/ 1353742 h 1894159"/>
                    <a:gd name="connsiteX9" fmla="*/ 403488 w 1829626"/>
                    <a:gd name="connsiteY9" fmla="*/ 1736490 h 1894159"/>
                    <a:gd name="connsiteX10" fmla="*/ 156 w 1829626"/>
                    <a:gd name="connsiteY10" fmla="*/ 1728413 h 1894159"/>
                    <a:gd name="connsiteX11" fmla="*/ 114008 w 1829626"/>
                    <a:gd name="connsiteY11" fmla="*/ 1306860 h 1894159"/>
                    <a:gd name="connsiteX12" fmla="*/ 610221 w 1829626"/>
                    <a:gd name="connsiteY12" fmla="*/ 884385 h 1894159"/>
                    <a:gd name="connsiteX13" fmla="*/ 454894 w 1829626"/>
                    <a:gd name="connsiteY13" fmla="*/ 334632 h 1894159"/>
                    <a:gd name="connsiteX0" fmla="*/ 454894 w 1829626"/>
                    <a:gd name="connsiteY0" fmla="*/ 334632 h 1894159"/>
                    <a:gd name="connsiteX1" fmla="*/ 914453 w 1829626"/>
                    <a:gd name="connsiteY1" fmla="*/ 93876 h 1894159"/>
                    <a:gd name="connsiteX2" fmla="*/ 1190079 w 1829626"/>
                    <a:gd name="connsiteY2" fmla="*/ 1136016 h 1894159"/>
                    <a:gd name="connsiteX3" fmla="*/ 1232202 w 1829626"/>
                    <a:gd name="connsiteY3" fmla="*/ 1403617 h 1894159"/>
                    <a:gd name="connsiteX4" fmla="*/ 1803616 w 1829626"/>
                    <a:gd name="connsiteY4" fmla="*/ 1682944 h 1894159"/>
                    <a:gd name="connsiteX5" fmla="*/ 1424140 w 1829626"/>
                    <a:gd name="connsiteY5" fmla="*/ 1833253 h 1894159"/>
                    <a:gd name="connsiteX6" fmla="*/ 845167 w 1829626"/>
                    <a:gd name="connsiteY6" fmla="*/ 1499079 h 1894159"/>
                    <a:gd name="connsiteX7" fmla="*/ 794865 w 1829626"/>
                    <a:gd name="connsiteY7" fmla="*/ 1198852 h 1894159"/>
                    <a:gd name="connsiteX8" fmla="*/ 538758 w 1829626"/>
                    <a:gd name="connsiteY8" fmla="*/ 1353742 h 1894159"/>
                    <a:gd name="connsiteX9" fmla="*/ 403488 w 1829626"/>
                    <a:gd name="connsiteY9" fmla="*/ 1736490 h 1894159"/>
                    <a:gd name="connsiteX10" fmla="*/ 156 w 1829626"/>
                    <a:gd name="connsiteY10" fmla="*/ 1728413 h 1894159"/>
                    <a:gd name="connsiteX11" fmla="*/ 114008 w 1829626"/>
                    <a:gd name="connsiteY11" fmla="*/ 1306860 h 1894159"/>
                    <a:gd name="connsiteX12" fmla="*/ 610221 w 1829626"/>
                    <a:gd name="connsiteY12" fmla="*/ 884385 h 1894159"/>
                    <a:gd name="connsiteX13" fmla="*/ 454894 w 1829626"/>
                    <a:gd name="connsiteY13" fmla="*/ 334632 h 1894159"/>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610236 w 1829641"/>
                    <a:gd name="connsiteY12" fmla="*/ 884385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552898 w 1829641"/>
                    <a:gd name="connsiteY12" fmla="*/ 932116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552898 w 1829641"/>
                    <a:gd name="connsiteY12" fmla="*/ 932116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552898 w 1829641"/>
                    <a:gd name="connsiteY12" fmla="*/ 932116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454909 w 1829641"/>
                    <a:gd name="connsiteY12"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252684 w 1829641"/>
                    <a:gd name="connsiteY12" fmla="*/ 830847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620606 w 1829641"/>
                    <a:gd name="connsiteY12" fmla="*/ 902443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620606 w 1829641"/>
                    <a:gd name="connsiteY12" fmla="*/ 902443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673166 w 1829641"/>
                    <a:gd name="connsiteY12" fmla="*/ 851303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673166 w 1829641"/>
                    <a:gd name="connsiteY12" fmla="*/ 851303 h 1902280"/>
                    <a:gd name="connsiteX13" fmla="*/ 454909 w 1829641"/>
                    <a:gd name="connsiteY13" fmla="*/ 334632 h 1902280"/>
                    <a:gd name="connsiteX0" fmla="*/ 497913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97913 w 1829641"/>
                    <a:gd name="connsiteY13" fmla="*/ 331845 h 1902902"/>
                    <a:gd name="connsiteX0" fmla="*/ 497913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97913 w 1829641"/>
                    <a:gd name="connsiteY13" fmla="*/ 331845 h 1902902"/>
                    <a:gd name="connsiteX0" fmla="*/ 497913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97913 w 1829641"/>
                    <a:gd name="connsiteY13" fmla="*/ 331845 h 1902902"/>
                    <a:gd name="connsiteX0" fmla="*/ 488356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88356 w 1829641"/>
                    <a:gd name="connsiteY13" fmla="*/ 331845 h 1902902"/>
                    <a:gd name="connsiteX0" fmla="*/ 488356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88356 w 1829641"/>
                    <a:gd name="connsiteY13" fmla="*/ 331845 h 1902902"/>
                    <a:gd name="connsiteX0" fmla="*/ 488356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88356 w 1829641"/>
                    <a:gd name="connsiteY13" fmla="*/ 331845 h 1902902"/>
                    <a:gd name="connsiteX0" fmla="*/ 488356 w 1829641"/>
                    <a:gd name="connsiteY0" fmla="*/ 331845 h 1902902"/>
                    <a:gd name="connsiteX1" fmla="*/ 904912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88356 w 1829641"/>
                    <a:gd name="connsiteY13" fmla="*/ 331845 h 1902902"/>
                    <a:gd name="connsiteX0" fmla="*/ 488356 w 1829641"/>
                    <a:gd name="connsiteY0" fmla="*/ 345855 h 1916912"/>
                    <a:gd name="connsiteX1" fmla="*/ 900134 w 1829641"/>
                    <a:gd name="connsiteY1" fmla="*/ 91461 h 1916912"/>
                    <a:gd name="connsiteX2" fmla="*/ 1190094 w 1829641"/>
                    <a:gd name="connsiteY2" fmla="*/ 1150648 h 1916912"/>
                    <a:gd name="connsiteX3" fmla="*/ 1232217 w 1829641"/>
                    <a:gd name="connsiteY3" fmla="*/ 1418249 h 1916912"/>
                    <a:gd name="connsiteX4" fmla="*/ 1803631 w 1829641"/>
                    <a:gd name="connsiteY4" fmla="*/ 1697576 h 1916912"/>
                    <a:gd name="connsiteX5" fmla="*/ 1424155 w 1829641"/>
                    <a:gd name="connsiteY5" fmla="*/ 1847885 h 1916912"/>
                    <a:gd name="connsiteX6" fmla="*/ 845182 w 1829641"/>
                    <a:gd name="connsiteY6" fmla="*/ 1513711 h 1916912"/>
                    <a:gd name="connsiteX7" fmla="*/ 794880 w 1829641"/>
                    <a:gd name="connsiteY7" fmla="*/ 1213484 h 1916912"/>
                    <a:gd name="connsiteX8" fmla="*/ 538773 w 1829641"/>
                    <a:gd name="connsiteY8" fmla="*/ 1368374 h 1916912"/>
                    <a:gd name="connsiteX9" fmla="*/ 403503 w 1829641"/>
                    <a:gd name="connsiteY9" fmla="*/ 1751122 h 1916912"/>
                    <a:gd name="connsiteX10" fmla="*/ 171 w 1829641"/>
                    <a:gd name="connsiteY10" fmla="*/ 1743045 h 1916912"/>
                    <a:gd name="connsiteX11" fmla="*/ 114023 w 1829641"/>
                    <a:gd name="connsiteY11" fmla="*/ 1321492 h 1916912"/>
                    <a:gd name="connsiteX12" fmla="*/ 673166 w 1829641"/>
                    <a:gd name="connsiteY12" fmla="*/ 865935 h 1916912"/>
                    <a:gd name="connsiteX13" fmla="*/ 488356 w 1829641"/>
                    <a:gd name="connsiteY13" fmla="*/ 345855 h 1916912"/>
                    <a:gd name="connsiteX0" fmla="*/ 488356 w 1829641"/>
                    <a:gd name="connsiteY0" fmla="*/ 345855 h 1916912"/>
                    <a:gd name="connsiteX1" fmla="*/ 900134 w 1829641"/>
                    <a:gd name="connsiteY1" fmla="*/ 91461 h 1916912"/>
                    <a:gd name="connsiteX2" fmla="*/ 1190094 w 1829641"/>
                    <a:gd name="connsiteY2" fmla="*/ 1150648 h 1916912"/>
                    <a:gd name="connsiteX3" fmla="*/ 1232217 w 1829641"/>
                    <a:gd name="connsiteY3" fmla="*/ 1418249 h 1916912"/>
                    <a:gd name="connsiteX4" fmla="*/ 1803631 w 1829641"/>
                    <a:gd name="connsiteY4" fmla="*/ 1697576 h 1916912"/>
                    <a:gd name="connsiteX5" fmla="*/ 1424155 w 1829641"/>
                    <a:gd name="connsiteY5" fmla="*/ 1847885 h 1916912"/>
                    <a:gd name="connsiteX6" fmla="*/ 845182 w 1829641"/>
                    <a:gd name="connsiteY6" fmla="*/ 1513711 h 1916912"/>
                    <a:gd name="connsiteX7" fmla="*/ 794880 w 1829641"/>
                    <a:gd name="connsiteY7" fmla="*/ 1213484 h 1916912"/>
                    <a:gd name="connsiteX8" fmla="*/ 538773 w 1829641"/>
                    <a:gd name="connsiteY8" fmla="*/ 1368374 h 1916912"/>
                    <a:gd name="connsiteX9" fmla="*/ 403503 w 1829641"/>
                    <a:gd name="connsiteY9" fmla="*/ 1751122 h 1916912"/>
                    <a:gd name="connsiteX10" fmla="*/ 171 w 1829641"/>
                    <a:gd name="connsiteY10" fmla="*/ 1743045 h 1916912"/>
                    <a:gd name="connsiteX11" fmla="*/ 114023 w 1829641"/>
                    <a:gd name="connsiteY11" fmla="*/ 1321492 h 1916912"/>
                    <a:gd name="connsiteX12" fmla="*/ 673166 w 1829641"/>
                    <a:gd name="connsiteY12" fmla="*/ 865935 h 1916912"/>
                    <a:gd name="connsiteX13" fmla="*/ 488356 w 1829641"/>
                    <a:gd name="connsiteY13" fmla="*/ 345855 h 1916912"/>
                    <a:gd name="connsiteX0" fmla="*/ 488356 w 1829641"/>
                    <a:gd name="connsiteY0" fmla="*/ 350250 h 1921307"/>
                    <a:gd name="connsiteX1" fmla="*/ 900134 w 1829641"/>
                    <a:gd name="connsiteY1" fmla="*/ 95856 h 1921307"/>
                    <a:gd name="connsiteX2" fmla="*/ 1190094 w 1829641"/>
                    <a:gd name="connsiteY2" fmla="*/ 1155043 h 1921307"/>
                    <a:gd name="connsiteX3" fmla="*/ 1232217 w 1829641"/>
                    <a:gd name="connsiteY3" fmla="*/ 1422644 h 1921307"/>
                    <a:gd name="connsiteX4" fmla="*/ 1803631 w 1829641"/>
                    <a:gd name="connsiteY4" fmla="*/ 1701971 h 1921307"/>
                    <a:gd name="connsiteX5" fmla="*/ 1424155 w 1829641"/>
                    <a:gd name="connsiteY5" fmla="*/ 1852280 h 1921307"/>
                    <a:gd name="connsiteX6" fmla="*/ 845182 w 1829641"/>
                    <a:gd name="connsiteY6" fmla="*/ 1518106 h 1921307"/>
                    <a:gd name="connsiteX7" fmla="*/ 794880 w 1829641"/>
                    <a:gd name="connsiteY7" fmla="*/ 1217879 h 1921307"/>
                    <a:gd name="connsiteX8" fmla="*/ 538773 w 1829641"/>
                    <a:gd name="connsiteY8" fmla="*/ 1372769 h 1921307"/>
                    <a:gd name="connsiteX9" fmla="*/ 403503 w 1829641"/>
                    <a:gd name="connsiteY9" fmla="*/ 1755517 h 1921307"/>
                    <a:gd name="connsiteX10" fmla="*/ 171 w 1829641"/>
                    <a:gd name="connsiteY10" fmla="*/ 1747440 h 1921307"/>
                    <a:gd name="connsiteX11" fmla="*/ 114023 w 1829641"/>
                    <a:gd name="connsiteY11" fmla="*/ 1325887 h 1921307"/>
                    <a:gd name="connsiteX12" fmla="*/ 673166 w 1829641"/>
                    <a:gd name="connsiteY12" fmla="*/ 870330 h 1921307"/>
                    <a:gd name="connsiteX13" fmla="*/ 488356 w 1829641"/>
                    <a:gd name="connsiteY13" fmla="*/ 350250 h 1921307"/>
                    <a:gd name="connsiteX0" fmla="*/ 488356 w 1803631"/>
                    <a:gd name="connsiteY0" fmla="*/ 350250 h 1921307"/>
                    <a:gd name="connsiteX1" fmla="*/ 900134 w 1803631"/>
                    <a:gd name="connsiteY1" fmla="*/ 95856 h 1921307"/>
                    <a:gd name="connsiteX2" fmla="*/ 1190094 w 1803631"/>
                    <a:gd name="connsiteY2" fmla="*/ 1155043 h 1921307"/>
                    <a:gd name="connsiteX3" fmla="*/ 1232217 w 1803631"/>
                    <a:gd name="connsiteY3" fmla="*/ 1422644 h 1921307"/>
                    <a:gd name="connsiteX4" fmla="*/ 1803631 w 1803631"/>
                    <a:gd name="connsiteY4" fmla="*/ 1701971 h 1921307"/>
                    <a:gd name="connsiteX5" fmla="*/ 845182 w 1803631"/>
                    <a:gd name="connsiteY5" fmla="*/ 1518106 h 1921307"/>
                    <a:gd name="connsiteX6" fmla="*/ 794880 w 1803631"/>
                    <a:gd name="connsiteY6" fmla="*/ 1217879 h 1921307"/>
                    <a:gd name="connsiteX7" fmla="*/ 538773 w 1803631"/>
                    <a:gd name="connsiteY7" fmla="*/ 1372769 h 1921307"/>
                    <a:gd name="connsiteX8" fmla="*/ 403503 w 1803631"/>
                    <a:gd name="connsiteY8" fmla="*/ 1755517 h 1921307"/>
                    <a:gd name="connsiteX9" fmla="*/ 171 w 1803631"/>
                    <a:gd name="connsiteY9" fmla="*/ 1747440 h 1921307"/>
                    <a:gd name="connsiteX10" fmla="*/ 114023 w 1803631"/>
                    <a:gd name="connsiteY10" fmla="*/ 1325887 h 1921307"/>
                    <a:gd name="connsiteX11" fmla="*/ 673166 w 1803631"/>
                    <a:gd name="connsiteY11" fmla="*/ 870330 h 1921307"/>
                    <a:gd name="connsiteX12" fmla="*/ 488356 w 1803631"/>
                    <a:gd name="connsiteY12" fmla="*/ 350250 h 1921307"/>
                    <a:gd name="connsiteX0" fmla="*/ 488356 w 1232217"/>
                    <a:gd name="connsiteY0" fmla="*/ 350250 h 1921307"/>
                    <a:gd name="connsiteX1" fmla="*/ 900134 w 1232217"/>
                    <a:gd name="connsiteY1" fmla="*/ 95856 h 1921307"/>
                    <a:gd name="connsiteX2" fmla="*/ 1190094 w 1232217"/>
                    <a:gd name="connsiteY2" fmla="*/ 1155043 h 1921307"/>
                    <a:gd name="connsiteX3" fmla="*/ 1232217 w 1232217"/>
                    <a:gd name="connsiteY3" fmla="*/ 1422644 h 1921307"/>
                    <a:gd name="connsiteX4" fmla="*/ 845182 w 1232217"/>
                    <a:gd name="connsiteY4" fmla="*/ 1518106 h 1921307"/>
                    <a:gd name="connsiteX5" fmla="*/ 794880 w 1232217"/>
                    <a:gd name="connsiteY5" fmla="*/ 1217879 h 1921307"/>
                    <a:gd name="connsiteX6" fmla="*/ 538773 w 1232217"/>
                    <a:gd name="connsiteY6" fmla="*/ 1372769 h 1921307"/>
                    <a:gd name="connsiteX7" fmla="*/ 403503 w 1232217"/>
                    <a:gd name="connsiteY7" fmla="*/ 1755517 h 1921307"/>
                    <a:gd name="connsiteX8" fmla="*/ 171 w 1232217"/>
                    <a:gd name="connsiteY8" fmla="*/ 1747440 h 1921307"/>
                    <a:gd name="connsiteX9" fmla="*/ 114023 w 1232217"/>
                    <a:gd name="connsiteY9" fmla="*/ 1325887 h 1921307"/>
                    <a:gd name="connsiteX10" fmla="*/ 673166 w 1232217"/>
                    <a:gd name="connsiteY10" fmla="*/ 870330 h 1921307"/>
                    <a:gd name="connsiteX11" fmla="*/ 488356 w 1232217"/>
                    <a:gd name="connsiteY11" fmla="*/ 350250 h 1921307"/>
                    <a:gd name="connsiteX0" fmla="*/ 488356 w 1200392"/>
                    <a:gd name="connsiteY0" fmla="*/ 350250 h 1921307"/>
                    <a:gd name="connsiteX1" fmla="*/ 900134 w 1200392"/>
                    <a:gd name="connsiteY1" fmla="*/ 95856 h 1921307"/>
                    <a:gd name="connsiteX2" fmla="*/ 1190094 w 1200392"/>
                    <a:gd name="connsiteY2" fmla="*/ 1155043 h 1921307"/>
                    <a:gd name="connsiteX3" fmla="*/ 845182 w 1200392"/>
                    <a:gd name="connsiteY3" fmla="*/ 1518106 h 1921307"/>
                    <a:gd name="connsiteX4" fmla="*/ 794880 w 1200392"/>
                    <a:gd name="connsiteY4" fmla="*/ 1217879 h 1921307"/>
                    <a:gd name="connsiteX5" fmla="*/ 538773 w 1200392"/>
                    <a:gd name="connsiteY5" fmla="*/ 1372769 h 1921307"/>
                    <a:gd name="connsiteX6" fmla="*/ 403503 w 1200392"/>
                    <a:gd name="connsiteY6" fmla="*/ 1755517 h 1921307"/>
                    <a:gd name="connsiteX7" fmla="*/ 171 w 1200392"/>
                    <a:gd name="connsiteY7" fmla="*/ 1747440 h 1921307"/>
                    <a:gd name="connsiteX8" fmla="*/ 114023 w 1200392"/>
                    <a:gd name="connsiteY8" fmla="*/ 1325887 h 1921307"/>
                    <a:gd name="connsiteX9" fmla="*/ 673166 w 1200392"/>
                    <a:gd name="connsiteY9" fmla="*/ 870330 h 1921307"/>
                    <a:gd name="connsiteX10" fmla="*/ 488356 w 1200392"/>
                    <a:gd name="connsiteY10" fmla="*/ 350250 h 1921307"/>
                    <a:gd name="connsiteX0" fmla="*/ 488356 w 1200392"/>
                    <a:gd name="connsiteY0" fmla="*/ 350250 h 1921307"/>
                    <a:gd name="connsiteX1" fmla="*/ 900134 w 1200392"/>
                    <a:gd name="connsiteY1" fmla="*/ 95856 h 1921307"/>
                    <a:gd name="connsiteX2" fmla="*/ 1190094 w 1200392"/>
                    <a:gd name="connsiteY2" fmla="*/ 1155043 h 1921307"/>
                    <a:gd name="connsiteX3" fmla="*/ 794880 w 1200392"/>
                    <a:gd name="connsiteY3" fmla="*/ 1217879 h 1921307"/>
                    <a:gd name="connsiteX4" fmla="*/ 538773 w 1200392"/>
                    <a:gd name="connsiteY4" fmla="*/ 1372769 h 1921307"/>
                    <a:gd name="connsiteX5" fmla="*/ 403503 w 1200392"/>
                    <a:gd name="connsiteY5" fmla="*/ 1755517 h 1921307"/>
                    <a:gd name="connsiteX6" fmla="*/ 171 w 1200392"/>
                    <a:gd name="connsiteY6" fmla="*/ 1747440 h 1921307"/>
                    <a:gd name="connsiteX7" fmla="*/ 114023 w 1200392"/>
                    <a:gd name="connsiteY7" fmla="*/ 1325887 h 1921307"/>
                    <a:gd name="connsiteX8" fmla="*/ 673166 w 1200392"/>
                    <a:gd name="connsiteY8" fmla="*/ 870330 h 1921307"/>
                    <a:gd name="connsiteX9" fmla="*/ 488356 w 1200392"/>
                    <a:gd name="connsiteY9" fmla="*/ 350250 h 1921307"/>
                    <a:gd name="connsiteX0" fmla="*/ 488356 w 1166396"/>
                    <a:gd name="connsiteY0" fmla="*/ 350250 h 1921307"/>
                    <a:gd name="connsiteX1" fmla="*/ 900134 w 1166396"/>
                    <a:gd name="connsiteY1" fmla="*/ 95856 h 1921307"/>
                    <a:gd name="connsiteX2" fmla="*/ 1154689 w 1166396"/>
                    <a:gd name="connsiteY2" fmla="*/ 904716 h 1921307"/>
                    <a:gd name="connsiteX3" fmla="*/ 794880 w 1166396"/>
                    <a:gd name="connsiteY3" fmla="*/ 1217879 h 1921307"/>
                    <a:gd name="connsiteX4" fmla="*/ 538773 w 1166396"/>
                    <a:gd name="connsiteY4" fmla="*/ 1372769 h 1921307"/>
                    <a:gd name="connsiteX5" fmla="*/ 403503 w 1166396"/>
                    <a:gd name="connsiteY5" fmla="*/ 1755517 h 1921307"/>
                    <a:gd name="connsiteX6" fmla="*/ 171 w 1166396"/>
                    <a:gd name="connsiteY6" fmla="*/ 1747440 h 1921307"/>
                    <a:gd name="connsiteX7" fmla="*/ 114023 w 1166396"/>
                    <a:gd name="connsiteY7" fmla="*/ 1325887 h 1921307"/>
                    <a:gd name="connsiteX8" fmla="*/ 673166 w 1166396"/>
                    <a:gd name="connsiteY8" fmla="*/ 870330 h 1921307"/>
                    <a:gd name="connsiteX9" fmla="*/ 488356 w 1166396"/>
                    <a:gd name="connsiteY9" fmla="*/ 350250 h 1921307"/>
                    <a:gd name="connsiteX0" fmla="*/ 488356 w 1166396"/>
                    <a:gd name="connsiteY0" fmla="*/ 350250 h 1921307"/>
                    <a:gd name="connsiteX1" fmla="*/ 900134 w 1166396"/>
                    <a:gd name="connsiteY1" fmla="*/ 95856 h 1921307"/>
                    <a:gd name="connsiteX2" fmla="*/ 1154689 w 1166396"/>
                    <a:gd name="connsiteY2" fmla="*/ 904716 h 1921307"/>
                    <a:gd name="connsiteX3" fmla="*/ 794880 w 1166396"/>
                    <a:gd name="connsiteY3" fmla="*/ 1217879 h 1921307"/>
                    <a:gd name="connsiteX4" fmla="*/ 538773 w 1166396"/>
                    <a:gd name="connsiteY4" fmla="*/ 1372769 h 1921307"/>
                    <a:gd name="connsiteX5" fmla="*/ 403503 w 1166396"/>
                    <a:gd name="connsiteY5" fmla="*/ 1755517 h 1921307"/>
                    <a:gd name="connsiteX6" fmla="*/ 171 w 1166396"/>
                    <a:gd name="connsiteY6" fmla="*/ 1747440 h 1921307"/>
                    <a:gd name="connsiteX7" fmla="*/ 114023 w 1166396"/>
                    <a:gd name="connsiteY7" fmla="*/ 1325887 h 1921307"/>
                    <a:gd name="connsiteX8" fmla="*/ 673166 w 1166396"/>
                    <a:gd name="connsiteY8" fmla="*/ 870330 h 1921307"/>
                    <a:gd name="connsiteX9" fmla="*/ 488356 w 1166396"/>
                    <a:gd name="connsiteY9" fmla="*/ 350250 h 1921307"/>
                    <a:gd name="connsiteX0" fmla="*/ 488356 w 1166396"/>
                    <a:gd name="connsiteY0" fmla="*/ 350250 h 1921307"/>
                    <a:gd name="connsiteX1" fmla="*/ 900134 w 1166396"/>
                    <a:gd name="connsiteY1" fmla="*/ 95856 h 1921307"/>
                    <a:gd name="connsiteX2" fmla="*/ 1154689 w 1166396"/>
                    <a:gd name="connsiteY2" fmla="*/ 904716 h 1921307"/>
                    <a:gd name="connsiteX3" fmla="*/ 794880 w 1166396"/>
                    <a:gd name="connsiteY3" fmla="*/ 1217879 h 1921307"/>
                    <a:gd name="connsiteX4" fmla="*/ 538773 w 1166396"/>
                    <a:gd name="connsiteY4" fmla="*/ 1372769 h 1921307"/>
                    <a:gd name="connsiteX5" fmla="*/ 403503 w 1166396"/>
                    <a:gd name="connsiteY5" fmla="*/ 1755517 h 1921307"/>
                    <a:gd name="connsiteX6" fmla="*/ 171 w 1166396"/>
                    <a:gd name="connsiteY6" fmla="*/ 1747440 h 1921307"/>
                    <a:gd name="connsiteX7" fmla="*/ 114023 w 1166396"/>
                    <a:gd name="connsiteY7" fmla="*/ 1325887 h 1921307"/>
                    <a:gd name="connsiteX8" fmla="*/ 673166 w 1166396"/>
                    <a:gd name="connsiteY8" fmla="*/ 870330 h 1921307"/>
                    <a:gd name="connsiteX9" fmla="*/ 488356 w 1166396"/>
                    <a:gd name="connsiteY9" fmla="*/ 350250 h 1921307"/>
                    <a:gd name="connsiteX0" fmla="*/ 488356 w 1182536"/>
                    <a:gd name="connsiteY0" fmla="*/ 350250 h 1921307"/>
                    <a:gd name="connsiteX1" fmla="*/ 900134 w 1182536"/>
                    <a:gd name="connsiteY1" fmla="*/ 95856 h 1921307"/>
                    <a:gd name="connsiteX2" fmla="*/ 1171544 w 1182536"/>
                    <a:gd name="connsiteY2" fmla="*/ 907121 h 1921307"/>
                    <a:gd name="connsiteX3" fmla="*/ 794880 w 1182536"/>
                    <a:gd name="connsiteY3" fmla="*/ 1217879 h 1921307"/>
                    <a:gd name="connsiteX4" fmla="*/ 538773 w 1182536"/>
                    <a:gd name="connsiteY4" fmla="*/ 1372769 h 1921307"/>
                    <a:gd name="connsiteX5" fmla="*/ 403503 w 1182536"/>
                    <a:gd name="connsiteY5" fmla="*/ 1755517 h 1921307"/>
                    <a:gd name="connsiteX6" fmla="*/ 171 w 1182536"/>
                    <a:gd name="connsiteY6" fmla="*/ 1747440 h 1921307"/>
                    <a:gd name="connsiteX7" fmla="*/ 114023 w 1182536"/>
                    <a:gd name="connsiteY7" fmla="*/ 1325887 h 1921307"/>
                    <a:gd name="connsiteX8" fmla="*/ 673166 w 1182536"/>
                    <a:gd name="connsiteY8" fmla="*/ 870330 h 1921307"/>
                    <a:gd name="connsiteX9" fmla="*/ 488356 w 1182536"/>
                    <a:gd name="connsiteY9" fmla="*/ 350250 h 1921307"/>
                    <a:gd name="connsiteX0" fmla="*/ 488356 w 1171544"/>
                    <a:gd name="connsiteY0" fmla="*/ 350250 h 1921307"/>
                    <a:gd name="connsiteX1" fmla="*/ 900134 w 1171544"/>
                    <a:gd name="connsiteY1" fmla="*/ 95856 h 1921307"/>
                    <a:gd name="connsiteX2" fmla="*/ 1171544 w 1171544"/>
                    <a:gd name="connsiteY2" fmla="*/ 907121 h 1921307"/>
                    <a:gd name="connsiteX3" fmla="*/ 794880 w 1171544"/>
                    <a:gd name="connsiteY3" fmla="*/ 1217879 h 1921307"/>
                    <a:gd name="connsiteX4" fmla="*/ 538773 w 1171544"/>
                    <a:gd name="connsiteY4" fmla="*/ 1372769 h 1921307"/>
                    <a:gd name="connsiteX5" fmla="*/ 403503 w 1171544"/>
                    <a:gd name="connsiteY5" fmla="*/ 1755517 h 1921307"/>
                    <a:gd name="connsiteX6" fmla="*/ 171 w 1171544"/>
                    <a:gd name="connsiteY6" fmla="*/ 1747440 h 1921307"/>
                    <a:gd name="connsiteX7" fmla="*/ 114023 w 1171544"/>
                    <a:gd name="connsiteY7" fmla="*/ 1325887 h 1921307"/>
                    <a:gd name="connsiteX8" fmla="*/ 673166 w 1171544"/>
                    <a:gd name="connsiteY8" fmla="*/ 870330 h 1921307"/>
                    <a:gd name="connsiteX9" fmla="*/ 488356 w 1171544"/>
                    <a:gd name="connsiteY9" fmla="*/ 350250 h 1921307"/>
                    <a:gd name="connsiteX0" fmla="*/ 488356 w 1171544"/>
                    <a:gd name="connsiteY0" fmla="*/ 350250 h 1921307"/>
                    <a:gd name="connsiteX1" fmla="*/ 900134 w 1171544"/>
                    <a:gd name="connsiteY1" fmla="*/ 95856 h 1921307"/>
                    <a:gd name="connsiteX2" fmla="*/ 1171544 w 1171544"/>
                    <a:gd name="connsiteY2" fmla="*/ 907121 h 1921307"/>
                    <a:gd name="connsiteX3" fmla="*/ 791509 w 1171544"/>
                    <a:gd name="connsiteY3" fmla="*/ 1213069 h 1921307"/>
                    <a:gd name="connsiteX4" fmla="*/ 538773 w 1171544"/>
                    <a:gd name="connsiteY4" fmla="*/ 1372769 h 1921307"/>
                    <a:gd name="connsiteX5" fmla="*/ 403503 w 1171544"/>
                    <a:gd name="connsiteY5" fmla="*/ 1755517 h 1921307"/>
                    <a:gd name="connsiteX6" fmla="*/ 171 w 1171544"/>
                    <a:gd name="connsiteY6" fmla="*/ 1747440 h 1921307"/>
                    <a:gd name="connsiteX7" fmla="*/ 114023 w 1171544"/>
                    <a:gd name="connsiteY7" fmla="*/ 1325887 h 1921307"/>
                    <a:gd name="connsiteX8" fmla="*/ 673166 w 1171544"/>
                    <a:gd name="connsiteY8" fmla="*/ 870330 h 1921307"/>
                    <a:gd name="connsiteX9" fmla="*/ 488356 w 1171544"/>
                    <a:gd name="connsiteY9" fmla="*/ 350250 h 1921307"/>
                    <a:gd name="connsiteX0" fmla="*/ 488356 w 1171544"/>
                    <a:gd name="connsiteY0" fmla="*/ 350250 h 1921307"/>
                    <a:gd name="connsiteX1" fmla="*/ 900134 w 1171544"/>
                    <a:gd name="connsiteY1" fmla="*/ 95856 h 1921307"/>
                    <a:gd name="connsiteX2" fmla="*/ 1171544 w 1171544"/>
                    <a:gd name="connsiteY2" fmla="*/ 907121 h 1921307"/>
                    <a:gd name="connsiteX3" fmla="*/ 791509 w 1171544"/>
                    <a:gd name="connsiteY3" fmla="*/ 1213069 h 1921307"/>
                    <a:gd name="connsiteX4" fmla="*/ 538773 w 1171544"/>
                    <a:gd name="connsiteY4" fmla="*/ 1372769 h 1921307"/>
                    <a:gd name="connsiteX5" fmla="*/ 403503 w 1171544"/>
                    <a:gd name="connsiteY5" fmla="*/ 1755517 h 1921307"/>
                    <a:gd name="connsiteX6" fmla="*/ 171 w 1171544"/>
                    <a:gd name="connsiteY6" fmla="*/ 1747440 h 1921307"/>
                    <a:gd name="connsiteX7" fmla="*/ 114023 w 1171544"/>
                    <a:gd name="connsiteY7" fmla="*/ 1325887 h 1921307"/>
                    <a:gd name="connsiteX8" fmla="*/ 673166 w 1171544"/>
                    <a:gd name="connsiteY8" fmla="*/ 870330 h 1921307"/>
                    <a:gd name="connsiteX9" fmla="*/ 488356 w 1171544"/>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6167"/>
                    <a:gd name="connsiteY0" fmla="*/ 350250 h 1921307"/>
                    <a:gd name="connsiteX1" fmla="*/ 900134 w 1186167"/>
                    <a:gd name="connsiteY1" fmla="*/ 95856 h 1921307"/>
                    <a:gd name="connsiteX2" fmla="*/ 1185028 w 1186167"/>
                    <a:gd name="connsiteY2" fmla="*/ 907121 h 1921307"/>
                    <a:gd name="connsiteX3" fmla="*/ 791509 w 1186167"/>
                    <a:gd name="connsiteY3" fmla="*/ 1213069 h 1921307"/>
                    <a:gd name="connsiteX4" fmla="*/ 538773 w 1186167"/>
                    <a:gd name="connsiteY4" fmla="*/ 1372769 h 1921307"/>
                    <a:gd name="connsiteX5" fmla="*/ 403503 w 1186167"/>
                    <a:gd name="connsiteY5" fmla="*/ 1755517 h 1921307"/>
                    <a:gd name="connsiteX6" fmla="*/ 171 w 1186167"/>
                    <a:gd name="connsiteY6" fmla="*/ 1747440 h 1921307"/>
                    <a:gd name="connsiteX7" fmla="*/ 114023 w 1186167"/>
                    <a:gd name="connsiteY7" fmla="*/ 1325887 h 1921307"/>
                    <a:gd name="connsiteX8" fmla="*/ 673166 w 1186167"/>
                    <a:gd name="connsiteY8" fmla="*/ 870330 h 1921307"/>
                    <a:gd name="connsiteX9" fmla="*/ 488356 w 1186167"/>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538773 w 1185028"/>
                    <a:gd name="connsiteY3" fmla="*/ 1372769 h 1921307"/>
                    <a:gd name="connsiteX4" fmla="*/ 403503 w 1185028"/>
                    <a:gd name="connsiteY4" fmla="*/ 1755517 h 1921307"/>
                    <a:gd name="connsiteX5" fmla="*/ 171 w 1185028"/>
                    <a:gd name="connsiteY5" fmla="*/ 1747440 h 1921307"/>
                    <a:gd name="connsiteX6" fmla="*/ 114023 w 1185028"/>
                    <a:gd name="connsiteY6" fmla="*/ 1325887 h 1921307"/>
                    <a:gd name="connsiteX7" fmla="*/ 673166 w 1185028"/>
                    <a:gd name="connsiteY7" fmla="*/ 870330 h 1921307"/>
                    <a:gd name="connsiteX8" fmla="*/ 488356 w 1185028"/>
                    <a:gd name="connsiteY8" fmla="*/ 350250 h 1921307"/>
                    <a:gd name="connsiteX0" fmla="*/ 488356 w 1187930"/>
                    <a:gd name="connsiteY0" fmla="*/ 350250 h 1921307"/>
                    <a:gd name="connsiteX1" fmla="*/ 900134 w 1187930"/>
                    <a:gd name="connsiteY1" fmla="*/ 95856 h 1921307"/>
                    <a:gd name="connsiteX2" fmla="*/ 1185028 w 1187930"/>
                    <a:gd name="connsiteY2" fmla="*/ 907121 h 1921307"/>
                    <a:gd name="connsiteX3" fmla="*/ 538773 w 1187930"/>
                    <a:gd name="connsiteY3" fmla="*/ 1372769 h 1921307"/>
                    <a:gd name="connsiteX4" fmla="*/ 403503 w 1187930"/>
                    <a:gd name="connsiteY4" fmla="*/ 1755517 h 1921307"/>
                    <a:gd name="connsiteX5" fmla="*/ 171 w 1187930"/>
                    <a:gd name="connsiteY5" fmla="*/ 1747440 h 1921307"/>
                    <a:gd name="connsiteX6" fmla="*/ 114023 w 1187930"/>
                    <a:gd name="connsiteY6" fmla="*/ 1325887 h 1921307"/>
                    <a:gd name="connsiteX7" fmla="*/ 673166 w 1187930"/>
                    <a:gd name="connsiteY7" fmla="*/ 870330 h 1921307"/>
                    <a:gd name="connsiteX8" fmla="*/ 488356 w 1187930"/>
                    <a:gd name="connsiteY8" fmla="*/ 350250 h 1921307"/>
                    <a:gd name="connsiteX0" fmla="*/ 488356 w 1184336"/>
                    <a:gd name="connsiteY0" fmla="*/ 350250 h 1921307"/>
                    <a:gd name="connsiteX1" fmla="*/ 900134 w 1184336"/>
                    <a:gd name="connsiteY1" fmla="*/ 95856 h 1921307"/>
                    <a:gd name="connsiteX2" fmla="*/ 1181416 w 1184336"/>
                    <a:gd name="connsiteY2" fmla="*/ 950925 h 1921307"/>
                    <a:gd name="connsiteX3" fmla="*/ 538773 w 1184336"/>
                    <a:gd name="connsiteY3" fmla="*/ 1372769 h 1921307"/>
                    <a:gd name="connsiteX4" fmla="*/ 403503 w 1184336"/>
                    <a:gd name="connsiteY4" fmla="*/ 1755517 h 1921307"/>
                    <a:gd name="connsiteX5" fmla="*/ 171 w 1184336"/>
                    <a:gd name="connsiteY5" fmla="*/ 1747440 h 1921307"/>
                    <a:gd name="connsiteX6" fmla="*/ 114023 w 1184336"/>
                    <a:gd name="connsiteY6" fmla="*/ 1325887 h 1921307"/>
                    <a:gd name="connsiteX7" fmla="*/ 673166 w 1184336"/>
                    <a:gd name="connsiteY7" fmla="*/ 870330 h 1921307"/>
                    <a:gd name="connsiteX8" fmla="*/ 488356 w 1184336"/>
                    <a:gd name="connsiteY8" fmla="*/ 350250 h 1921307"/>
                    <a:gd name="connsiteX0" fmla="*/ 488356 w 1181416"/>
                    <a:gd name="connsiteY0" fmla="*/ 350250 h 1921307"/>
                    <a:gd name="connsiteX1" fmla="*/ 900134 w 1181416"/>
                    <a:gd name="connsiteY1" fmla="*/ 95856 h 1921307"/>
                    <a:gd name="connsiteX2" fmla="*/ 1181416 w 1181416"/>
                    <a:gd name="connsiteY2" fmla="*/ 950925 h 1921307"/>
                    <a:gd name="connsiteX3" fmla="*/ 538773 w 1181416"/>
                    <a:gd name="connsiteY3" fmla="*/ 1372769 h 1921307"/>
                    <a:gd name="connsiteX4" fmla="*/ 403503 w 1181416"/>
                    <a:gd name="connsiteY4" fmla="*/ 1755517 h 1921307"/>
                    <a:gd name="connsiteX5" fmla="*/ 171 w 1181416"/>
                    <a:gd name="connsiteY5" fmla="*/ 1747440 h 1921307"/>
                    <a:gd name="connsiteX6" fmla="*/ 114023 w 1181416"/>
                    <a:gd name="connsiteY6" fmla="*/ 1325887 h 1921307"/>
                    <a:gd name="connsiteX7" fmla="*/ 673166 w 1181416"/>
                    <a:gd name="connsiteY7" fmla="*/ 870330 h 1921307"/>
                    <a:gd name="connsiteX8" fmla="*/ 488356 w 1181416"/>
                    <a:gd name="connsiteY8" fmla="*/ 350250 h 1921307"/>
                    <a:gd name="connsiteX0" fmla="*/ 488356 w 1181416"/>
                    <a:gd name="connsiteY0" fmla="*/ 350250 h 1921307"/>
                    <a:gd name="connsiteX1" fmla="*/ 900134 w 1181416"/>
                    <a:gd name="connsiteY1" fmla="*/ 95856 h 1921307"/>
                    <a:gd name="connsiteX2" fmla="*/ 1181416 w 1181416"/>
                    <a:gd name="connsiteY2" fmla="*/ 950925 h 1921307"/>
                    <a:gd name="connsiteX3" fmla="*/ 527940 w 1181416"/>
                    <a:gd name="connsiteY3" fmla="*/ 1372769 h 1921307"/>
                    <a:gd name="connsiteX4" fmla="*/ 403503 w 1181416"/>
                    <a:gd name="connsiteY4" fmla="*/ 1755517 h 1921307"/>
                    <a:gd name="connsiteX5" fmla="*/ 171 w 1181416"/>
                    <a:gd name="connsiteY5" fmla="*/ 1747440 h 1921307"/>
                    <a:gd name="connsiteX6" fmla="*/ 114023 w 1181416"/>
                    <a:gd name="connsiteY6" fmla="*/ 1325887 h 1921307"/>
                    <a:gd name="connsiteX7" fmla="*/ 673166 w 1181416"/>
                    <a:gd name="connsiteY7" fmla="*/ 870330 h 1921307"/>
                    <a:gd name="connsiteX8" fmla="*/ 488356 w 1181416"/>
                    <a:gd name="connsiteY8" fmla="*/ 350250 h 1921307"/>
                    <a:gd name="connsiteX0" fmla="*/ 488356 w 1181416"/>
                    <a:gd name="connsiteY0" fmla="*/ 350250 h 1921307"/>
                    <a:gd name="connsiteX1" fmla="*/ 900134 w 1181416"/>
                    <a:gd name="connsiteY1" fmla="*/ 95856 h 1921307"/>
                    <a:gd name="connsiteX2" fmla="*/ 1181416 w 1181416"/>
                    <a:gd name="connsiteY2" fmla="*/ 950925 h 1921307"/>
                    <a:gd name="connsiteX3" fmla="*/ 527940 w 1181416"/>
                    <a:gd name="connsiteY3" fmla="*/ 1372769 h 1921307"/>
                    <a:gd name="connsiteX4" fmla="*/ 403503 w 1181416"/>
                    <a:gd name="connsiteY4" fmla="*/ 1755517 h 1921307"/>
                    <a:gd name="connsiteX5" fmla="*/ 171 w 1181416"/>
                    <a:gd name="connsiteY5" fmla="*/ 1747440 h 1921307"/>
                    <a:gd name="connsiteX6" fmla="*/ 114023 w 1181416"/>
                    <a:gd name="connsiteY6" fmla="*/ 1325887 h 1921307"/>
                    <a:gd name="connsiteX7" fmla="*/ 673166 w 1181416"/>
                    <a:gd name="connsiteY7" fmla="*/ 870330 h 1921307"/>
                    <a:gd name="connsiteX8" fmla="*/ 488356 w 1181416"/>
                    <a:gd name="connsiteY8" fmla="*/ 350250 h 1921307"/>
                    <a:gd name="connsiteX0" fmla="*/ 488356 w 1174194"/>
                    <a:gd name="connsiteY0" fmla="*/ 350250 h 1921307"/>
                    <a:gd name="connsiteX1" fmla="*/ 900134 w 1174194"/>
                    <a:gd name="connsiteY1" fmla="*/ 95856 h 1921307"/>
                    <a:gd name="connsiteX2" fmla="*/ 1174194 w 1174194"/>
                    <a:gd name="connsiteY2" fmla="*/ 1007613 h 1921307"/>
                    <a:gd name="connsiteX3" fmla="*/ 527940 w 1174194"/>
                    <a:gd name="connsiteY3" fmla="*/ 1372769 h 1921307"/>
                    <a:gd name="connsiteX4" fmla="*/ 403503 w 1174194"/>
                    <a:gd name="connsiteY4" fmla="*/ 1755517 h 1921307"/>
                    <a:gd name="connsiteX5" fmla="*/ 171 w 1174194"/>
                    <a:gd name="connsiteY5" fmla="*/ 1747440 h 1921307"/>
                    <a:gd name="connsiteX6" fmla="*/ 114023 w 1174194"/>
                    <a:gd name="connsiteY6" fmla="*/ 1325887 h 1921307"/>
                    <a:gd name="connsiteX7" fmla="*/ 673166 w 1174194"/>
                    <a:gd name="connsiteY7" fmla="*/ 870330 h 1921307"/>
                    <a:gd name="connsiteX8" fmla="*/ 488356 w 1174194"/>
                    <a:gd name="connsiteY8" fmla="*/ 350250 h 1921307"/>
                    <a:gd name="connsiteX0" fmla="*/ 488356 w 1174194"/>
                    <a:gd name="connsiteY0" fmla="*/ 350250 h 1921307"/>
                    <a:gd name="connsiteX1" fmla="*/ 900134 w 1174194"/>
                    <a:gd name="connsiteY1" fmla="*/ 95856 h 1921307"/>
                    <a:gd name="connsiteX2" fmla="*/ 1174194 w 1174194"/>
                    <a:gd name="connsiteY2" fmla="*/ 1007613 h 1921307"/>
                    <a:gd name="connsiteX3" fmla="*/ 527940 w 1174194"/>
                    <a:gd name="connsiteY3" fmla="*/ 1372769 h 1921307"/>
                    <a:gd name="connsiteX4" fmla="*/ 403503 w 1174194"/>
                    <a:gd name="connsiteY4" fmla="*/ 1755517 h 1921307"/>
                    <a:gd name="connsiteX5" fmla="*/ 171 w 1174194"/>
                    <a:gd name="connsiteY5" fmla="*/ 1747440 h 1921307"/>
                    <a:gd name="connsiteX6" fmla="*/ 114023 w 1174194"/>
                    <a:gd name="connsiteY6" fmla="*/ 1325887 h 1921307"/>
                    <a:gd name="connsiteX7" fmla="*/ 673166 w 1174194"/>
                    <a:gd name="connsiteY7" fmla="*/ 870330 h 1921307"/>
                    <a:gd name="connsiteX8" fmla="*/ 488356 w 1174194"/>
                    <a:gd name="connsiteY8" fmla="*/ 350250 h 1921307"/>
                    <a:gd name="connsiteX0" fmla="*/ 488356 w 1174194"/>
                    <a:gd name="connsiteY0" fmla="*/ 350250 h 1921307"/>
                    <a:gd name="connsiteX1" fmla="*/ 900134 w 1174194"/>
                    <a:gd name="connsiteY1" fmla="*/ 95856 h 1921307"/>
                    <a:gd name="connsiteX2" fmla="*/ 1174194 w 1174194"/>
                    <a:gd name="connsiteY2" fmla="*/ 1007613 h 1921307"/>
                    <a:gd name="connsiteX3" fmla="*/ 527940 w 1174194"/>
                    <a:gd name="connsiteY3" fmla="*/ 1372769 h 1921307"/>
                    <a:gd name="connsiteX4" fmla="*/ 403503 w 1174194"/>
                    <a:gd name="connsiteY4" fmla="*/ 1755517 h 1921307"/>
                    <a:gd name="connsiteX5" fmla="*/ 171 w 1174194"/>
                    <a:gd name="connsiteY5" fmla="*/ 1747440 h 1921307"/>
                    <a:gd name="connsiteX6" fmla="*/ 114023 w 1174194"/>
                    <a:gd name="connsiteY6" fmla="*/ 1325887 h 1921307"/>
                    <a:gd name="connsiteX7" fmla="*/ 673166 w 1174194"/>
                    <a:gd name="connsiteY7" fmla="*/ 870330 h 1921307"/>
                    <a:gd name="connsiteX8" fmla="*/ 488356 w 1174194"/>
                    <a:gd name="connsiteY8" fmla="*/ 350250 h 1921307"/>
                    <a:gd name="connsiteX0" fmla="*/ 488356 w 1174194"/>
                    <a:gd name="connsiteY0" fmla="*/ 361654 h 1932711"/>
                    <a:gd name="connsiteX1" fmla="*/ 900134 w 1174194"/>
                    <a:gd name="connsiteY1" fmla="*/ 107260 h 1932711"/>
                    <a:gd name="connsiteX2" fmla="*/ 1174194 w 1174194"/>
                    <a:gd name="connsiteY2" fmla="*/ 1019017 h 1932711"/>
                    <a:gd name="connsiteX3" fmla="*/ 527940 w 1174194"/>
                    <a:gd name="connsiteY3" fmla="*/ 1384173 h 1932711"/>
                    <a:gd name="connsiteX4" fmla="*/ 403503 w 1174194"/>
                    <a:gd name="connsiteY4" fmla="*/ 1766921 h 1932711"/>
                    <a:gd name="connsiteX5" fmla="*/ 171 w 1174194"/>
                    <a:gd name="connsiteY5" fmla="*/ 1758844 h 1932711"/>
                    <a:gd name="connsiteX6" fmla="*/ 114023 w 1174194"/>
                    <a:gd name="connsiteY6" fmla="*/ 1337291 h 1932711"/>
                    <a:gd name="connsiteX7" fmla="*/ 673166 w 1174194"/>
                    <a:gd name="connsiteY7" fmla="*/ 881734 h 1932711"/>
                    <a:gd name="connsiteX8" fmla="*/ 488356 w 1174194"/>
                    <a:gd name="connsiteY8" fmla="*/ 361654 h 1932711"/>
                    <a:gd name="connsiteX0" fmla="*/ 488356 w 1174194"/>
                    <a:gd name="connsiteY0" fmla="*/ 361654 h 1932711"/>
                    <a:gd name="connsiteX1" fmla="*/ 900134 w 1174194"/>
                    <a:gd name="connsiteY1" fmla="*/ 107260 h 1932711"/>
                    <a:gd name="connsiteX2" fmla="*/ 1174194 w 1174194"/>
                    <a:gd name="connsiteY2" fmla="*/ 1019017 h 1932711"/>
                    <a:gd name="connsiteX3" fmla="*/ 527940 w 1174194"/>
                    <a:gd name="connsiteY3" fmla="*/ 1384173 h 1932711"/>
                    <a:gd name="connsiteX4" fmla="*/ 403503 w 1174194"/>
                    <a:gd name="connsiteY4" fmla="*/ 1766921 h 1932711"/>
                    <a:gd name="connsiteX5" fmla="*/ 171 w 1174194"/>
                    <a:gd name="connsiteY5" fmla="*/ 1758844 h 1932711"/>
                    <a:gd name="connsiteX6" fmla="*/ 114023 w 1174194"/>
                    <a:gd name="connsiteY6" fmla="*/ 1337291 h 1932711"/>
                    <a:gd name="connsiteX7" fmla="*/ 673166 w 1174194"/>
                    <a:gd name="connsiteY7" fmla="*/ 881734 h 1932711"/>
                    <a:gd name="connsiteX8" fmla="*/ 488356 w 1174194"/>
                    <a:gd name="connsiteY8" fmla="*/ 361654 h 1932711"/>
                    <a:gd name="connsiteX0" fmla="*/ 488356 w 1174194"/>
                    <a:gd name="connsiteY0" fmla="*/ 354856 h 1925913"/>
                    <a:gd name="connsiteX1" fmla="*/ 900134 w 1174194"/>
                    <a:gd name="connsiteY1" fmla="*/ 100462 h 1925913"/>
                    <a:gd name="connsiteX2" fmla="*/ 1174194 w 1174194"/>
                    <a:gd name="connsiteY2" fmla="*/ 1012219 h 1925913"/>
                    <a:gd name="connsiteX3" fmla="*/ 527940 w 1174194"/>
                    <a:gd name="connsiteY3" fmla="*/ 1377375 h 1925913"/>
                    <a:gd name="connsiteX4" fmla="*/ 403503 w 1174194"/>
                    <a:gd name="connsiteY4" fmla="*/ 1760123 h 1925913"/>
                    <a:gd name="connsiteX5" fmla="*/ 171 w 1174194"/>
                    <a:gd name="connsiteY5" fmla="*/ 1752046 h 1925913"/>
                    <a:gd name="connsiteX6" fmla="*/ 114023 w 1174194"/>
                    <a:gd name="connsiteY6" fmla="*/ 1330493 h 1925913"/>
                    <a:gd name="connsiteX7" fmla="*/ 673166 w 1174194"/>
                    <a:gd name="connsiteY7" fmla="*/ 874936 h 1925913"/>
                    <a:gd name="connsiteX8" fmla="*/ 488356 w 1174194"/>
                    <a:gd name="connsiteY8" fmla="*/ 354856 h 1925913"/>
                    <a:gd name="connsiteX0" fmla="*/ 488356 w 1174194"/>
                    <a:gd name="connsiteY0" fmla="*/ 354856 h 1925913"/>
                    <a:gd name="connsiteX1" fmla="*/ 914580 w 1174194"/>
                    <a:gd name="connsiteY1" fmla="*/ 100462 h 1925913"/>
                    <a:gd name="connsiteX2" fmla="*/ 1174194 w 1174194"/>
                    <a:gd name="connsiteY2" fmla="*/ 1012219 h 1925913"/>
                    <a:gd name="connsiteX3" fmla="*/ 527940 w 1174194"/>
                    <a:gd name="connsiteY3" fmla="*/ 1377375 h 1925913"/>
                    <a:gd name="connsiteX4" fmla="*/ 403503 w 1174194"/>
                    <a:gd name="connsiteY4" fmla="*/ 1760123 h 1925913"/>
                    <a:gd name="connsiteX5" fmla="*/ 171 w 1174194"/>
                    <a:gd name="connsiteY5" fmla="*/ 1752046 h 1925913"/>
                    <a:gd name="connsiteX6" fmla="*/ 114023 w 1174194"/>
                    <a:gd name="connsiteY6" fmla="*/ 1330493 h 1925913"/>
                    <a:gd name="connsiteX7" fmla="*/ 673166 w 1174194"/>
                    <a:gd name="connsiteY7" fmla="*/ 874936 h 1925913"/>
                    <a:gd name="connsiteX8" fmla="*/ 488356 w 1174194"/>
                    <a:gd name="connsiteY8" fmla="*/ 354856 h 1925913"/>
                    <a:gd name="connsiteX0" fmla="*/ 488356 w 1174194"/>
                    <a:gd name="connsiteY0" fmla="*/ 355988 h 1927045"/>
                    <a:gd name="connsiteX1" fmla="*/ 914580 w 1174194"/>
                    <a:gd name="connsiteY1" fmla="*/ 101594 h 1927045"/>
                    <a:gd name="connsiteX2" fmla="*/ 1174194 w 1174194"/>
                    <a:gd name="connsiteY2" fmla="*/ 1013351 h 1927045"/>
                    <a:gd name="connsiteX3" fmla="*/ 527940 w 1174194"/>
                    <a:gd name="connsiteY3" fmla="*/ 1378507 h 1927045"/>
                    <a:gd name="connsiteX4" fmla="*/ 403503 w 1174194"/>
                    <a:gd name="connsiteY4" fmla="*/ 1761255 h 1927045"/>
                    <a:gd name="connsiteX5" fmla="*/ 171 w 1174194"/>
                    <a:gd name="connsiteY5" fmla="*/ 1753178 h 1927045"/>
                    <a:gd name="connsiteX6" fmla="*/ 114023 w 1174194"/>
                    <a:gd name="connsiteY6" fmla="*/ 1331625 h 1927045"/>
                    <a:gd name="connsiteX7" fmla="*/ 673166 w 1174194"/>
                    <a:gd name="connsiteY7" fmla="*/ 876068 h 1927045"/>
                    <a:gd name="connsiteX8" fmla="*/ 488356 w 1174194"/>
                    <a:gd name="connsiteY8" fmla="*/ 355988 h 1927045"/>
                    <a:gd name="connsiteX0" fmla="*/ 488356 w 1174194"/>
                    <a:gd name="connsiteY0" fmla="*/ 355988 h 1927045"/>
                    <a:gd name="connsiteX1" fmla="*/ 914580 w 1174194"/>
                    <a:gd name="connsiteY1" fmla="*/ 101594 h 1927045"/>
                    <a:gd name="connsiteX2" fmla="*/ 1174194 w 1174194"/>
                    <a:gd name="connsiteY2" fmla="*/ 1013351 h 1927045"/>
                    <a:gd name="connsiteX3" fmla="*/ 527940 w 1174194"/>
                    <a:gd name="connsiteY3" fmla="*/ 1378507 h 1927045"/>
                    <a:gd name="connsiteX4" fmla="*/ 403503 w 1174194"/>
                    <a:gd name="connsiteY4" fmla="*/ 1761255 h 1927045"/>
                    <a:gd name="connsiteX5" fmla="*/ 171 w 1174194"/>
                    <a:gd name="connsiteY5" fmla="*/ 1753178 h 1927045"/>
                    <a:gd name="connsiteX6" fmla="*/ 114023 w 1174194"/>
                    <a:gd name="connsiteY6" fmla="*/ 1331625 h 1927045"/>
                    <a:gd name="connsiteX7" fmla="*/ 673166 w 1174194"/>
                    <a:gd name="connsiteY7" fmla="*/ 876068 h 1927045"/>
                    <a:gd name="connsiteX8" fmla="*/ 488356 w 1174194"/>
                    <a:gd name="connsiteY8" fmla="*/ 355988 h 1927045"/>
                    <a:gd name="connsiteX0" fmla="*/ 488356 w 1174194"/>
                    <a:gd name="connsiteY0" fmla="*/ 355988 h 1927045"/>
                    <a:gd name="connsiteX1" fmla="*/ 914580 w 1174194"/>
                    <a:gd name="connsiteY1" fmla="*/ 101594 h 1927045"/>
                    <a:gd name="connsiteX2" fmla="*/ 1174194 w 1174194"/>
                    <a:gd name="connsiteY2" fmla="*/ 1013351 h 1927045"/>
                    <a:gd name="connsiteX3" fmla="*/ 527940 w 1174194"/>
                    <a:gd name="connsiteY3" fmla="*/ 1378507 h 1927045"/>
                    <a:gd name="connsiteX4" fmla="*/ 403503 w 1174194"/>
                    <a:gd name="connsiteY4" fmla="*/ 1761255 h 1927045"/>
                    <a:gd name="connsiteX5" fmla="*/ 171 w 1174194"/>
                    <a:gd name="connsiteY5" fmla="*/ 1753178 h 1927045"/>
                    <a:gd name="connsiteX6" fmla="*/ 114023 w 1174194"/>
                    <a:gd name="connsiteY6" fmla="*/ 1331625 h 1927045"/>
                    <a:gd name="connsiteX7" fmla="*/ 673166 w 1174194"/>
                    <a:gd name="connsiteY7" fmla="*/ 876068 h 1927045"/>
                    <a:gd name="connsiteX8" fmla="*/ 488356 w 1174194"/>
                    <a:gd name="connsiteY8" fmla="*/ 355988 h 1927045"/>
                    <a:gd name="connsiteX0" fmla="*/ 488374 w 1174212"/>
                    <a:gd name="connsiteY0" fmla="*/ 355988 h 1920012"/>
                    <a:gd name="connsiteX1" fmla="*/ 914598 w 1174212"/>
                    <a:gd name="connsiteY1" fmla="*/ 101594 h 1920012"/>
                    <a:gd name="connsiteX2" fmla="*/ 1174212 w 1174212"/>
                    <a:gd name="connsiteY2" fmla="*/ 1013351 h 1920012"/>
                    <a:gd name="connsiteX3" fmla="*/ 527958 w 1174212"/>
                    <a:gd name="connsiteY3" fmla="*/ 1378507 h 1920012"/>
                    <a:gd name="connsiteX4" fmla="*/ 403521 w 1174212"/>
                    <a:gd name="connsiteY4" fmla="*/ 1761255 h 1920012"/>
                    <a:gd name="connsiteX5" fmla="*/ 189 w 1174212"/>
                    <a:gd name="connsiteY5" fmla="*/ 1753178 h 1920012"/>
                    <a:gd name="connsiteX6" fmla="*/ 114041 w 1174212"/>
                    <a:gd name="connsiteY6" fmla="*/ 1331625 h 1920012"/>
                    <a:gd name="connsiteX7" fmla="*/ 673184 w 1174212"/>
                    <a:gd name="connsiteY7" fmla="*/ 876068 h 1920012"/>
                    <a:gd name="connsiteX8" fmla="*/ 488374 w 1174212"/>
                    <a:gd name="connsiteY8" fmla="*/ 355988 h 1920012"/>
                    <a:gd name="connsiteX0" fmla="*/ 488185 w 1174023"/>
                    <a:gd name="connsiteY0" fmla="*/ 355988 h 1909604"/>
                    <a:gd name="connsiteX1" fmla="*/ 914409 w 1174023"/>
                    <a:gd name="connsiteY1" fmla="*/ 101594 h 1909604"/>
                    <a:gd name="connsiteX2" fmla="*/ 1174023 w 1174023"/>
                    <a:gd name="connsiteY2" fmla="*/ 1013351 h 1909604"/>
                    <a:gd name="connsiteX3" fmla="*/ 527769 w 1174023"/>
                    <a:gd name="connsiteY3" fmla="*/ 1378507 h 1909604"/>
                    <a:gd name="connsiteX4" fmla="*/ 403332 w 1174023"/>
                    <a:gd name="connsiteY4" fmla="*/ 1761255 h 1909604"/>
                    <a:gd name="connsiteX5" fmla="*/ 0 w 1174023"/>
                    <a:gd name="connsiteY5" fmla="*/ 1753178 h 1909604"/>
                    <a:gd name="connsiteX6" fmla="*/ 113852 w 1174023"/>
                    <a:gd name="connsiteY6" fmla="*/ 1331625 h 1909604"/>
                    <a:gd name="connsiteX7" fmla="*/ 672995 w 1174023"/>
                    <a:gd name="connsiteY7" fmla="*/ 876068 h 1909604"/>
                    <a:gd name="connsiteX8" fmla="*/ 488185 w 1174023"/>
                    <a:gd name="connsiteY8" fmla="*/ 355988 h 1909604"/>
                    <a:gd name="connsiteX0" fmla="*/ 488185 w 1174023"/>
                    <a:gd name="connsiteY0" fmla="*/ 355988 h 1909604"/>
                    <a:gd name="connsiteX1" fmla="*/ 914409 w 1174023"/>
                    <a:gd name="connsiteY1" fmla="*/ 101594 h 1909604"/>
                    <a:gd name="connsiteX2" fmla="*/ 1174023 w 1174023"/>
                    <a:gd name="connsiteY2" fmla="*/ 1013351 h 1909604"/>
                    <a:gd name="connsiteX3" fmla="*/ 527769 w 1174023"/>
                    <a:gd name="connsiteY3" fmla="*/ 1378507 h 1909604"/>
                    <a:gd name="connsiteX4" fmla="*/ 403332 w 1174023"/>
                    <a:gd name="connsiteY4" fmla="*/ 1761255 h 1909604"/>
                    <a:gd name="connsiteX5" fmla="*/ 0 w 1174023"/>
                    <a:gd name="connsiteY5" fmla="*/ 1753178 h 1909604"/>
                    <a:gd name="connsiteX6" fmla="*/ 106630 w 1174023"/>
                    <a:gd name="connsiteY6" fmla="*/ 1331625 h 1909604"/>
                    <a:gd name="connsiteX7" fmla="*/ 672995 w 1174023"/>
                    <a:gd name="connsiteY7" fmla="*/ 876068 h 1909604"/>
                    <a:gd name="connsiteX8" fmla="*/ 488185 w 1174023"/>
                    <a:gd name="connsiteY8" fmla="*/ 355988 h 1909604"/>
                    <a:gd name="connsiteX0" fmla="*/ 488185 w 1174023"/>
                    <a:gd name="connsiteY0" fmla="*/ 355988 h 1909604"/>
                    <a:gd name="connsiteX1" fmla="*/ 914409 w 1174023"/>
                    <a:gd name="connsiteY1" fmla="*/ 101594 h 1909604"/>
                    <a:gd name="connsiteX2" fmla="*/ 1174023 w 1174023"/>
                    <a:gd name="connsiteY2" fmla="*/ 1013351 h 1909604"/>
                    <a:gd name="connsiteX3" fmla="*/ 527769 w 1174023"/>
                    <a:gd name="connsiteY3" fmla="*/ 1378507 h 1909604"/>
                    <a:gd name="connsiteX4" fmla="*/ 403332 w 1174023"/>
                    <a:gd name="connsiteY4" fmla="*/ 1761255 h 1909604"/>
                    <a:gd name="connsiteX5" fmla="*/ 0 w 1174023"/>
                    <a:gd name="connsiteY5" fmla="*/ 1753178 h 1909604"/>
                    <a:gd name="connsiteX6" fmla="*/ 106630 w 1174023"/>
                    <a:gd name="connsiteY6" fmla="*/ 1331625 h 1909604"/>
                    <a:gd name="connsiteX7" fmla="*/ 672995 w 1174023"/>
                    <a:gd name="connsiteY7" fmla="*/ 876068 h 1909604"/>
                    <a:gd name="connsiteX8" fmla="*/ 488185 w 1174023"/>
                    <a:gd name="connsiteY8" fmla="*/ 355988 h 1909604"/>
                    <a:gd name="connsiteX0" fmla="*/ 480963 w 1166801"/>
                    <a:gd name="connsiteY0" fmla="*/ 355988 h 1913943"/>
                    <a:gd name="connsiteX1" fmla="*/ 907187 w 1166801"/>
                    <a:gd name="connsiteY1" fmla="*/ 101594 h 1913943"/>
                    <a:gd name="connsiteX2" fmla="*/ 1166801 w 1166801"/>
                    <a:gd name="connsiteY2" fmla="*/ 1013351 h 1913943"/>
                    <a:gd name="connsiteX3" fmla="*/ 520547 w 1166801"/>
                    <a:gd name="connsiteY3" fmla="*/ 1378507 h 1913943"/>
                    <a:gd name="connsiteX4" fmla="*/ 396110 w 1166801"/>
                    <a:gd name="connsiteY4" fmla="*/ 1761255 h 1913943"/>
                    <a:gd name="connsiteX5" fmla="*/ 0 w 1166801"/>
                    <a:gd name="connsiteY5" fmla="*/ 1760908 h 1913943"/>
                    <a:gd name="connsiteX6" fmla="*/ 99408 w 1166801"/>
                    <a:gd name="connsiteY6" fmla="*/ 1331625 h 1913943"/>
                    <a:gd name="connsiteX7" fmla="*/ 665773 w 1166801"/>
                    <a:gd name="connsiteY7" fmla="*/ 876068 h 1913943"/>
                    <a:gd name="connsiteX8" fmla="*/ 480963 w 1166801"/>
                    <a:gd name="connsiteY8" fmla="*/ 355988 h 1913943"/>
                    <a:gd name="connsiteX0" fmla="*/ 480963 w 1166801"/>
                    <a:gd name="connsiteY0" fmla="*/ 355988 h 1913943"/>
                    <a:gd name="connsiteX1" fmla="*/ 907187 w 1166801"/>
                    <a:gd name="connsiteY1" fmla="*/ 101594 h 1913943"/>
                    <a:gd name="connsiteX2" fmla="*/ 1166801 w 1166801"/>
                    <a:gd name="connsiteY2" fmla="*/ 1013351 h 1913943"/>
                    <a:gd name="connsiteX3" fmla="*/ 520547 w 1166801"/>
                    <a:gd name="connsiteY3" fmla="*/ 1378507 h 1913943"/>
                    <a:gd name="connsiteX4" fmla="*/ 396110 w 1166801"/>
                    <a:gd name="connsiteY4" fmla="*/ 1761255 h 1913943"/>
                    <a:gd name="connsiteX5" fmla="*/ 0 w 1166801"/>
                    <a:gd name="connsiteY5" fmla="*/ 1760908 h 1913943"/>
                    <a:gd name="connsiteX6" fmla="*/ 99408 w 1166801"/>
                    <a:gd name="connsiteY6" fmla="*/ 1331625 h 1913943"/>
                    <a:gd name="connsiteX7" fmla="*/ 665773 w 1166801"/>
                    <a:gd name="connsiteY7" fmla="*/ 876068 h 1913943"/>
                    <a:gd name="connsiteX8" fmla="*/ 480963 w 1166801"/>
                    <a:gd name="connsiteY8" fmla="*/ 355988 h 1913943"/>
                    <a:gd name="connsiteX0" fmla="*/ 480963 w 1166801"/>
                    <a:gd name="connsiteY0" fmla="*/ 355988 h 1913943"/>
                    <a:gd name="connsiteX1" fmla="*/ 907187 w 1166801"/>
                    <a:gd name="connsiteY1" fmla="*/ 101594 h 1913943"/>
                    <a:gd name="connsiteX2" fmla="*/ 1166801 w 1166801"/>
                    <a:gd name="connsiteY2" fmla="*/ 1013351 h 1913943"/>
                    <a:gd name="connsiteX3" fmla="*/ 520547 w 1166801"/>
                    <a:gd name="connsiteY3" fmla="*/ 1378507 h 1913943"/>
                    <a:gd name="connsiteX4" fmla="*/ 396110 w 1166801"/>
                    <a:gd name="connsiteY4" fmla="*/ 1761255 h 1913943"/>
                    <a:gd name="connsiteX5" fmla="*/ 0 w 1166801"/>
                    <a:gd name="connsiteY5" fmla="*/ 1760908 h 1913943"/>
                    <a:gd name="connsiteX6" fmla="*/ 99408 w 1166801"/>
                    <a:gd name="connsiteY6" fmla="*/ 1331625 h 1913943"/>
                    <a:gd name="connsiteX7" fmla="*/ 665773 w 1166801"/>
                    <a:gd name="connsiteY7" fmla="*/ 876068 h 1913943"/>
                    <a:gd name="connsiteX8" fmla="*/ 480963 w 1166801"/>
                    <a:gd name="connsiteY8" fmla="*/ 355988 h 1913943"/>
                    <a:gd name="connsiteX0" fmla="*/ 477351 w 1163189"/>
                    <a:gd name="connsiteY0" fmla="*/ 355988 h 1912485"/>
                    <a:gd name="connsiteX1" fmla="*/ 903575 w 1163189"/>
                    <a:gd name="connsiteY1" fmla="*/ 101594 h 1912485"/>
                    <a:gd name="connsiteX2" fmla="*/ 1163189 w 1163189"/>
                    <a:gd name="connsiteY2" fmla="*/ 1013351 h 1912485"/>
                    <a:gd name="connsiteX3" fmla="*/ 516935 w 1163189"/>
                    <a:gd name="connsiteY3" fmla="*/ 1378507 h 1912485"/>
                    <a:gd name="connsiteX4" fmla="*/ 392498 w 1163189"/>
                    <a:gd name="connsiteY4" fmla="*/ 1761255 h 1912485"/>
                    <a:gd name="connsiteX5" fmla="*/ 0 w 1163189"/>
                    <a:gd name="connsiteY5" fmla="*/ 1758331 h 1912485"/>
                    <a:gd name="connsiteX6" fmla="*/ 95796 w 1163189"/>
                    <a:gd name="connsiteY6" fmla="*/ 1331625 h 1912485"/>
                    <a:gd name="connsiteX7" fmla="*/ 662161 w 1163189"/>
                    <a:gd name="connsiteY7" fmla="*/ 876068 h 1912485"/>
                    <a:gd name="connsiteX8" fmla="*/ 477351 w 1163189"/>
                    <a:gd name="connsiteY8" fmla="*/ 355988 h 1912485"/>
                    <a:gd name="connsiteX0" fmla="*/ 477351 w 1163189"/>
                    <a:gd name="connsiteY0" fmla="*/ 355988 h 1912485"/>
                    <a:gd name="connsiteX1" fmla="*/ 903575 w 1163189"/>
                    <a:gd name="connsiteY1" fmla="*/ 101594 h 1912485"/>
                    <a:gd name="connsiteX2" fmla="*/ 1163189 w 1163189"/>
                    <a:gd name="connsiteY2" fmla="*/ 1013351 h 1912485"/>
                    <a:gd name="connsiteX3" fmla="*/ 516935 w 1163189"/>
                    <a:gd name="connsiteY3" fmla="*/ 1378507 h 1912485"/>
                    <a:gd name="connsiteX4" fmla="*/ 392498 w 1163189"/>
                    <a:gd name="connsiteY4" fmla="*/ 1761255 h 1912485"/>
                    <a:gd name="connsiteX5" fmla="*/ 0 w 1163189"/>
                    <a:gd name="connsiteY5" fmla="*/ 1758331 h 1912485"/>
                    <a:gd name="connsiteX6" fmla="*/ 95796 w 1163189"/>
                    <a:gd name="connsiteY6" fmla="*/ 1331625 h 1912485"/>
                    <a:gd name="connsiteX7" fmla="*/ 662161 w 1163189"/>
                    <a:gd name="connsiteY7" fmla="*/ 876068 h 1912485"/>
                    <a:gd name="connsiteX8" fmla="*/ 477351 w 1163189"/>
                    <a:gd name="connsiteY8" fmla="*/ 355988 h 1912485"/>
                    <a:gd name="connsiteX0" fmla="*/ 477351 w 1163189"/>
                    <a:gd name="connsiteY0" fmla="*/ 355988 h 1912485"/>
                    <a:gd name="connsiteX1" fmla="*/ 903575 w 1163189"/>
                    <a:gd name="connsiteY1" fmla="*/ 101594 h 1912485"/>
                    <a:gd name="connsiteX2" fmla="*/ 1163189 w 1163189"/>
                    <a:gd name="connsiteY2" fmla="*/ 1013351 h 1912485"/>
                    <a:gd name="connsiteX3" fmla="*/ 516935 w 1163189"/>
                    <a:gd name="connsiteY3" fmla="*/ 1378507 h 1912485"/>
                    <a:gd name="connsiteX4" fmla="*/ 392498 w 1163189"/>
                    <a:gd name="connsiteY4" fmla="*/ 1761255 h 1912485"/>
                    <a:gd name="connsiteX5" fmla="*/ 0 w 1163189"/>
                    <a:gd name="connsiteY5" fmla="*/ 1758331 h 1912485"/>
                    <a:gd name="connsiteX6" fmla="*/ 95796 w 1163189"/>
                    <a:gd name="connsiteY6" fmla="*/ 1331625 h 1912485"/>
                    <a:gd name="connsiteX7" fmla="*/ 662161 w 1163189"/>
                    <a:gd name="connsiteY7" fmla="*/ 876068 h 1912485"/>
                    <a:gd name="connsiteX8" fmla="*/ 477351 w 1163189"/>
                    <a:gd name="connsiteY8" fmla="*/ 355988 h 1912485"/>
                    <a:gd name="connsiteX0" fmla="*/ 477351 w 1163189"/>
                    <a:gd name="connsiteY0" fmla="*/ 355988 h 1912485"/>
                    <a:gd name="connsiteX1" fmla="*/ 903575 w 1163189"/>
                    <a:gd name="connsiteY1" fmla="*/ 101594 h 1912485"/>
                    <a:gd name="connsiteX2" fmla="*/ 1163189 w 1163189"/>
                    <a:gd name="connsiteY2" fmla="*/ 1013351 h 1912485"/>
                    <a:gd name="connsiteX3" fmla="*/ 516935 w 1163189"/>
                    <a:gd name="connsiteY3" fmla="*/ 1378507 h 1912485"/>
                    <a:gd name="connsiteX4" fmla="*/ 392498 w 1163189"/>
                    <a:gd name="connsiteY4" fmla="*/ 1761255 h 1912485"/>
                    <a:gd name="connsiteX5" fmla="*/ 0 w 1163189"/>
                    <a:gd name="connsiteY5" fmla="*/ 1758331 h 1912485"/>
                    <a:gd name="connsiteX6" fmla="*/ 95796 w 1163189"/>
                    <a:gd name="connsiteY6" fmla="*/ 1331625 h 1912485"/>
                    <a:gd name="connsiteX7" fmla="*/ 662161 w 1163189"/>
                    <a:gd name="connsiteY7" fmla="*/ 876068 h 1912485"/>
                    <a:gd name="connsiteX8" fmla="*/ 477351 w 1163189"/>
                    <a:gd name="connsiteY8" fmla="*/ 355988 h 1912485"/>
                    <a:gd name="connsiteX0" fmla="*/ 477351 w 1163189"/>
                    <a:gd name="connsiteY0" fmla="*/ 355988 h 1906276"/>
                    <a:gd name="connsiteX1" fmla="*/ 903575 w 1163189"/>
                    <a:gd name="connsiteY1" fmla="*/ 101594 h 1906276"/>
                    <a:gd name="connsiteX2" fmla="*/ 1163189 w 1163189"/>
                    <a:gd name="connsiteY2" fmla="*/ 1013351 h 1906276"/>
                    <a:gd name="connsiteX3" fmla="*/ 516935 w 1163189"/>
                    <a:gd name="connsiteY3" fmla="*/ 1378507 h 1906276"/>
                    <a:gd name="connsiteX4" fmla="*/ 392498 w 1163189"/>
                    <a:gd name="connsiteY4" fmla="*/ 1761255 h 1906276"/>
                    <a:gd name="connsiteX5" fmla="*/ 0 w 1163189"/>
                    <a:gd name="connsiteY5" fmla="*/ 1758331 h 1906276"/>
                    <a:gd name="connsiteX6" fmla="*/ 95796 w 1163189"/>
                    <a:gd name="connsiteY6" fmla="*/ 1331625 h 1906276"/>
                    <a:gd name="connsiteX7" fmla="*/ 662161 w 1163189"/>
                    <a:gd name="connsiteY7" fmla="*/ 876068 h 1906276"/>
                    <a:gd name="connsiteX8" fmla="*/ 477351 w 1163189"/>
                    <a:gd name="connsiteY8" fmla="*/ 355988 h 1906276"/>
                    <a:gd name="connsiteX0" fmla="*/ 477351 w 1163189"/>
                    <a:gd name="connsiteY0" fmla="*/ 355988 h 1906276"/>
                    <a:gd name="connsiteX1" fmla="*/ 903575 w 1163189"/>
                    <a:gd name="connsiteY1" fmla="*/ 101594 h 1906276"/>
                    <a:gd name="connsiteX2" fmla="*/ 1163189 w 1163189"/>
                    <a:gd name="connsiteY2" fmla="*/ 1013351 h 1906276"/>
                    <a:gd name="connsiteX3" fmla="*/ 516935 w 1163189"/>
                    <a:gd name="connsiteY3" fmla="*/ 1378507 h 1906276"/>
                    <a:gd name="connsiteX4" fmla="*/ 392498 w 1163189"/>
                    <a:gd name="connsiteY4" fmla="*/ 1761255 h 1906276"/>
                    <a:gd name="connsiteX5" fmla="*/ 0 w 1163189"/>
                    <a:gd name="connsiteY5" fmla="*/ 1758331 h 1906276"/>
                    <a:gd name="connsiteX6" fmla="*/ 103019 w 1163189"/>
                    <a:gd name="connsiteY6" fmla="*/ 1339355 h 1906276"/>
                    <a:gd name="connsiteX7" fmla="*/ 662161 w 1163189"/>
                    <a:gd name="connsiteY7" fmla="*/ 876068 h 1906276"/>
                    <a:gd name="connsiteX8" fmla="*/ 477351 w 1163189"/>
                    <a:gd name="connsiteY8" fmla="*/ 355988 h 1906276"/>
                    <a:gd name="connsiteX0" fmla="*/ 477351 w 1163189"/>
                    <a:gd name="connsiteY0" fmla="*/ 355988 h 1906276"/>
                    <a:gd name="connsiteX1" fmla="*/ 903575 w 1163189"/>
                    <a:gd name="connsiteY1" fmla="*/ 101594 h 1906276"/>
                    <a:gd name="connsiteX2" fmla="*/ 1163189 w 1163189"/>
                    <a:gd name="connsiteY2" fmla="*/ 1013351 h 1906276"/>
                    <a:gd name="connsiteX3" fmla="*/ 516935 w 1163189"/>
                    <a:gd name="connsiteY3" fmla="*/ 1378507 h 1906276"/>
                    <a:gd name="connsiteX4" fmla="*/ 392498 w 1163189"/>
                    <a:gd name="connsiteY4" fmla="*/ 1761255 h 1906276"/>
                    <a:gd name="connsiteX5" fmla="*/ 0 w 1163189"/>
                    <a:gd name="connsiteY5" fmla="*/ 1758331 h 1906276"/>
                    <a:gd name="connsiteX6" fmla="*/ 103019 w 1163189"/>
                    <a:gd name="connsiteY6" fmla="*/ 1339355 h 1906276"/>
                    <a:gd name="connsiteX7" fmla="*/ 662161 w 1163189"/>
                    <a:gd name="connsiteY7" fmla="*/ 876068 h 1906276"/>
                    <a:gd name="connsiteX8" fmla="*/ 477351 w 1163189"/>
                    <a:gd name="connsiteY8" fmla="*/ 355988 h 1906276"/>
                    <a:gd name="connsiteX0" fmla="*/ 452072 w 1137910"/>
                    <a:gd name="connsiteY0" fmla="*/ 355988 h 1906276"/>
                    <a:gd name="connsiteX1" fmla="*/ 878296 w 1137910"/>
                    <a:gd name="connsiteY1" fmla="*/ 101594 h 1906276"/>
                    <a:gd name="connsiteX2" fmla="*/ 1137910 w 1137910"/>
                    <a:gd name="connsiteY2" fmla="*/ 1013351 h 1906276"/>
                    <a:gd name="connsiteX3" fmla="*/ 491656 w 1137910"/>
                    <a:gd name="connsiteY3" fmla="*/ 1378507 h 1906276"/>
                    <a:gd name="connsiteX4" fmla="*/ 367219 w 1137910"/>
                    <a:gd name="connsiteY4" fmla="*/ 1761255 h 1906276"/>
                    <a:gd name="connsiteX5" fmla="*/ 0 w 1137910"/>
                    <a:gd name="connsiteY5" fmla="*/ 1758331 h 1906276"/>
                    <a:gd name="connsiteX6" fmla="*/ 77740 w 1137910"/>
                    <a:gd name="connsiteY6" fmla="*/ 1339355 h 1906276"/>
                    <a:gd name="connsiteX7" fmla="*/ 636882 w 1137910"/>
                    <a:gd name="connsiteY7" fmla="*/ 876068 h 1906276"/>
                    <a:gd name="connsiteX8" fmla="*/ 452072 w 1137910"/>
                    <a:gd name="connsiteY8" fmla="*/ 355988 h 1906276"/>
                    <a:gd name="connsiteX0" fmla="*/ 452072 w 1137910"/>
                    <a:gd name="connsiteY0" fmla="*/ 355988 h 1906276"/>
                    <a:gd name="connsiteX1" fmla="*/ 878296 w 1137910"/>
                    <a:gd name="connsiteY1" fmla="*/ 101594 h 1906276"/>
                    <a:gd name="connsiteX2" fmla="*/ 1137910 w 1137910"/>
                    <a:gd name="connsiteY2" fmla="*/ 1013351 h 1906276"/>
                    <a:gd name="connsiteX3" fmla="*/ 491656 w 1137910"/>
                    <a:gd name="connsiteY3" fmla="*/ 1378507 h 1906276"/>
                    <a:gd name="connsiteX4" fmla="*/ 367219 w 1137910"/>
                    <a:gd name="connsiteY4" fmla="*/ 1761255 h 1906276"/>
                    <a:gd name="connsiteX5" fmla="*/ 0 w 1137910"/>
                    <a:gd name="connsiteY5" fmla="*/ 1758331 h 1906276"/>
                    <a:gd name="connsiteX6" fmla="*/ 77740 w 1137910"/>
                    <a:gd name="connsiteY6" fmla="*/ 1339355 h 1906276"/>
                    <a:gd name="connsiteX7" fmla="*/ 636882 w 1137910"/>
                    <a:gd name="connsiteY7" fmla="*/ 876068 h 1906276"/>
                    <a:gd name="connsiteX8" fmla="*/ 452072 w 1137910"/>
                    <a:gd name="connsiteY8" fmla="*/ 355988 h 1906276"/>
                    <a:gd name="connsiteX0" fmla="*/ 452072 w 1137910"/>
                    <a:gd name="connsiteY0" fmla="*/ 355988 h 1906276"/>
                    <a:gd name="connsiteX1" fmla="*/ 878296 w 1137910"/>
                    <a:gd name="connsiteY1" fmla="*/ 101594 h 1906276"/>
                    <a:gd name="connsiteX2" fmla="*/ 1137910 w 1137910"/>
                    <a:gd name="connsiteY2" fmla="*/ 1013351 h 1906276"/>
                    <a:gd name="connsiteX3" fmla="*/ 491656 w 1137910"/>
                    <a:gd name="connsiteY3" fmla="*/ 1378507 h 1906276"/>
                    <a:gd name="connsiteX4" fmla="*/ 367219 w 1137910"/>
                    <a:gd name="connsiteY4" fmla="*/ 1761255 h 1906276"/>
                    <a:gd name="connsiteX5" fmla="*/ 0 w 1137910"/>
                    <a:gd name="connsiteY5" fmla="*/ 1758331 h 1906276"/>
                    <a:gd name="connsiteX6" fmla="*/ 77740 w 1137910"/>
                    <a:gd name="connsiteY6" fmla="*/ 1339355 h 1906276"/>
                    <a:gd name="connsiteX7" fmla="*/ 636882 w 1137910"/>
                    <a:gd name="connsiteY7" fmla="*/ 876068 h 1906276"/>
                    <a:gd name="connsiteX8" fmla="*/ 452072 w 1137910"/>
                    <a:gd name="connsiteY8" fmla="*/ 355988 h 1906276"/>
                    <a:gd name="connsiteX0" fmla="*/ 452072 w 1137910"/>
                    <a:gd name="connsiteY0" fmla="*/ 355988 h 1911714"/>
                    <a:gd name="connsiteX1" fmla="*/ 878296 w 1137910"/>
                    <a:gd name="connsiteY1" fmla="*/ 101594 h 1911714"/>
                    <a:gd name="connsiteX2" fmla="*/ 1137910 w 1137910"/>
                    <a:gd name="connsiteY2" fmla="*/ 1013351 h 1911714"/>
                    <a:gd name="connsiteX3" fmla="*/ 491656 w 1137910"/>
                    <a:gd name="connsiteY3" fmla="*/ 1378507 h 1911714"/>
                    <a:gd name="connsiteX4" fmla="*/ 367219 w 1137910"/>
                    <a:gd name="connsiteY4" fmla="*/ 1761255 h 1911714"/>
                    <a:gd name="connsiteX5" fmla="*/ 0 w 1137910"/>
                    <a:gd name="connsiteY5" fmla="*/ 1758331 h 1911714"/>
                    <a:gd name="connsiteX6" fmla="*/ 77740 w 1137910"/>
                    <a:gd name="connsiteY6" fmla="*/ 1339355 h 1911714"/>
                    <a:gd name="connsiteX7" fmla="*/ 636882 w 1137910"/>
                    <a:gd name="connsiteY7" fmla="*/ 876068 h 1911714"/>
                    <a:gd name="connsiteX8" fmla="*/ 452072 w 1137910"/>
                    <a:gd name="connsiteY8" fmla="*/ 355988 h 1911714"/>
                    <a:gd name="connsiteX0" fmla="*/ 452072 w 1137910"/>
                    <a:gd name="connsiteY0" fmla="*/ 355988 h 1897831"/>
                    <a:gd name="connsiteX1" fmla="*/ 878296 w 1137910"/>
                    <a:gd name="connsiteY1" fmla="*/ 101594 h 1897831"/>
                    <a:gd name="connsiteX2" fmla="*/ 1137910 w 1137910"/>
                    <a:gd name="connsiteY2" fmla="*/ 1013351 h 1897831"/>
                    <a:gd name="connsiteX3" fmla="*/ 491656 w 1137910"/>
                    <a:gd name="connsiteY3" fmla="*/ 1378507 h 1897831"/>
                    <a:gd name="connsiteX4" fmla="*/ 367219 w 1137910"/>
                    <a:gd name="connsiteY4" fmla="*/ 1761255 h 1897831"/>
                    <a:gd name="connsiteX5" fmla="*/ 0 w 1137910"/>
                    <a:gd name="connsiteY5" fmla="*/ 1758331 h 1897831"/>
                    <a:gd name="connsiteX6" fmla="*/ 77740 w 1137910"/>
                    <a:gd name="connsiteY6" fmla="*/ 1339355 h 1897831"/>
                    <a:gd name="connsiteX7" fmla="*/ 636882 w 1137910"/>
                    <a:gd name="connsiteY7" fmla="*/ 876068 h 1897831"/>
                    <a:gd name="connsiteX8" fmla="*/ 452072 w 1137910"/>
                    <a:gd name="connsiteY8" fmla="*/ 355988 h 1897831"/>
                    <a:gd name="connsiteX0" fmla="*/ 452072 w 1137910"/>
                    <a:gd name="connsiteY0" fmla="*/ 355988 h 1897831"/>
                    <a:gd name="connsiteX1" fmla="*/ 878296 w 1137910"/>
                    <a:gd name="connsiteY1" fmla="*/ 101594 h 1897831"/>
                    <a:gd name="connsiteX2" fmla="*/ 1137910 w 1137910"/>
                    <a:gd name="connsiteY2" fmla="*/ 1013351 h 1897831"/>
                    <a:gd name="connsiteX3" fmla="*/ 477210 w 1137910"/>
                    <a:gd name="connsiteY3" fmla="*/ 1373354 h 1897831"/>
                    <a:gd name="connsiteX4" fmla="*/ 367219 w 1137910"/>
                    <a:gd name="connsiteY4" fmla="*/ 1761255 h 1897831"/>
                    <a:gd name="connsiteX5" fmla="*/ 0 w 1137910"/>
                    <a:gd name="connsiteY5" fmla="*/ 1758331 h 1897831"/>
                    <a:gd name="connsiteX6" fmla="*/ 77740 w 1137910"/>
                    <a:gd name="connsiteY6" fmla="*/ 1339355 h 1897831"/>
                    <a:gd name="connsiteX7" fmla="*/ 636882 w 1137910"/>
                    <a:gd name="connsiteY7" fmla="*/ 876068 h 1897831"/>
                    <a:gd name="connsiteX8" fmla="*/ 452072 w 1137910"/>
                    <a:gd name="connsiteY8" fmla="*/ 355988 h 1897831"/>
                    <a:gd name="connsiteX0" fmla="*/ 452072 w 1137910"/>
                    <a:gd name="connsiteY0" fmla="*/ 355988 h 1897831"/>
                    <a:gd name="connsiteX1" fmla="*/ 878296 w 1137910"/>
                    <a:gd name="connsiteY1" fmla="*/ 101594 h 1897831"/>
                    <a:gd name="connsiteX2" fmla="*/ 1137910 w 1137910"/>
                    <a:gd name="connsiteY2" fmla="*/ 1013351 h 1897831"/>
                    <a:gd name="connsiteX3" fmla="*/ 477210 w 1137910"/>
                    <a:gd name="connsiteY3" fmla="*/ 1373354 h 1897831"/>
                    <a:gd name="connsiteX4" fmla="*/ 367219 w 1137910"/>
                    <a:gd name="connsiteY4" fmla="*/ 1761255 h 1897831"/>
                    <a:gd name="connsiteX5" fmla="*/ 0 w 1137910"/>
                    <a:gd name="connsiteY5" fmla="*/ 1758331 h 1897831"/>
                    <a:gd name="connsiteX6" fmla="*/ 77740 w 1137910"/>
                    <a:gd name="connsiteY6" fmla="*/ 1339355 h 1897831"/>
                    <a:gd name="connsiteX7" fmla="*/ 636882 w 1137910"/>
                    <a:gd name="connsiteY7" fmla="*/ 876068 h 1897831"/>
                    <a:gd name="connsiteX8" fmla="*/ 452072 w 1137910"/>
                    <a:gd name="connsiteY8" fmla="*/ 355988 h 1897831"/>
                    <a:gd name="connsiteX0" fmla="*/ 452072 w 1137910"/>
                    <a:gd name="connsiteY0" fmla="*/ 355988 h 1897831"/>
                    <a:gd name="connsiteX1" fmla="*/ 878296 w 1137910"/>
                    <a:gd name="connsiteY1" fmla="*/ 101594 h 1897831"/>
                    <a:gd name="connsiteX2" fmla="*/ 1137910 w 1137910"/>
                    <a:gd name="connsiteY2" fmla="*/ 1013351 h 1897831"/>
                    <a:gd name="connsiteX3" fmla="*/ 477210 w 1137910"/>
                    <a:gd name="connsiteY3" fmla="*/ 1373354 h 1897831"/>
                    <a:gd name="connsiteX4" fmla="*/ 367219 w 1137910"/>
                    <a:gd name="connsiteY4" fmla="*/ 1761255 h 1897831"/>
                    <a:gd name="connsiteX5" fmla="*/ 0 w 1137910"/>
                    <a:gd name="connsiteY5" fmla="*/ 1758331 h 1897831"/>
                    <a:gd name="connsiteX6" fmla="*/ 77740 w 1137910"/>
                    <a:gd name="connsiteY6" fmla="*/ 1339355 h 1897831"/>
                    <a:gd name="connsiteX7" fmla="*/ 636882 w 1137910"/>
                    <a:gd name="connsiteY7" fmla="*/ 876068 h 1897831"/>
                    <a:gd name="connsiteX8" fmla="*/ 452072 w 1137910"/>
                    <a:gd name="connsiteY8" fmla="*/ 355988 h 1897831"/>
                    <a:gd name="connsiteX0" fmla="*/ 452072 w 1137910"/>
                    <a:gd name="connsiteY0" fmla="*/ 355988 h 1897831"/>
                    <a:gd name="connsiteX1" fmla="*/ 878296 w 1137910"/>
                    <a:gd name="connsiteY1" fmla="*/ 101594 h 1897831"/>
                    <a:gd name="connsiteX2" fmla="*/ 1137910 w 1137910"/>
                    <a:gd name="connsiteY2" fmla="*/ 1013351 h 1897831"/>
                    <a:gd name="connsiteX3" fmla="*/ 477210 w 1137910"/>
                    <a:gd name="connsiteY3" fmla="*/ 1373354 h 1897831"/>
                    <a:gd name="connsiteX4" fmla="*/ 367219 w 1137910"/>
                    <a:gd name="connsiteY4" fmla="*/ 1761255 h 1897831"/>
                    <a:gd name="connsiteX5" fmla="*/ 0 w 1137910"/>
                    <a:gd name="connsiteY5" fmla="*/ 1758331 h 1897831"/>
                    <a:gd name="connsiteX6" fmla="*/ 77740 w 1137910"/>
                    <a:gd name="connsiteY6" fmla="*/ 1339355 h 1897831"/>
                    <a:gd name="connsiteX7" fmla="*/ 636882 w 1137910"/>
                    <a:gd name="connsiteY7" fmla="*/ 876068 h 1897831"/>
                    <a:gd name="connsiteX8" fmla="*/ 452072 w 1137910"/>
                    <a:gd name="connsiteY8" fmla="*/ 355988 h 189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7910" h="1897831">
                      <a:moveTo>
                        <a:pt x="452072" y="355988"/>
                      </a:moveTo>
                      <a:cubicBezTo>
                        <a:pt x="389709" y="95874"/>
                        <a:pt x="722278" y="-141824"/>
                        <a:pt x="878296" y="101594"/>
                      </a:cubicBezTo>
                      <a:cubicBezTo>
                        <a:pt x="973242" y="241675"/>
                        <a:pt x="1122263" y="613745"/>
                        <a:pt x="1137910" y="1013351"/>
                      </a:cubicBezTo>
                      <a:cubicBezTo>
                        <a:pt x="1106573" y="1239054"/>
                        <a:pt x="560518" y="1172691"/>
                        <a:pt x="477210" y="1373354"/>
                      </a:cubicBezTo>
                      <a:cubicBezTo>
                        <a:pt x="411954" y="1532128"/>
                        <a:pt x="426836" y="1559796"/>
                        <a:pt x="367219" y="1761255"/>
                      </a:cubicBezTo>
                      <a:cubicBezTo>
                        <a:pt x="316829" y="1940714"/>
                        <a:pt x="942" y="1946966"/>
                        <a:pt x="0" y="1758331"/>
                      </a:cubicBezTo>
                      <a:cubicBezTo>
                        <a:pt x="16494" y="1612664"/>
                        <a:pt x="57768" y="1400847"/>
                        <a:pt x="77740" y="1339355"/>
                      </a:cubicBezTo>
                      <a:cubicBezTo>
                        <a:pt x="117418" y="1112460"/>
                        <a:pt x="474948" y="1004013"/>
                        <a:pt x="636882" y="876068"/>
                      </a:cubicBezTo>
                      <a:cubicBezTo>
                        <a:pt x="675859" y="682434"/>
                        <a:pt x="435005" y="492455"/>
                        <a:pt x="452072" y="355988"/>
                      </a:cubicBezTo>
                      <a:close/>
                    </a:path>
                  </a:pathLst>
                </a:custGeom>
                <a:solidFill>
                  <a:schemeClr val="tx2">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latin typeface="Cambria" panose="02040503050406030204" pitchFamily="18" charset="0"/>
                    <a:ea typeface="Cambria" panose="02040503050406030204" pitchFamily="18" charset="0"/>
                    <a:cs typeface="Arial" panose="020B0604020202020204" pitchFamily="34" charset="0"/>
                  </a:endParaRPr>
                </a:p>
              </p:txBody>
            </p:sp>
          </p:grpSp>
          <p:sp>
            <p:nvSpPr>
              <p:cNvPr id="16" name="Oval 15">
                <a:extLst>
                  <a:ext uri="{FF2B5EF4-FFF2-40B4-BE49-F238E27FC236}">
                    <a16:creationId xmlns:a16="http://schemas.microsoft.com/office/drawing/2014/main" id="{780D3271-8CE7-4162-B3EE-FD767B33703A}"/>
                  </a:ext>
                </a:extLst>
              </p:cNvPr>
              <p:cNvSpPr/>
              <p:nvPr/>
            </p:nvSpPr>
            <p:spPr>
              <a:xfrm>
                <a:off x="7674627" y="6126620"/>
                <a:ext cx="1541429" cy="139006"/>
              </a:xfrm>
              <a:prstGeom prst="ellipse">
                <a:avLst/>
              </a:prstGeom>
              <a:gradFill>
                <a:gsLst>
                  <a:gs pos="0">
                    <a:schemeClr val="tx2">
                      <a:alpha val="48000"/>
                    </a:schemeClr>
                  </a:gs>
                  <a:gs pos="100000">
                    <a:schemeClr val="tx2">
                      <a:alpha val="0"/>
                    </a:schemeClr>
                  </a:gs>
                </a:gsLst>
                <a:path path="shape">
                  <a:fillToRect l="50000" t="50000" r="50000" b="50000"/>
                </a:path>
              </a:gradFill>
              <a:ln w="12700" cap="flat" cmpd="sng" algn="ctr">
                <a:noFill/>
                <a:prstDash val="solid"/>
                <a:miter lim="800000"/>
              </a:ln>
              <a:effectLst/>
            </p:spPr>
            <p:txBody>
              <a:bodyPr rtlCol="0" anchor="ctr"/>
              <a:lstStyle/>
              <a:p>
                <a:pPr algn="ctr">
                  <a:defRPr/>
                </a:pPr>
                <a:endParaRPr lang="en-US" sz="2400" kern="0" dirty="0">
                  <a:solidFill>
                    <a:schemeClr val="bg1"/>
                  </a:solidFill>
                  <a:latin typeface="Cambria" panose="02040503050406030204" pitchFamily="18" charset="0"/>
                  <a:ea typeface="Cambria" panose="02040503050406030204" pitchFamily="18" charset="0"/>
                </a:endParaRPr>
              </a:p>
            </p:txBody>
          </p:sp>
        </p:grpSp>
      </p:grpSp>
      <p:grpSp>
        <p:nvGrpSpPr>
          <p:cNvPr id="74" name="Group 73">
            <a:extLst>
              <a:ext uri="{FF2B5EF4-FFF2-40B4-BE49-F238E27FC236}">
                <a16:creationId xmlns:a16="http://schemas.microsoft.com/office/drawing/2014/main" id="{431CFEEA-621F-D98E-1EC8-EF6EA5ADF7B1}"/>
              </a:ext>
              <a:ext uri="{C183D7F6-B498-43B3-948B-1728B52AA6E4}">
                <adec:decorative xmlns:adec="http://schemas.microsoft.com/office/drawing/2017/decorative" val="1"/>
              </a:ext>
            </a:extLst>
          </p:cNvPr>
          <p:cNvGrpSpPr/>
          <p:nvPr/>
        </p:nvGrpSpPr>
        <p:grpSpPr>
          <a:xfrm>
            <a:off x="3934074" y="2962730"/>
            <a:ext cx="2491591" cy="2674284"/>
            <a:chOff x="3934074" y="2962730"/>
            <a:chExt cx="2491591" cy="2674284"/>
          </a:xfrm>
        </p:grpSpPr>
        <p:sp>
          <p:nvSpPr>
            <p:cNvPr id="22" name="Rectangle 9">
              <a:extLst>
                <a:ext uri="{FF2B5EF4-FFF2-40B4-BE49-F238E27FC236}">
                  <a16:creationId xmlns:a16="http://schemas.microsoft.com/office/drawing/2014/main" id="{B7DF32CB-B63D-4DA7-965E-33D456634B64}"/>
                </a:ext>
              </a:extLst>
            </p:cNvPr>
            <p:cNvSpPr/>
            <p:nvPr/>
          </p:nvSpPr>
          <p:spPr>
            <a:xfrm rot="21343062" flipH="1">
              <a:off x="4519044" y="3977238"/>
              <a:ext cx="664756" cy="235249"/>
            </a:xfrm>
            <a:custGeom>
              <a:avLst/>
              <a:gdLst>
                <a:gd name="connsiteX0" fmla="*/ 0 w 1258480"/>
                <a:gd name="connsiteY0" fmla="*/ 0 h 226243"/>
                <a:gd name="connsiteX1" fmla="*/ 1258480 w 1258480"/>
                <a:gd name="connsiteY1" fmla="*/ 0 h 226243"/>
                <a:gd name="connsiteX2" fmla="*/ 1258480 w 1258480"/>
                <a:gd name="connsiteY2" fmla="*/ 226243 h 226243"/>
                <a:gd name="connsiteX3" fmla="*/ 0 w 1258480"/>
                <a:gd name="connsiteY3" fmla="*/ 226243 h 226243"/>
                <a:gd name="connsiteX4" fmla="*/ 0 w 1258480"/>
                <a:gd name="connsiteY4" fmla="*/ 0 h 226243"/>
                <a:gd name="connsiteX0" fmla="*/ 0 w 1317135"/>
                <a:gd name="connsiteY0" fmla="*/ 0 h 226243"/>
                <a:gd name="connsiteX1" fmla="*/ 1258480 w 1317135"/>
                <a:gd name="connsiteY1" fmla="*/ 0 h 226243"/>
                <a:gd name="connsiteX2" fmla="*/ 1258480 w 1317135"/>
                <a:gd name="connsiteY2" fmla="*/ 226243 h 226243"/>
                <a:gd name="connsiteX3" fmla="*/ 0 w 1317135"/>
                <a:gd name="connsiteY3" fmla="*/ 226243 h 226243"/>
                <a:gd name="connsiteX4" fmla="*/ 0 w 1317135"/>
                <a:gd name="connsiteY4" fmla="*/ 0 h 226243"/>
                <a:gd name="connsiteX0" fmla="*/ 0 w 1370175"/>
                <a:gd name="connsiteY0" fmla="*/ 0 h 226243"/>
                <a:gd name="connsiteX1" fmla="*/ 1258480 w 1370175"/>
                <a:gd name="connsiteY1" fmla="*/ 0 h 226243"/>
                <a:gd name="connsiteX2" fmla="*/ 1258480 w 1370175"/>
                <a:gd name="connsiteY2" fmla="*/ 226243 h 226243"/>
                <a:gd name="connsiteX3" fmla="*/ 0 w 1370175"/>
                <a:gd name="connsiteY3" fmla="*/ 226243 h 226243"/>
                <a:gd name="connsiteX4" fmla="*/ 0 w 1370175"/>
                <a:gd name="connsiteY4" fmla="*/ 0 h 226243"/>
                <a:gd name="connsiteX0" fmla="*/ 0 w 1373538"/>
                <a:gd name="connsiteY0" fmla="*/ 0 h 226243"/>
                <a:gd name="connsiteX1" fmla="*/ 1258480 w 1373538"/>
                <a:gd name="connsiteY1" fmla="*/ 0 h 226243"/>
                <a:gd name="connsiteX2" fmla="*/ 1258480 w 1373538"/>
                <a:gd name="connsiteY2" fmla="*/ 226243 h 226243"/>
                <a:gd name="connsiteX3" fmla="*/ 0 w 1373538"/>
                <a:gd name="connsiteY3" fmla="*/ 226243 h 226243"/>
                <a:gd name="connsiteX4" fmla="*/ 0 w 1373538"/>
                <a:gd name="connsiteY4" fmla="*/ 0 h 226243"/>
                <a:gd name="connsiteX0" fmla="*/ 0 w 1379085"/>
                <a:gd name="connsiteY0" fmla="*/ 0 h 226243"/>
                <a:gd name="connsiteX1" fmla="*/ 1258480 w 1379085"/>
                <a:gd name="connsiteY1" fmla="*/ 0 h 226243"/>
                <a:gd name="connsiteX2" fmla="*/ 1258480 w 1379085"/>
                <a:gd name="connsiteY2" fmla="*/ 226243 h 226243"/>
                <a:gd name="connsiteX3" fmla="*/ 0 w 1379085"/>
                <a:gd name="connsiteY3" fmla="*/ 226243 h 226243"/>
                <a:gd name="connsiteX4" fmla="*/ 0 w 1379085"/>
                <a:gd name="connsiteY4" fmla="*/ 0 h 226243"/>
                <a:gd name="connsiteX0" fmla="*/ 179109 w 1379085"/>
                <a:gd name="connsiteY0" fmla="*/ 0 h 339365"/>
                <a:gd name="connsiteX1" fmla="*/ 1258480 w 1379085"/>
                <a:gd name="connsiteY1" fmla="*/ 113122 h 339365"/>
                <a:gd name="connsiteX2" fmla="*/ 1258480 w 1379085"/>
                <a:gd name="connsiteY2" fmla="*/ 339365 h 339365"/>
                <a:gd name="connsiteX3" fmla="*/ 0 w 1379085"/>
                <a:gd name="connsiteY3" fmla="*/ 339365 h 339365"/>
                <a:gd name="connsiteX4" fmla="*/ 179109 w 1379085"/>
                <a:gd name="connsiteY4" fmla="*/ 0 h 339365"/>
                <a:gd name="connsiteX0" fmla="*/ 146115 w 1346091"/>
                <a:gd name="connsiteY0" fmla="*/ 0 h 339365"/>
                <a:gd name="connsiteX1" fmla="*/ 1225486 w 1346091"/>
                <a:gd name="connsiteY1" fmla="*/ 113122 h 339365"/>
                <a:gd name="connsiteX2" fmla="*/ 1225486 w 1346091"/>
                <a:gd name="connsiteY2" fmla="*/ 339365 h 339365"/>
                <a:gd name="connsiteX3" fmla="*/ 0 w 1346091"/>
                <a:gd name="connsiteY3" fmla="*/ 268664 h 339365"/>
                <a:gd name="connsiteX4" fmla="*/ 146115 w 1346091"/>
                <a:gd name="connsiteY4" fmla="*/ 0 h 339365"/>
                <a:gd name="connsiteX0" fmla="*/ 146115 w 1347959"/>
                <a:gd name="connsiteY0" fmla="*/ 0 h 339365"/>
                <a:gd name="connsiteX1" fmla="*/ 1225486 w 1347959"/>
                <a:gd name="connsiteY1" fmla="*/ 113122 h 339365"/>
                <a:gd name="connsiteX2" fmla="*/ 1225486 w 1347959"/>
                <a:gd name="connsiteY2" fmla="*/ 339365 h 339365"/>
                <a:gd name="connsiteX3" fmla="*/ 0 w 1347959"/>
                <a:gd name="connsiteY3" fmla="*/ 268664 h 339365"/>
                <a:gd name="connsiteX4" fmla="*/ 146115 w 1347959"/>
                <a:gd name="connsiteY4" fmla="*/ 0 h 339365"/>
                <a:gd name="connsiteX0" fmla="*/ 146115 w 1455321"/>
                <a:gd name="connsiteY0" fmla="*/ 0 h 315798"/>
                <a:gd name="connsiteX1" fmla="*/ 1225486 w 1455321"/>
                <a:gd name="connsiteY1" fmla="*/ 113122 h 315798"/>
                <a:gd name="connsiteX2" fmla="*/ 1381028 w 1455321"/>
                <a:gd name="connsiteY2" fmla="*/ 315798 h 315798"/>
                <a:gd name="connsiteX3" fmla="*/ 0 w 1455321"/>
                <a:gd name="connsiteY3" fmla="*/ 268664 h 315798"/>
                <a:gd name="connsiteX4" fmla="*/ 146115 w 1455321"/>
                <a:gd name="connsiteY4" fmla="*/ 0 h 315798"/>
                <a:gd name="connsiteX0" fmla="*/ 146115 w 1550695"/>
                <a:gd name="connsiteY0" fmla="*/ 9078 h 277742"/>
                <a:gd name="connsiteX1" fmla="*/ 1225486 w 1550695"/>
                <a:gd name="connsiteY1" fmla="*/ 122200 h 277742"/>
                <a:gd name="connsiteX2" fmla="*/ 1494150 w 1550695"/>
                <a:gd name="connsiteY2" fmla="*/ 13792 h 277742"/>
                <a:gd name="connsiteX3" fmla="*/ 0 w 1550695"/>
                <a:gd name="connsiteY3" fmla="*/ 277742 h 277742"/>
                <a:gd name="connsiteX4" fmla="*/ 146115 w 1550695"/>
                <a:gd name="connsiteY4" fmla="*/ 9078 h 277742"/>
                <a:gd name="connsiteX0" fmla="*/ 146115 w 1292530"/>
                <a:gd name="connsiteY0" fmla="*/ 0 h 447773"/>
                <a:gd name="connsiteX1" fmla="*/ 1225486 w 1292530"/>
                <a:gd name="connsiteY1" fmla="*/ 113122 h 447773"/>
                <a:gd name="connsiteX2" fmla="*/ 1084084 w 1292530"/>
                <a:gd name="connsiteY2" fmla="*/ 447773 h 447773"/>
                <a:gd name="connsiteX3" fmla="*/ 0 w 1292530"/>
                <a:gd name="connsiteY3" fmla="*/ 268664 h 447773"/>
                <a:gd name="connsiteX4" fmla="*/ 146115 w 1292530"/>
                <a:gd name="connsiteY4" fmla="*/ 0 h 447773"/>
                <a:gd name="connsiteX0" fmla="*/ 146115 w 1202397"/>
                <a:gd name="connsiteY0" fmla="*/ 0 h 447773"/>
                <a:gd name="connsiteX1" fmla="*/ 1074658 w 1202397"/>
                <a:gd name="connsiteY1" fmla="*/ 278091 h 447773"/>
                <a:gd name="connsiteX2" fmla="*/ 1084084 w 1202397"/>
                <a:gd name="connsiteY2" fmla="*/ 447773 h 447773"/>
                <a:gd name="connsiteX3" fmla="*/ 0 w 1202397"/>
                <a:gd name="connsiteY3" fmla="*/ 268664 h 447773"/>
                <a:gd name="connsiteX4" fmla="*/ 146115 w 1202397"/>
                <a:gd name="connsiteY4" fmla="*/ 0 h 447773"/>
                <a:gd name="connsiteX0" fmla="*/ 146115 w 1227774"/>
                <a:gd name="connsiteY0" fmla="*/ 0 h 447773"/>
                <a:gd name="connsiteX1" fmla="*/ 1126505 w 1227774"/>
                <a:gd name="connsiteY1" fmla="*/ 113122 h 447773"/>
                <a:gd name="connsiteX2" fmla="*/ 1084084 w 1227774"/>
                <a:gd name="connsiteY2" fmla="*/ 447773 h 447773"/>
                <a:gd name="connsiteX3" fmla="*/ 0 w 1227774"/>
                <a:gd name="connsiteY3" fmla="*/ 268664 h 447773"/>
                <a:gd name="connsiteX4" fmla="*/ 146115 w 1227774"/>
                <a:gd name="connsiteY4" fmla="*/ 0 h 447773"/>
                <a:gd name="connsiteX0" fmla="*/ 146115 w 1227774"/>
                <a:gd name="connsiteY0" fmla="*/ 0 h 447773"/>
                <a:gd name="connsiteX1" fmla="*/ 1126505 w 1227774"/>
                <a:gd name="connsiteY1" fmla="*/ 113122 h 447773"/>
                <a:gd name="connsiteX2" fmla="*/ 1084084 w 1227774"/>
                <a:gd name="connsiteY2" fmla="*/ 447773 h 447773"/>
                <a:gd name="connsiteX3" fmla="*/ 0 w 1227774"/>
                <a:gd name="connsiteY3" fmla="*/ 268664 h 447773"/>
                <a:gd name="connsiteX4" fmla="*/ 146115 w 1227774"/>
                <a:gd name="connsiteY4" fmla="*/ 0 h 447773"/>
                <a:gd name="connsiteX0" fmla="*/ 146115 w 1230387"/>
                <a:gd name="connsiteY0" fmla="*/ 0 h 447773"/>
                <a:gd name="connsiteX1" fmla="*/ 1131218 w 1230387"/>
                <a:gd name="connsiteY1" fmla="*/ 32994 h 447773"/>
                <a:gd name="connsiteX2" fmla="*/ 1084084 w 1230387"/>
                <a:gd name="connsiteY2" fmla="*/ 447773 h 447773"/>
                <a:gd name="connsiteX3" fmla="*/ 0 w 1230387"/>
                <a:gd name="connsiteY3" fmla="*/ 268664 h 447773"/>
                <a:gd name="connsiteX4" fmla="*/ 146115 w 1230387"/>
                <a:gd name="connsiteY4" fmla="*/ 0 h 447773"/>
                <a:gd name="connsiteX0" fmla="*/ 146115 w 1236841"/>
                <a:gd name="connsiteY0" fmla="*/ 0 h 433633"/>
                <a:gd name="connsiteX1" fmla="*/ 1131218 w 1236841"/>
                <a:gd name="connsiteY1" fmla="*/ 32994 h 433633"/>
                <a:gd name="connsiteX2" fmla="*/ 1098225 w 1236841"/>
                <a:gd name="connsiteY2" fmla="*/ 433633 h 433633"/>
                <a:gd name="connsiteX3" fmla="*/ 0 w 1236841"/>
                <a:gd name="connsiteY3" fmla="*/ 268664 h 433633"/>
                <a:gd name="connsiteX4" fmla="*/ 146115 w 1236841"/>
                <a:gd name="connsiteY4" fmla="*/ 0 h 433633"/>
                <a:gd name="connsiteX0" fmla="*/ 146115 w 1236841"/>
                <a:gd name="connsiteY0" fmla="*/ 0 h 433633"/>
                <a:gd name="connsiteX1" fmla="*/ 636308 w 1236841"/>
                <a:gd name="connsiteY1" fmla="*/ 9428 h 433633"/>
                <a:gd name="connsiteX2" fmla="*/ 1131218 w 1236841"/>
                <a:gd name="connsiteY2" fmla="*/ 32994 h 433633"/>
                <a:gd name="connsiteX3" fmla="*/ 1098225 w 1236841"/>
                <a:gd name="connsiteY3" fmla="*/ 433633 h 433633"/>
                <a:gd name="connsiteX4" fmla="*/ 0 w 1236841"/>
                <a:gd name="connsiteY4" fmla="*/ 268664 h 433633"/>
                <a:gd name="connsiteX5" fmla="*/ 146115 w 1236841"/>
                <a:gd name="connsiteY5" fmla="*/ 0 h 433633"/>
                <a:gd name="connsiteX0" fmla="*/ 146115 w 1236841"/>
                <a:gd name="connsiteY0" fmla="*/ 0 h 433633"/>
                <a:gd name="connsiteX1" fmla="*/ 575034 w 1236841"/>
                <a:gd name="connsiteY1" fmla="*/ 150830 h 433633"/>
                <a:gd name="connsiteX2" fmla="*/ 1131218 w 1236841"/>
                <a:gd name="connsiteY2" fmla="*/ 32994 h 433633"/>
                <a:gd name="connsiteX3" fmla="*/ 1098225 w 1236841"/>
                <a:gd name="connsiteY3" fmla="*/ 433633 h 433633"/>
                <a:gd name="connsiteX4" fmla="*/ 0 w 1236841"/>
                <a:gd name="connsiteY4" fmla="*/ 268664 h 433633"/>
                <a:gd name="connsiteX5" fmla="*/ 146115 w 1236841"/>
                <a:gd name="connsiteY5" fmla="*/ 0 h 433633"/>
                <a:gd name="connsiteX0" fmla="*/ 146115 w 1236841"/>
                <a:gd name="connsiteY0" fmla="*/ 0 h 433633"/>
                <a:gd name="connsiteX1" fmla="*/ 575034 w 1236841"/>
                <a:gd name="connsiteY1" fmla="*/ 150830 h 433633"/>
                <a:gd name="connsiteX2" fmla="*/ 1131218 w 1236841"/>
                <a:gd name="connsiteY2" fmla="*/ 32994 h 433633"/>
                <a:gd name="connsiteX3" fmla="*/ 1098225 w 1236841"/>
                <a:gd name="connsiteY3" fmla="*/ 433633 h 433633"/>
                <a:gd name="connsiteX4" fmla="*/ 570321 w 1236841"/>
                <a:gd name="connsiteY4" fmla="*/ 348793 h 433633"/>
                <a:gd name="connsiteX5" fmla="*/ 0 w 1236841"/>
                <a:gd name="connsiteY5" fmla="*/ 268664 h 433633"/>
                <a:gd name="connsiteX6" fmla="*/ 146115 w 1236841"/>
                <a:gd name="connsiteY6" fmla="*/ 0 h 433633"/>
                <a:gd name="connsiteX0" fmla="*/ 146115 w 1236841"/>
                <a:gd name="connsiteY0" fmla="*/ 0 h 471341"/>
                <a:gd name="connsiteX1" fmla="*/ 575034 w 1236841"/>
                <a:gd name="connsiteY1" fmla="*/ 150830 h 471341"/>
                <a:gd name="connsiteX2" fmla="*/ 1131218 w 1236841"/>
                <a:gd name="connsiteY2" fmla="*/ 32994 h 471341"/>
                <a:gd name="connsiteX3" fmla="*/ 1098225 w 1236841"/>
                <a:gd name="connsiteY3" fmla="*/ 433633 h 471341"/>
                <a:gd name="connsiteX4" fmla="*/ 447773 w 1236841"/>
                <a:gd name="connsiteY4" fmla="*/ 471341 h 471341"/>
                <a:gd name="connsiteX5" fmla="*/ 0 w 1236841"/>
                <a:gd name="connsiteY5" fmla="*/ 268664 h 471341"/>
                <a:gd name="connsiteX6" fmla="*/ 146115 w 1236841"/>
                <a:gd name="connsiteY6" fmla="*/ 0 h 471341"/>
                <a:gd name="connsiteX0" fmla="*/ 146115 w 1239095"/>
                <a:gd name="connsiteY0" fmla="*/ 0 h 471341"/>
                <a:gd name="connsiteX1" fmla="*/ 575034 w 1239095"/>
                <a:gd name="connsiteY1" fmla="*/ 150830 h 471341"/>
                <a:gd name="connsiteX2" fmla="*/ 1131218 w 1239095"/>
                <a:gd name="connsiteY2" fmla="*/ 32994 h 471341"/>
                <a:gd name="connsiteX3" fmla="*/ 1102939 w 1239095"/>
                <a:gd name="connsiteY3" fmla="*/ 424206 h 471341"/>
                <a:gd name="connsiteX4" fmla="*/ 447773 w 1239095"/>
                <a:gd name="connsiteY4" fmla="*/ 471341 h 471341"/>
                <a:gd name="connsiteX5" fmla="*/ 0 w 1239095"/>
                <a:gd name="connsiteY5" fmla="*/ 268664 h 471341"/>
                <a:gd name="connsiteX6" fmla="*/ 146115 w 1239095"/>
                <a:gd name="connsiteY6" fmla="*/ 0 h 471341"/>
                <a:gd name="connsiteX0" fmla="*/ 146115 w 1239095"/>
                <a:gd name="connsiteY0" fmla="*/ 12438 h 483779"/>
                <a:gd name="connsiteX1" fmla="*/ 575034 w 1239095"/>
                <a:gd name="connsiteY1" fmla="*/ 163268 h 483779"/>
                <a:gd name="connsiteX2" fmla="*/ 1131218 w 1239095"/>
                <a:gd name="connsiteY2" fmla="*/ 45432 h 483779"/>
                <a:gd name="connsiteX3" fmla="*/ 1102939 w 1239095"/>
                <a:gd name="connsiteY3" fmla="*/ 436644 h 483779"/>
                <a:gd name="connsiteX4" fmla="*/ 447773 w 1239095"/>
                <a:gd name="connsiteY4" fmla="*/ 483779 h 483779"/>
                <a:gd name="connsiteX5" fmla="*/ 0 w 1239095"/>
                <a:gd name="connsiteY5" fmla="*/ 281102 h 483779"/>
                <a:gd name="connsiteX6" fmla="*/ 146115 w 1239095"/>
                <a:gd name="connsiteY6" fmla="*/ 12438 h 483779"/>
                <a:gd name="connsiteX0" fmla="*/ 178741 w 1271721"/>
                <a:gd name="connsiteY0" fmla="*/ 13853 h 485194"/>
                <a:gd name="connsiteX1" fmla="*/ 607660 w 1271721"/>
                <a:gd name="connsiteY1" fmla="*/ 164683 h 485194"/>
                <a:gd name="connsiteX2" fmla="*/ 1163844 w 1271721"/>
                <a:gd name="connsiteY2" fmla="*/ 46847 h 485194"/>
                <a:gd name="connsiteX3" fmla="*/ 1135565 w 1271721"/>
                <a:gd name="connsiteY3" fmla="*/ 438059 h 485194"/>
                <a:gd name="connsiteX4" fmla="*/ 480399 w 1271721"/>
                <a:gd name="connsiteY4" fmla="*/ 485194 h 485194"/>
                <a:gd name="connsiteX5" fmla="*/ 32626 w 1271721"/>
                <a:gd name="connsiteY5" fmla="*/ 282517 h 485194"/>
                <a:gd name="connsiteX6" fmla="*/ 178741 w 1271721"/>
                <a:gd name="connsiteY6" fmla="*/ 13853 h 485194"/>
                <a:gd name="connsiteX0" fmla="*/ 185477 w 1278457"/>
                <a:gd name="connsiteY0" fmla="*/ 16781 h 488122"/>
                <a:gd name="connsiteX1" fmla="*/ 614396 w 1278457"/>
                <a:gd name="connsiteY1" fmla="*/ 167611 h 488122"/>
                <a:gd name="connsiteX2" fmla="*/ 1170580 w 1278457"/>
                <a:gd name="connsiteY2" fmla="*/ 49775 h 488122"/>
                <a:gd name="connsiteX3" fmla="*/ 1142301 w 1278457"/>
                <a:gd name="connsiteY3" fmla="*/ 440987 h 488122"/>
                <a:gd name="connsiteX4" fmla="*/ 487135 w 1278457"/>
                <a:gd name="connsiteY4" fmla="*/ 488122 h 488122"/>
                <a:gd name="connsiteX5" fmla="*/ 39362 w 1278457"/>
                <a:gd name="connsiteY5" fmla="*/ 285445 h 488122"/>
                <a:gd name="connsiteX6" fmla="*/ 185477 w 1278457"/>
                <a:gd name="connsiteY6" fmla="*/ 16781 h 488122"/>
                <a:gd name="connsiteX0" fmla="*/ 197623 w 1290603"/>
                <a:gd name="connsiteY0" fmla="*/ 16051 h 487392"/>
                <a:gd name="connsiteX1" fmla="*/ 626542 w 1290603"/>
                <a:gd name="connsiteY1" fmla="*/ 166881 h 487392"/>
                <a:gd name="connsiteX2" fmla="*/ 1182726 w 1290603"/>
                <a:gd name="connsiteY2" fmla="*/ 49045 h 487392"/>
                <a:gd name="connsiteX3" fmla="*/ 1154447 w 1290603"/>
                <a:gd name="connsiteY3" fmla="*/ 440257 h 487392"/>
                <a:gd name="connsiteX4" fmla="*/ 499281 w 1290603"/>
                <a:gd name="connsiteY4" fmla="*/ 487392 h 487392"/>
                <a:gd name="connsiteX5" fmla="*/ 51508 w 1290603"/>
                <a:gd name="connsiteY5" fmla="*/ 284715 h 487392"/>
                <a:gd name="connsiteX6" fmla="*/ 197623 w 1290603"/>
                <a:gd name="connsiteY6" fmla="*/ 16051 h 487392"/>
                <a:gd name="connsiteX0" fmla="*/ 197623 w 1288349"/>
                <a:gd name="connsiteY0" fmla="*/ 16051 h 487392"/>
                <a:gd name="connsiteX1" fmla="*/ 626542 w 1288349"/>
                <a:gd name="connsiteY1" fmla="*/ 166881 h 487392"/>
                <a:gd name="connsiteX2" fmla="*/ 1182726 w 1288349"/>
                <a:gd name="connsiteY2" fmla="*/ 49045 h 487392"/>
                <a:gd name="connsiteX3" fmla="*/ 1149733 w 1288349"/>
                <a:gd name="connsiteY3" fmla="*/ 430830 h 487392"/>
                <a:gd name="connsiteX4" fmla="*/ 499281 w 1288349"/>
                <a:gd name="connsiteY4" fmla="*/ 487392 h 487392"/>
                <a:gd name="connsiteX5" fmla="*/ 51508 w 1288349"/>
                <a:gd name="connsiteY5" fmla="*/ 284715 h 487392"/>
                <a:gd name="connsiteX6" fmla="*/ 197623 w 1288349"/>
                <a:gd name="connsiteY6" fmla="*/ 16051 h 487392"/>
                <a:gd name="connsiteX0" fmla="*/ 197623 w 1307829"/>
                <a:gd name="connsiteY0" fmla="*/ 16051 h 487392"/>
                <a:gd name="connsiteX1" fmla="*/ 626542 w 1307829"/>
                <a:gd name="connsiteY1" fmla="*/ 166881 h 487392"/>
                <a:gd name="connsiteX2" fmla="*/ 1182726 w 1307829"/>
                <a:gd name="connsiteY2" fmla="*/ 49045 h 487392"/>
                <a:gd name="connsiteX3" fmla="*/ 1149733 w 1307829"/>
                <a:gd name="connsiteY3" fmla="*/ 430830 h 487392"/>
                <a:gd name="connsiteX4" fmla="*/ 499281 w 1307829"/>
                <a:gd name="connsiteY4" fmla="*/ 487392 h 487392"/>
                <a:gd name="connsiteX5" fmla="*/ 51508 w 1307829"/>
                <a:gd name="connsiteY5" fmla="*/ 284715 h 487392"/>
                <a:gd name="connsiteX6" fmla="*/ 197623 w 1307829"/>
                <a:gd name="connsiteY6" fmla="*/ 16051 h 487392"/>
                <a:gd name="connsiteX0" fmla="*/ 197623 w 1305362"/>
                <a:gd name="connsiteY0" fmla="*/ 16051 h 487392"/>
                <a:gd name="connsiteX1" fmla="*/ 626542 w 1305362"/>
                <a:gd name="connsiteY1" fmla="*/ 166881 h 487392"/>
                <a:gd name="connsiteX2" fmla="*/ 1182726 w 1305362"/>
                <a:gd name="connsiteY2" fmla="*/ 49045 h 487392"/>
                <a:gd name="connsiteX3" fmla="*/ 1145019 w 1305362"/>
                <a:gd name="connsiteY3" fmla="*/ 416690 h 487392"/>
                <a:gd name="connsiteX4" fmla="*/ 499281 w 1305362"/>
                <a:gd name="connsiteY4" fmla="*/ 487392 h 487392"/>
                <a:gd name="connsiteX5" fmla="*/ 51508 w 1305362"/>
                <a:gd name="connsiteY5" fmla="*/ 284715 h 487392"/>
                <a:gd name="connsiteX6" fmla="*/ 197623 w 1305362"/>
                <a:gd name="connsiteY6" fmla="*/ 16051 h 487392"/>
                <a:gd name="connsiteX0" fmla="*/ 197623 w 1300911"/>
                <a:gd name="connsiteY0" fmla="*/ 16051 h 487392"/>
                <a:gd name="connsiteX1" fmla="*/ 626542 w 1300911"/>
                <a:gd name="connsiteY1" fmla="*/ 166881 h 487392"/>
                <a:gd name="connsiteX2" fmla="*/ 1173299 w 1300911"/>
                <a:gd name="connsiteY2" fmla="*/ 44332 h 487392"/>
                <a:gd name="connsiteX3" fmla="*/ 1145019 w 1300911"/>
                <a:gd name="connsiteY3" fmla="*/ 416690 h 487392"/>
                <a:gd name="connsiteX4" fmla="*/ 499281 w 1300911"/>
                <a:gd name="connsiteY4" fmla="*/ 487392 h 487392"/>
                <a:gd name="connsiteX5" fmla="*/ 51508 w 1300911"/>
                <a:gd name="connsiteY5" fmla="*/ 284715 h 487392"/>
                <a:gd name="connsiteX6" fmla="*/ 197623 w 1300911"/>
                <a:gd name="connsiteY6" fmla="*/ 16051 h 487392"/>
                <a:gd name="connsiteX0" fmla="*/ 197623 w 1300911"/>
                <a:gd name="connsiteY0" fmla="*/ 16051 h 487392"/>
                <a:gd name="connsiteX1" fmla="*/ 626542 w 1300911"/>
                <a:gd name="connsiteY1" fmla="*/ 166881 h 487392"/>
                <a:gd name="connsiteX2" fmla="*/ 1173299 w 1300911"/>
                <a:gd name="connsiteY2" fmla="*/ 44332 h 487392"/>
                <a:gd name="connsiteX3" fmla="*/ 1145019 w 1300911"/>
                <a:gd name="connsiteY3" fmla="*/ 416690 h 487392"/>
                <a:gd name="connsiteX4" fmla="*/ 499281 w 1300911"/>
                <a:gd name="connsiteY4" fmla="*/ 487392 h 487392"/>
                <a:gd name="connsiteX5" fmla="*/ 51508 w 1300911"/>
                <a:gd name="connsiteY5" fmla="*/ 284715 h 487392"/>
                <a:gd name="connsiteX6" fmla="*/ 197623 w 1300911"/>
                <a:gd name="connsiteY6" fmla="*/ 16051 h 487392"/>
                <a:gd name="connsiteX0" fmla="*/ 191623 w 1304338"/>
                <a:gd name="connsiteY0" fmla="*/ 16825 h 474026"/>
                <a:gd name="connsiteX1" fmla="*/ 629969 w 1304338"/>
                <a:gd name="connsiteY1" fmla="*/ 153515 h 474026"/>
                <a:gd name="connsiteX2" fmla="*/ 1176726 w 1304338"/>
                <a:gd name="connsiteY2" fmla="*/ 30966 h 474026"/>
                <a:gd name="connsiteX3" fmla="*/ 1148446 w 1304338"/>
                <a:gd name="connsiteY3" fmla="*/ 403324 h 474026"/>
                <a:gd name="connsiteX4" fmla="*/ 502708 w 1304338"/>
                <a:gd name="connsiteY4" fmla="*/ 474026 h 474026"/>
                <a:gd name="connsiteX5" fmla="*/ 54935 w 1304338"/>
                <a:gd name="connsiteY5" fmla="*/ 271349 h 474026"/>
                <a:gd name="connsiteX6" fmla="*/ 191623 w 1304338"/>
                <a:gd name="connsiteY6" fmla="*/ 16825 h 474026"/>
                <a:gd name="connsiteX0" fmla="*/ 191623 w 1304338"/>
                <a:gd name="connsiteY0" fmla="*/ 16825 h 474026"/>
                <a:gd name="connsiteX1" fmla="*/ 559268 w 1304338"/>
                <a:gd name="connsiteY1" fmla="*/ 177082 h 474026"/>
                <a:gd name="connsiteX2" fmla="*/ 1176726 w 1304338"/>
                <a:gd name="connsiteY2" fmla="*/ 30966 h 474026"/>
                <a:gd name="connsiteX3" fmla="*/ 1148446 w 1304338"/>
                <a:gd name="connsiteY3" fmla="*/ 403324 h 474026"/>
                <a:gd name="connsiteX4" fmla="*/ 502708 w 1304338"/>
                <a:gd name="connsiteY4" fmla="*/ 474026 h 474026"/>
                <a:gd name="connsiteX5" fmla="*/ 54935 w 1304338"/>
                <a:gd name="connsiteY5" fmla="*/ 271349 h 474026"/>
                <a:gd name="connsiteX6" fmla="*/ 191623 w 1304338"/>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5335"/>
                <a:gd name="connsiteY0" fmla="*/ 16825 h 474026"/>
                <a:gd name="connsiteX1" fmla="*/ 587713 w 1335335"/>
                <a:gd name="connsiteY1" fmla="*/ 177082 h 474026"/>
                <a:gd name="connsiteX2" fmla="*/ 1205171 w 1335335"/>
                <a:gd name="connsiteY2" fmla="*/ 30966 h 474026"/>
                <a:gd name="connsiteX3" fmla="*/ 1181604 w 1335335"/>
                <a:gd name="connsiteY3" fmla="*/ 398611 h 474026"/>
                <a:gd name="connsiteX4" fmla="*/ 531153 w 1335335"/>
                <a:gd name="connsiteY4" fmla="*/ 474026 h 474026"/>
                <a:gd name="connsiteX5" fmla="*/ 83380 w 1335335"/>
                <a:gd name="connsiteY5" fmla="*/ 271349 h 474026"/>
                <a:gd name="connsiteX6" fmla="*/ 220068 w 1335335"/>
                <a:gd name="connsiteY6" fmla="*/ 16825 h 474026"/>
                <a:gd name="connsiteX0" fmla="*/ 221619 w 1336886"/>
                <a:gd name="connsiteY0" fmla="*/ 15908 h 473109"/>
                <a:gd name="connsiteX1" fmla="*/ 589264 w 1336886"/>
                <a:gd name="connsiteY1" fmla="*/ 176165 h 473109"/>
                <a:gd name="connsiteX2" fmla="*/ 1206722 w 1336886"/>
                <a:gd name="connsiteY2" fmla="*/ 30049 h 473109"/>
                <a:gd name="connsiteX3" fmla="*/ 1183155 w 1336886"/>
                <a:gd name="connsiteY3" fmla="*/ 397694 h 473109"/>
                <a:gd name="connsiteX4" fmla="*/ 532704 w 1336886"/>
                <a:gd name="connsiteY4" fmla="*/ 473109 h 473109"/>
                <a:gd name="connsiteX5" fmla="*/ 84931 w 1336886"/>
                <a:gd name="connsiteY5" fmla="*/ 270432 h 473109"/>
                <a:gd name="connsiteX6" fmla="*/ 221619 w 1336886"/>
                <a:gd name="connsiteY6" fmla="*/ 15908 h 473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6886" h="473109">
                  <a:moveTo>
                    <a:pt x="221619" y="15908"/>
                  </a:moveTo>
                  <a:lnTo>
                    <a:pt x="589264" y="176165"/>
                  </a:lnTo>
                  <a:lnTo>
                    <a:pt x="1206722" y="30049"/>
                  </a:lnTo>
                  <a:cubicBezTo>
                    <a:pt x="1348124" y="48902"/>
                    <a:pt x="1418826" y="256293"/>
                    <a:pt x="1183155" y="397694"/>
                  </a:cubicBezTo>
                  <a:lnTo>
                    <a:pt x="532704" y="473109"/>
                  </a:lnTo>
                  <a:lnTo>
                    <a:pt x="84931" y="270432"/>
                  </a:lnTo>
                  <a:cubicBezTo>
                    <a:pt x="-58462" y="179835"/>
                    <a:pt x="-25049" y="-64220"/>
                    <a:pt x="221619" y="15908"/>
                  </a:cubicBezTo>
                  <a:close/>
                </a:path>
              </a:pathLst>
            </a:custGeom>
            <a:solidFill>
              <a:schemeClr val="tx2">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latin typeface="Cambria" panose="02040503050406030204" pitchFamily="18" charset="0"/>
                <a:ea typeface="Cambria" panose="02040503050406030204" pitchFamily="18" charset="0"/>
                <a:cs typeface="Arial" panose="020B0604020202020204" pitchFamily="34" charset="0"/>
              </a:endParaRPr>
            </a:p>
          </p:txBody>
        </p:sp>
        <p:sp>
          <p:nvSpPr>
            <p:cNvPr id="24" name="Rectangle 9">
              <a:extLst>
                <a:ext uri="{FF2B5EF4-FFF2-40B4-BE49-F238E27FC236}">
                  <a16:creationId xmlns:a16="http://schemas.microsoft.com/office/drawing/2014/main" id="{A154CBF9-76D4-49BA-BB5B-95E67E5C68A5}"/>
                </a:ext>
              </a:extLst>
            </p:cNvPr>
            <p:cNvSpPr/>
            <p:nvPr/>
          </p:nvSpPr>
          <p:spPr>
            <a:xfrm rot="20916507" flipH="1">
              <a:off x="4641829" y="3741940"/>
              <a:ext cx="625674" cy="262493"/>
            </a:xfrm>
            <a:custGeom>
              <a:avLst/>
              <a:gdLst>
                <a:gd name="connsiteX0" fmla="*/ 0 w 1258480"/>
                <a:gd name="connsiteY0" fmla="*/ 0 h 226243"/>
                <a:gd name="connsiteX1" fmla="*/ 1258480 w 1258480"/>
                <a:gd name="connsiteY1" fmla="*/ 0 h 226243"/>
                <a:gd name="connsiteX2" fmla="*/ 1258480 w 1258480"/>
                <a:gd name="connsiteY2" fmla="*/ 226243 h 226243"/>
                <a:gd name="connsiteX3" fmla="*/ 0 w 1258480"/>
                <a:gd name="connsiteY3" fmla="*/ 226243 h 226243"/>
                <a:gd name="connsiteX4" fmla="*/ 0 w 1258480"/>
                <a:gd name="connsiteY4" fmla="*/ 0 h 226243"/>
                <a:gd name="connsiteX0" fmla="*/ 0 w 1317135"/>
                <a:gd name="connsiteY0" fmla="*/ 0 h 226243"/>
                <a:gd name="connsiteX1" fmla="*/ 1258480 w 1317135"/>
                <a:gd name="connsiteY1" fmla="*/ 0 h 226243"/>
                <a:gd name="connsiteX2" fmla="*/ 1258480 w 1317135"/>
                <a:gd name="connsiteY2" fmla="*/ 226243 h 226243"/>
                <a:gd name="connsiteX3" fmla="*/ 0 w 1317135"/>
                <a:gd name="connsiteY3" fmla="*/ 226243 h 226243"/>
                <a:gd name="connsiteX4" fmla="*/ 0 w 1317135"/>
                <a:gd name="connsiteY4" fmla="*/ 0 h 226243"/>
                <a:gd name="connsiteX0" fmla="*/ 0 w 1370175"/>
                <a:gd name="connsiteY0" fmla="*/ 0 h 226243"/>
                <a:gd name="connsiteX1" fmla="*/ 1258480 w 1370175"/>
                <a:gd name="connsiteY1" fmla="*/ 0 h 226243"/>
                <a:gd name="connsiteX2" fmla="*/ 1258480 w 1370175"/>
                <a:gd name="connsiteY2" fmla="*/ 226243 h 226243"/>
                <a:gd name="connsiteX3" fmla="*/ 0 w 1370175"/>
                <a:gd name="connsiteY3" fmla="*/ 226243 h 226243"/>
                <a:gd name="connsiteX4" fmla="*/ 0 w 1370175"/>
                <a:gd name="connsiteY4" fmla="*/ 0 h 226243"/>
                <a:gd name="connsiteX0" fmla="*/ 0 w 1373538"/>
                <a:gd name="connsiteY0" fmla="*/ 0 h 226243"/>
                <a:gd name="connsiteX1" fmla="*/ 1258480 w 1373538"/>
                <a:gd name="connsiteY1" fmla="*/ 0 h 226243"/>
                <a:gd name="connsiteX2" fmla="*/ 1258480 w 1373538"/>
                <a:gd name="connsiteY2" fmla="*/ 226243 h 226243"/>
                <a:gd name="connsiteX3" fmla="*/ 0 w 1373538"/>
                <a:gd name="connsiteY3" fmla="*/ 226243 h 226243"/>
                <a:gd name="connsiteX4" fmla="*/ 0 w 1373538"/>
                <a:gd name="connsiteY4" fmla="*/ 0 h 226243"/>
                <a:gd name="connsiteX0" fmla="*/ 0 w 1379085"/>
                <a:gd name="connsiteY0" fmla="*/ 0 h 226243"/>
                <a:gd name="connsiteX1" fmla="*/ 1258480 w 1379085"/>
                <a:gd name="connsiteY1" fmla="*/ 0 h 226243"/>
                <a:gd name="connsiteX2" fmla="*/ 1258480 w 1379085"/>
                <a:gd name="connsiteY2" fmla="*/ 226243 h 226243"/>
                <a:gd name="connsiteX3" fmla="*/ 0 w 1379085"/>
                <a:gd name="connsiteY3" fmla="*/ 226243 h 226243"/>
                <a:gd name="connsiteX4" fmla="*/ 0 w 1379085"/>
                <a:gd name="connsiteY4" fmla="*/ 0 h 226243"/>
                <a:gd name="connsiteX0" fmla="*/ 179109 w 1379085"/>
                <a:gd name="connsiteY0" fmla="*/ 0 h 339365"/>
                <a:gd name="connsiteX1" fmla="*/ 1258480 w 1379085"/>
                <a:gd name="connsiteY1" fmla="*/ 113122 h 339365"/>
                <a:gd name="connsiteX2" fmla="*/ 1258480 w 1379085"/>
                <a:gd name="connsiteY2" fmla="*/ 339365 h 339365"/>
                <a:gd name="connsiteX3" fmla="*/ 0 w 1379085"/>
                <a:gd name="connsiteY3" fmla="*/ 339365 h 339365"/>
                <a:gd name="connsiteX4" fmla="*/ 179109 w 1379085"/>
                <a:gd name="connsiteY4" fmla="*/ 0 h 339365"/>
                <a:gd name="connsiteX0" fmla="*/ 146115 w 1346091"/>
                <a:gd name="connsiteY0" fmla="*/ 0 h 339365"/>
                <a:gd name="connsiteX1" fmla="*/ 1225486 w 1346091"/>
                <a:gd name="connsiteY1" fmla="*/ 113122 h 339365"/>
                <a:gd name="connsiteX2" fmla="*/ 1225486 w 1346091"/>
                <a:gd name="connsiteY2" fmla="*/ 339365 h 339365"/>
                <a:gd name="connsiteX3" fmla="*/ 0 w 1346091"/>
                <a:gd name="connsiteY3" fmla="*/ 268664 h 339365"/>
                <a:gd name="connsiteX4" fmla="*/ 146115 w 1346091"/>
                <a:gd name="connsiteY4" fmla="*/ 0 h 339365"/>
                <a:gd name="connsiteX0" fmla="*/ 146115 w 1347959"/>
                <a:gd name="connsiteY0" fmla="*/ 0 h 339365"/>
                <a:gd name="connsiteX1" fmla="*/ 1225486 w 1347959"/>
                <a:gd name="connsiteY1" fmla="*/ 113122 h 339365"/>
                <a:gd name="connsiteX2" fmla="*/ 1225486 w 1347959"/>
                <a:gd name="connsiteY2" fmla="*/ 339365 h 339365"/>
                <a:gd name="connsiteX3" fmla="*/ 0 w 1347959"/>
                <a:gd name="connsiteY3" fmla="*/ 268664 h 339365"/>
                <a:gd name="connsiteX4" fmla="*/ 146115 w 1347959"/>
                <a:gd name="connsiteY4" fmla="*/ 0 h 339365"/>
                <a:gd name="connsiteX0" fmla="*/ 146115 w 1455321"/>
                <a:gd name="connsiteY0" fmla="*/ 0 h 315798"/>
                <a:gd name="connsiteX1" fmla="*/ 1225486 w 1455321"/>
                <a:gd name="connsiteY1" fmla="*/ 113122 h 315798"/>
                <a:gd name="connsiteX2" fmla="*/ 1381028 w 1455321"/>
                <a:gd name="connsiteY2" fmla="*/ 315798 h 315798"/>
                <a:gd name="connsiteX3" fmla="*/ 0 w 1455321"/>
                <a:gd name="connsiteY3" fmla="*/ 268664 h 315798"/>
                <a:gd name="connsiteX4" fmla="*/ 146115 w 1455321"/>
                <a:gd name="connsiteY4" fmla="*/ 0 h 315798"/>
                <a:gd name="connsiteX0" fmla="*/ 146115 w 1550695"/>
                <a:gd name="connsiteY0" fmla="*/ 9078 h 277742"/>
                <a:gd name="connsiteX1" fmla="*/ 1225486 w 1550695"/>
                <a:gd name="connsiteY1" fmla="*/ 122200 h 277742"/>
                <a:gd name="connsiteX2" fmla="*/ 1494150 w 1550695"/>
                <a:gd name="connsiteY2" fmla="*/ 13792 h 277742"/>
                <a:gd name="connsiteX3" fmla="*/ 0 w 1550695"/>
                <a:gd name="connsiteY3" fmla="*/ 277742 h 277742"/>
                <a:gd name="connsiteX4" fmla="*/ 146115 w 1550695"/>
                <a:gd name="connsiteY4" fmla="*/ 9078 h 277742"/>
                <a:gd name="connsiteX0" fmla="*/ 146115 w 1292530"/>
                <a:gd name="connsiteY0" fmla="*/ 0 h 447773"/>
                <a:gd name="connsiteX1" fmla="*/ 1225486 w 1292530"/>
                <a:gd name="connsiteY1" fmla="*/ 113122 h 447773"/>
                <a:gd name="connsiteX2" fmla="*/ 1084084 w 1292530"/>
                <a:gd name="connsiteY2" fmla="*/ 447773 h 447773"/>
                <a:gd name="connsiteX3" fmla="*/ 0 w 1292530"/>
                <a:gd name="connsiteY3" fmla="*/ 268664 h 447773"/>
                <a:gd name="connsiteX4" fmla="*/ 146115 w 1292530"/>
                <a:gd name="connsiteY4" fmla="*/ 0 h 447773"/>
                <a:gd name="connsiteX0" fmla="*/ 146115 w 1202397"/>
                <a:gd name="connsiteY0" fmla="*/ 0 h 447773"/>
                <a:gd name="connsiteX1" fmla="*/ 1074658 w 1202397"/>
                <a:gd name="connsiteY1" fmla="*/ 278091 h 447773"/>
                <a:gd name="connsiteX2" fmla="*/ 1084084 w 1202397"/>
                <a:gd name="connsiteY2" fmla="*/ 447773 h 447773"/>
                <a:gd name="connsiteX3" fmla="*/ 0 w 1202397"/>
                <a:gd name="connsiteY3" fmla="*/ 268664 h 447773"/>
                <a:gd name="connsiteX4" fmla="*/ 146115 w 1202397"/>
                <a:gd name="connsiteY4" fmla="*/ 0 h 447773"/>
                <a:gd name="connsiteX0" fmla="*/ 146115 w 1227774"/>
                <a:gd name="connsiteY0" fmla="*/ 0 h 447773"/>
                <a:gd name="connsiteX1" fmla="*/ 1126505 w 1227774"/>
                <a:gd name="connsiteY1" fmla="*/ 113122 h 447773"/>
                <a:gd name="connsiteX2" fmla="*/ 1084084 w 1227774"/>
                <a:gd name="connsiteY2" fmla="*/ 447773 h 447773"/>
                <a:gd name="connsiteX3" fmla="*/ 0 w 1227774"/>
                <a:gd name="connsiteY3" fmla="*/ 268664 h 447773"/>
                <a:gd name="connsiteX4" fmla="*/ 146115 w 1227774"/>
                <a:gd name="connsiteY4" fmla="*/ 0 h 447773"/>
                <a:gd name="connsiteX0" fmla="*/ 146115 w 1227774"/>
                <a:gd name="connsiteY0" fmla="*/ 0 h 447773"/>
                <a:gd name="connsiteX1" fmla="*/ 1126505 w 1227774"/>
                <a:gd name="connsiteY1" fmla="*/ 113122 h 447773"/>
                <a:gd name="connsiteX2" fmla="*/ 1084084 w 1227774"/>
                <a:gd name="connsiteY2" fmla="*/ 447773 h 447773"/>
                <a:gd name="connsiteX3" fmla="*/ 0 w 1227774"/>
                <a:gd name="connsiteY3" fmla="*/ 268664 h 447773"/>
                <a:gd name="connsiteX4" fmla="*/ 146115 w 1227774"/>
                <a:gd name="connsiteY4" fmla="*/ 0 h 447773"/>
                <a:gd name="connsiteX0" fmla="*/ 146115 w 1230387"/>
                <a:gd name="connsiteY0" fmla="*/ 0 h 447773"/>
                <a:gd name="connsiteX1" fmla="*/ 1131218 w 1230387"/>
                <a:gd name="connsiteY1" fmla="*/ 32994 h 447773"/>
                <a:gd name="connsiteX2" fmla="*/ 1084084 w 1230387"/>
                <a:gd name="connsiteY2" fmla="*/ 447773 h 447773"/>
                <a:gd name="connsiteX3" fmla="*/ 0 w 1230387"/>
                <a:gd name="connsiteY3" fmla="*/ 268664 h 447773"/>
                <a:gd name="connsiteX4" fmla="*/ 146115 w 1230387"/>
                <a:gd name="connsiteY4" fmla="*/ 0 h 447773"/>
                <a:gd name="connsiteX0" fmla="*/ 146115 w 1236841"/>
                <a:gd name="connsiteY0" fmla="*/ 0 h 433633"/>
                <a:gd name="connsiteX1" fmla="*/ 1131218 w 1236841"/>
                <a:gd name="connsiteY1" fmla="*/ 32994 h 433633"/>
                <a:gd name="connsiteX2" fmla="*/ 1098225 w 1236841"/>
                <a:gd name="connsiteY2" fmla="*/ 433633 h 433633"/>
                <a:gd name="connsiteX3" fmla="*/ 0 w 1236841"/>
                <a:gd name="connsiteY3" fmla="*/ 268664 h 433633"/>
                <a:gd name="connsiteX4" fmla="*/ 146115 w 1236841"/>
                <a:gd name="connsiteY4" fmla="*/ 0 h 433633"/>
                <a:gd name="connsiteX0" fmla="*/ 146115 w 1236841"/>
                <a:gd name="connsiteY0" fmla="*/ 0 h 433633"/>
                <a:gd name="connsiteX1" fmla="*/ 636308 w 1236841"/>
                <a:gd name="connsiteY1" fmla="*/ 9428 h 433633"/>
                <a:gd name="connsiteX2" fmla="*/ 1131218 w 1236841"/>
                <a:gd name="connsiteY2" fmla="*/ 32994 h 433633"/>
                <a:gd name="connsiteX3" fmla="*/ 1098225 w 1236841"/>
                <a:gd name="connsiteY3" fmla="*/ 433633 h 433633"/>
                <a:gd name="connsiteX4" fmla="*/ 0 w 1236841"/>
                <a:gd name="connsiteY4" fmla="*/ 268664 h 433633"/>
                <a:gd name="connsiteX5" fmla="*/ 146115 w 1236841"/>
                <a:gd name="connsiteY5" fmla="*/ 0 h 433633"/>
                <a:gd name="connsiteX0" fmla="*/ 146115 w 1236841"/>
                <a:gd name="connsiteY0" fmla="*/ 0 h 433633"/>
                <a:gd name="connsiteX1" fmla="*/ 575034 w 1236841"/>
                <a:gd name="connsiteY1" fmla="*/ 150830 h 433633"/>
                <a:gd name="connsiteX2" fmla="*/ 1131218 w 1236841"/>
                <a:gd name="connsiteY2" fmla="*/ 32994 h 433633"/>
                <a:gd name="connsiteX3" fmla="*/ 1098225 w 1236841"/>
                <a:gd name="connsiteY3" fmla="*/ 433633 h 433633"/>
                <a:gd name="connsiteX4" fmla="*/ 0 w 1236841"/>
                <a:gd name="connsiteY4" fmla="*/ 268664 h 433633"/>
                <a:gd name="connsiteX5" fmla="*/ 146115 w 1236841"/>
                <a:gd name="connsiteY5" fmla="*/ 0 h 433633"/>
                <a:gd name="connsiteX0" fmla="*/ 146115 w 1236841"/>
                <a:gd name="connsiteY0" fmla="*/ 0 h 433633"/>
                <a:gd name="connsiteX1" fmla="*/ 575034 w 1236841"/>
                <a:gd name="connsiteY1" fmla="*/ 150830 h 433633"/>
                <a:gd name="connsiteX2" fmla="*/ 1131218 w 1236841"/>
                <a:gd name="connsiteY2" fmla="*/ 32994 h 433633"/>
                <a:gd name="connsiteX3" fmla="*/ 1098225 w 1236841"/>
                <a:gd name="connsiteY3" fmla="*/ 433633 h 433633"/>
                <a:gd name="connsiteX4" fmla="*/ 570321 w 1236841"/>
                <a:gd name="connsiteY4" fmla="*/ 348793 h 433633"/>
                <a:gd name="connsiteX5" fmla="*/ 0 w 1236841"/>
                <a:gd name="connsiteY5" fmla="*/ 268664 h 433633"/>
                <a:gd name="connsiteX6" fmla="*/ 146115 w 1236841"/>
                <a:gd name="connsiteY6" fmla="*/ 0 h 433633"/>
                <a:gd name="connsiteX0" fmla="*/ 146115 w 1236841"/>
                <a:gd name="connsiteY0" fmla="*/ 0 h 471341"/>
                <a:gd name="connsiteX1" fmla="*/ 575034 w 1236841"/>
                <a:gd name="connsiteY1" fmla="*/ 150830 h 471341"/>
                <a:gd name="connsiteX2" fmla="*/ 1131218 w 1236841"/>
                <a:gd name="connsiteY2" fmla="*/ 32994 h 471341"/>
                <a:gd name="connsiteX3" fmla="*/ 1098225 w 1236841"/>
                <a:gd name="connsiteY3" fmla="*/ 433633 h 471341"/>
                <a:gd name="connsiteX4" fmla="*/ 447773 w 1236841"/>
                <a:gd name="connsiteY4" fmla="*/ 471341 h 471341"/>
                <a:gd name="connsiteX5" fmla="*/ 0 w 1236841"/>
                <a:gd name="connsiteY5" fmla="*/ 268664 h 471341"/>
                <a:gd name="connsiteX6" fmla="*/ 146115 w 1236841"/>
                <a:gd name="connsiteY6" fmla="*/ 0 h 471341"/>
                <a:gd name="connsiteX0" fmla="*/ 146115 w 1239095"/>
                <a:gd name="connsiteY0" fmla="*/ 0 h 471341"/>
                <a:gd name="connsiteX1" fmla="*/ 575034 w 1239095"/>
                <a:gd name="connsiteY1" fmla="*/ 150830 h 471341"/>
                <a:gd name="connsiteX2" fmla="*/ 1131218 w 1239095"/>
                <a:gd name="connsiteY2" fmla="*/ 32994 h 471341"/>
                <a:gd name="connsiteX3" fmla="*/ 1102939 w 1239095"/>
                <a:gd name="connsiteY3" fmla="*/ 424206 h 471341"/>
                <a:gd name="connsiteX4" fmla="*/ 447773 w 1239095"/>
                <a:gd name="connsiteY4" fmla="*/ 471341 h 471341"/>
                <a:gd name="connsiteX5" fmla="*/ 0 w 1239095"/>
                <a:gd name="connsiteY5" fmla="*/ 268664 h 471341"/>
                <a:gd name="connsiteX6" fmla="*/ 146115 w 1239095"/>
                <a:gd name="connsiteY6" fmla="*/ 0 h 471341"/>
                <a:gd name="connsiteX0" fmla="*/ 146115 w 1239095"/>
                <a:gd name="connsiteY0" fmla="*/ 12438 h 483779"/>
                <a:gd name="connsiteX1" fmla="*/ 575034 w 1239095"/>
                <a:gd name="connsiteY1" fmla="*/ 163268 h 483779"/>
                <a:gd name="connsiteX2" fmla="*/ 1131218 w 1239095"/>
                <a:gd name="connsiteY2" fmla="*/ 45432 h 483779"/>
                <a:gd name="connsiteX3" fmla="*/ 1102939 w 1239095"/>
                <a:gd name="connsiteY3" fmla="*/ 436644 h 483779"/>
                <a:gd name="connsiteX4" fmla="*/ 447773 w 1239095"/>
                <a:gd name="connsiteY4" fmla="*/ 483779 h 483779"/>
                <a:gd name="connsiteX5" fmla="*/ 0 w 1239095"/>
                <a:gd name="connsiteY5" fmla="*/ 281102 h 483779"/>
                <a:gd name="connsiteX6" fmla="*/ 146115 w 1239095"/>
                <a:gd name="connsiteY6" fmla="*/ 12438 h 483779"/>
                <a:gd name="connsiteX0" fmla="*/ 178741 w 1271721"/>
                <a:gd name="connsiteY0" fmla="*/ 13853 h 485194"/>
                <a:gd name="connsiteX1" fmla="*/ 607660 w 1271721"/>
                <a:gd name="connsiteY1" fmla="*/ 164683 h 485194"/>
                <a:gd name="connsiteX2" fmla="*/ 1163844 w 1271721"/>
                <a:gd name="connsiteY2" fmla="*/ 46847 h 485194"/>
                <a:gd name="connsiteX3" fmla="*/ 1135565 w 1271721"/>
                <a:gd name="connsiteY3" fmla="*/ 438059 h 485194"/>
                <a:gd name="connsiteX4" fmla="*/ 480399 w 1271721"/>
                <a:gd name="connsiteY4" fmla="*/ 485194 h 485194"/>
                <a:gd name="connsiteX5" fmla="*/ 32626 w 1271721"/>
                <a:gd name="connsiteY5" fmla="*/ 282517 h 485194"/>
                <a:gd name="connsiteX6" fmla="*/ 178741 w 1271721"/>
                <a:gd name="connsiteY6" fmla="*/ 13853 h 485194"/>
                <a:gd name="connsiteX0" fmla="*/ 185477 w 1278457"/>
                <a:gd name="connsiteY0" fmla="*/ 16781 h 488122"/>
                <a:gd name="connsiteX1" fmla="*/ 614396 w 1278457"/>
                <a:gd name="connsiteY1" fmla="*/ 167611 h 488122"/>
                <a:gd name="connsiteX2" fmla="*/ 1170580 w 1278457"/>
                <a:gd name="connsiteY2" fmla="*/ 49775 h 488122"/>
                <a:gd name="connsiteX3" fmla="*/ 1142301 w 1278457"/>
                <a:gd name="connsiteY3" fmla="*/ 440987 h 488122"/>
                <a:gd name="connsiteX4" fmla="*/ 487135 w 1278457"/>
                <a:gd name="connsiteY4" fmla="*/ 488122 h 488122"/>
                <a:gd name="connsiteX5" fmla="*/ 39362 w 1278457"/>
                <a:gd name="connsiteY5" fmla="*/ 285445 h 488122"/>
                <a:gd name="connsiteX6" fmla="*/ 185477 w 1278457"/>
                <a:gd name="connsiteY6" fmla="*/ 16781 h 488122"/>
                <a:gd name="connsiteX0" fmla="*/ 197623 w 1290603"/>
                <a:gd name="connsiteY0" fmla="*/ 16051 h 487392"/>
                <a:gd name="connsiteX1" fmla="*/ 626542 w 1290603"/>
                <a:gd name="connsiteY1" fmla="*/ 166881 h 487392"/>
                <a:gd name="connsiteX2" fmla="*/ 1182726 w 1290603"/>
                <a:gd name="connsiteY2" fmla="*/ 49045 h 487392"/>
                <a:gd name="connsiteX3" fmla="*/ 1154447 w 1290603"/>
                <a:gd name="connsiteY3" fmla="*/ 440257 h 487392"/>
                <a:gd name="connsiteX4" fmla="*/ 499281 w 1290603"/>
                <a:gd name="connsiteY4" fmla="*/ 487392 h 487392"/>
                <a:gd name="connsiteX5" fmla="*/ 51508 w 1290603"/>
                <a:gd name="connsiteY5" fmla="*/ 284715 h 487392"/>
                <a:gd name="connsiteX6" fmla="*/ 197623 w 1290603"/>
                <a:gd name="connsiteY6" fmla="*/ 16051 h 487392"/>
                <a:gd name="connsiteX0" fmla="*/ 197623 w 1288349"/>
                <a:gd name="connsiteY0" fmla="*/ 16051 h 487392"/>
                <a:gd name="connsiteX1" fmla="*/ 626542 w 1288349"/>
                <a:gd name="connsiteY1" fmla="*/ 166881 h 487392"/>
                <a:gd name="connsiteX2" fmla="*/ 1182726 w 1288349"/>
                <a:gd name="connsiteY2" fmla="*/ 49045 h 487392"/>
                <a:gd name="connsiteX3" fmla="*/ 1149733 w 1288349"/>
                <a:gd name="connsiteY3" fmla="*/ 430830 h 487392"/>
                <a:gd name="connsiteX4" fmla="*/ 499281 w 1288349"/>
                <a:gd name="connsiteY4" fmla="*/ 487392 h 487392"/>
                <a:gd name="connsiteX5" fmla="*/ 51508 w 1288349"/>
                <a:gd name="connsiteY5" fmla="*/ 284715 h 487392"/>
                <a:gd name="connsiteX6" fmla="*/ 197623 w 1288349"/>
                <a:gd name="connsiteY6" fmla="*/ 16051 h 487392"/>
                <a:gd name="connsiteX0" fmla="*/ 197623 w 1307829"/>
                <a:gd name="connsiteY0" fmla="*/ 16051 h 487392"/>
                <a:gd name="connsiteX1" fmla="*/ 626542 w 1307829"/>
                <a:gd name="connsiteY1" fmla="*/ 166881 h 487392"/>
                <a:gd name="connsiteX2" fmla="*/ 1182726 w 1307829"/>
                <a:gd name="connsiteY2" fmla="*/ 49045 h 487392"/>
                <a:gd name="connsiteX3" fmla="*/ 1149733 w 1307829"/>
                <a:gd name="connsiteY3" fmla="*/ 430830 h 487392"/>
                <a:gd name="connsiteX4" fmla="*/ 499281 w 1307829"/>
                <a:gd name="connsiteY4" fmla="*/ 487392 h 487392"/>
                <a:gd name="connsiteX5" fmla="*/ 51508 w 1307829"/>
                <a:gd name="connsiteY5" fmla="*/ 284715 h 487392"/>
                <a:gd name="connsiteX6" fmla="*/ 197623 w 1307829"/>
                <a:gd name="connsiteY6" fmla="*/ 16051 h 487392"/>
                <a:gd name="connsiteX0" fmla="*/ 197623 w 1305362"/>
                <a:gd name="connsiteY0" fmla="*/ 16051 h 487392"/>
                <a:gd name="connsiteX1" fmla="*/ 626542 w 1305362"/>
                <a:gd name="connsiteY1" fmla="*/ 166881 h 487392"/>
                <a:gd name="connsiteX2" fmla="*/ 1182726 w 1305362"/>
                <a:gd name="connsiteY2" fmla="*/ 49045 h 487392"/>
                <a:gd name="connsiteX3" fmla="*/ 1145019 w 1305362"/>
                <a:gd name="connsiteY3" fmla="*/ 416690 h 487392"/>
                <a:gd name="connsiteX4" fmla="*/ 499281 w 1305362"/>
                <a:gd name="connsiteY4" fmla="*/ 487392 h 487392"/>
                <a:gd name="connsiteX5" fmla="*/ 51508 w 1305362"/>
                <a:gd name="connsiteY5" fmla="*/ 284715 h 487392"/>
                <a:gd name="connsiteX6" fmla="*/ 197623 w 1305362"/>
                <a:gd name="connsiteY6" fmla="*/ 16051 h 487392"/>
                <a:gd name="connsiteX0" fmla="*/ 197623 w 1300911"/>
                <a:gd name="connsiteY0" fmla="*/ 16051 h 487392"/>
                <a:gd name="connsiteX1" fmla="*/ 626542 w 1300911"/>
                <a:gd name="connsiteY1" fmla="*/ 166881 h 487392"/>
                <a:gd name="connsiteX2" fmla="*/ 1173299 w 1300911"/>
                <a:gd name="connsiteY2" fmla="*/ 44332 h 487392"/>
                <a:gd name="connsiteX3" fmla="*/ 1145019 w 1300911"/>
                <a:gd name="connsiteY3" fmla="*/ 416690 h 487392"/>
                <a:gd name="connsiteX4" fmla="*/ 499281 w 1300911"/>
                <a:gd name="connsiteY4" fmla="*/ 487392 h 487392"/>
                <a:gd name="connsiteX5" fmla="*/ 51508 w 1300911"/>
                <a:gd name="connsiteY5" fmla="*/ 284715 h 487392"/>
                <a:gd name="connsiteX6" fmla="*/ 197623 w 1300911"/>
                <a:gd name="connsiteY6" fmla="*/ 16051 h 487392"/>
                <a:gd name="connsiteX0" fmla="*/ 197623 w 1300911"/>
                <a:gd name="connsiteY0" fmla="*/ 16051 h 487392"/>
                <a:gd name="connsiteX1" fmla="*/ 626542 w 1300911"/>
                <a:gd name="connsiteY1" fmla="*/ 166881 h 487392"/>
                <a:gd name="connsiteX2" fmla="*/ 1173299 w 1300911"/>
                <a:gd name="connsiteY2" fmla="*/ 44332 h 487392"/>
                <a:gd name="connsiteX3" fmla="*/ 1145019 w 1300911"/>
                <a:gd name="connsiteY3" fmla="*/ 416690 h 487392"/>
                <a:gd name="connsiteX4" fmla="*/ 499281 w 1300911"/>
                <a:gd name="connsiteY4" fmla="*/ 487392 h 487392"/>
                <a:gd name="connsiteX5" fmla="*/ 51508 w 1300911"/>
                <a:gd name="connsiteY5" fmla="*/ 284715 h 487392"/>
                <a:gd name="connsiteX6" fmla="*/ 197623 w 1300911"/>
                <a:gd name="connsiteY6" fmla="*/ 16051 h 487392"/>
                <a:gd name="connsiteX0" fmla="*/ 191623 w 1304338"/>
                <a:gd name="connsiteY0" fmla="*/ 16825 h 474026"/>
                <a:gd name="connsiteX1" fmla="*/ 629969 w 1304338"/>
                <a:gd name="connsiteY1" fmla="*/ 153515 h 474026"/>
                <a:gd name="connsiteX2" fmla="*/ 1176726 w 1304338"/>
                <a:gd name="connsiteY2" fmla="*/ 30966 h 474026"/>
                <a:gd name="connsiteX3" fmla="*/ 1148446 w 1304338"/>
                <a:gd name="connsiteY3" fmla="*/ 403324 h 474026"/>
                <a:gd name="connsiteX4" fmla="*/ 502708 w 1304338"/>
                <a:gd name="connsiteY4" fmla="*/ 474026 h 474026"/>
                <a:gd name="connsiteX5" fmla="*/ 54935 w 1304338"/>
                <a:gd name="connsiteY5" fmla="*/ 271349 h 474026"/>
                <a:gd name="connsiteX6" fmla="*/ 191623 w 1304338"/>
                <a:gd name="connsiteY6" fmla="*/ 16825 h 474026"/>
                <a:gd name="connsiteX0" fmla="*/ 191623 w 1304338"/>
                <a:gd name="connsiteY0" fmla="*/ 16825 h 474026"/>
                <a:gd name="connsiteX1" fmla="*/ 559268 w 1304338"/>
                <a:gd name="connsiteY1" fmla="*/ 177082 h 474026"/>
                <a:gd name="connsiteX2" fmla="*/ 1176726 w 1304338"/>
                <a:gd name="connsiteY2" fmla="*/ 30966 h 474026"/>
                <a:gd name="connsiteX3" fmla="*/ 1148446 w 1304338"/>
                <a:gd name="connsiteY3" fmla="*/ 403324 h 474026"/>
                <a:gd name="connsiteX4" fmla="*/ 502708 w 1304338"/>
                <a:gd name="connsiteY4" fmla="*/ 474026 h 474026"/>
                <a:gd name="connsiteX5" fmla="*/ 54935 w 1304338"/>
                <a:gd name="connsiteY5" fmla="*/ 271349 h 474026"/>
                <a:gd name="connsiteX6" fmla="*/ 191623 w 1304338"/>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5335"/>
                <a:gd name="connsiteY0" fmla="*/ 16825 h 474026"/>
                <a:gd name="connsiteX1" fmla="*/ 587713 w 1335335"/>
                <a:gd name="connsiteY1" fmla="*/ 177082 h 474026"/>
                <a:gd name="connsiteX2" fmla="*/ 1205171 w 1335335"/>
                <a:gd name="connsiteY2" fmla="*/ 30966 h 474026"/>
                <a:gd name="connsiteX3" fmla="*/ 1181604 w 1335335"/>
                <a:gd name="connsiteY3" fmla="*/ 398611 h 474026"/>
                <a:gd name="connsiteX4" fmla="*/ 531153 w 1335335"/>
                <a:gd name="connsiteY4" fmla="*/ 474026 h 474026"/>
                <a:gd name="connsiteX5" fmla="*/ 83380 w 1335335"/>
                <a:gd name="connsiteY5" fmla="*/ 271349 h 474026"/>
                <a:gd name="connsiteX6" fmla="*/ 220068 w 1335335"/>
                <a:gd name="connsiteY6" fmla="*/ 16825 h 474026"/>
                <a:gd name="connsiteX0" fmla="*/ 202113 w 1317380"/>
                <a:gd name="connsiteY0" fmla="*/ 18288 h 475489"/>
                <a:gd name="connsiteX1" fmla="*/ 569758 w 1317380"/>
                <a:gd name="connsiteY1" fmla="*/ 178545 h 475489"/>
                <a:gd name="connsiteX2" fmla="*/ 1187216 w 1317380"/>
                <a:gd name="connsiteY2" fmla="*/ 32429 h 475489"/>
                <a:gd name="connsiteX3" fmla="*/ 1163649 w 1317380"/>
                <a:gd name="connsiteY3" fmla="*/ 400074 h 475489"/>
                <a:gd name="connsiteX4" fmla="*/ 513198 w 1317380"/>
                <a:gd name="connsiteY4" fmla="*/ 475489 h 475489"/>
                <a:gd name="connsiteX5" fmla="*/ 93706 w 1317380"/>
                <a:gd name="connsiteY5" fmla="*/ 249245 h 475489"/>
                <a:gd name="connsiteX6" fmla="*/ 202113 w 1317380"/>
                <a:gd name="connsiteY6" fmla="*/ 18288 h 475489"/>
                <a:gd name="connsiteX0" fmla="*/ 216973 w 1308673"/>
                <a:gd name="connsiteY0" fmla="*/ 17098 h 493153"/>
                <a:gd name="connsiteX1" fmla="*/ 561051 w 1308673"/>
                <a:gd name="connsiteY1" fmla="*/ 196209 h 493153"/>
                <a:gd name="connsiteX2" fmla="*/ 1178509 w 1308673"/>
                <a:gd name="connsiteY2" fmla="*/ 50093 h 493153"/>
                <a:gd name="connsiteX3" fmla="*/ 1154942 w 1308673"/>
                <a:gd name="connsiteY3" fmla="*/ 417738 h 493153"/>
                <a:gd name="connsiteX4" fmla="*/ 504491 w 1308673"/>
                <a:gd name="connsiteY4" fmla="*/ 493153 h 493153"/>
                <a:gd name="connsiteX5" fmla="*/ 84999 w 1308673"/>
                <a:gd name="connsiteY5" fmla="*/ 266909 h 493153"/>
                <a:gd name="connsiteX6" fmla="*/ 216973 w 1308673"/>
                <a:gd name="connsiteY6" fmla="*/ 17098 h 493153"/>
                <a:gd name="connsiteX0" fmla="*/ 216973 w 1298723"/>
                <a:gd name="connsiteY0" fmla="*/ 17098 h 493153"/>
                <a:gd name="connsiteX1" fmla="*/ 561051 w 1298723"/>
                <a:gd name="connsiteY1" fmla="*/ 196209 h 493153"/>
                <a:gd name="connsiteX2" fmla="*/ 1178509 w 1298723"/>
                <a:gd name="connsiteY2" fmla="*/ 50093 h 493153"/>
                <a:gd name="connsiteX3" fmla="*/ 1136089 w 1298723"/>
                <a:gd name="connsiteY3" fmla="*/ 238629 h 493153"/>
                <a:gd name="connsiteX4" fmla="*/ 504491 w 1298723"/>
                <a:gd name="connsiteY4" fmla="*/ 493153 h 493153"/>
                <a:gd name="connsiteX5" fmla="*/ 84999 w 1298723"/>
                <a:gd name="connsiteY5" fmla="*/ 266909 h 493153"/>
                <a:gd name="connsiteX6" fmla="*/ 216973 w 1298723"/>
                <a:gd name="connsiteY6" fmla="*/ 17098 h 493153"/>
                <a:gd name="connsiteX0" fmla="*/ 216973 w 1298723"/>
                <a:gd name="connsiteY0" fmla="*/ 17098 h 507293"/>
                <a:gd name="connsiteX1" fmla="*/ 561051 w 1298723"/>
                <a:gd name="connsiteY1" fmla="*/ 196209 h 507293"/>
                <a:gd name="connsiteX2" fmla="*/ 1178509 w 1298723"/>
                <a:gd name="connsiteY2" fmla="*/ 50093 h 507293"/>
                <a:gd name="connsiteX3" fmla="*/ 1136089 w 1298723"/>
                <a:gd name="connsiteY3" fmla="*/ 238629 h 507293"/>
                <a:gd name="connsiteX4" fmla="*/ 528058 w 1298723"/>
                <a:gd name="connsiteY4" fmla="*/ 507293 h 507293"/>
                <a:gd name="connsiteX5" fmla="*/ 84999 w 1298723"/>
                <a:gd name="connsiteY5" fmla="*/ 266909 h 507293"/>
                <a:gd name="connsiteX6" fmla="*/ 216973 w 1298723"/>
                <a:gd name="connsiteY6" fmla="*/ 17098 h 507293"/>
                <a:gd name="connsiteX0" fmla="*/ 216973 w 1298723"/>
                <a:gd name="connsiteY0" fmla="*/ 17098 h 507293"/>
                <a:gd name="connsiteX1" fmla="*/ 561051 w 1298723"/>
                <a:gd name="connsiteY1" fmla="*/ 196209 h 507293"/>
                <a:gd name="connsiteX2" fmla="*/ 1178509 w 1298723"/>
                <a:gd name="connsiteY2" fmla="*/ 50093 h 507293"/>
                <a:gd name="connsiteX3" fmla="*/ 1136089 w 1298723"/>
                <a:gd name="connsiteY3" fmla="*/ 238629 h 507293"/>
                <a:gd name="connsiteX4" fmla="*/ 528058 w 1298723"/>
                <a:gd name="connsiteY4" fmla="*/ 507293 h 507293"/>
                <a:gd name="connsiteX5" fmla="*/ 84999 w 1298723"/>
                <a:gd name="connsiteY5" fmla="*/ 266909 h 507293"/>
                <a:gd name="connsiteX6" fmla="*/ 216973 w 1298723"/>
                <a:gd name="connsiteY6" fmla="*/ 17098 h 507293"/>
                <a:gd name="connsiteX0" fmla="*/ 216973 w 1285623"/>
                <a:gd name="connsiteY0" fmla="*/ 47133 h 537328"/>
                <a:gd name="connsiteX1" fmla="*/ 561051 w 1285623"/>
                <a:gd name="connsiteY1" fmla="*/ 226244 h 537328"/>
                <a:gd name="connsiteX2" fmla="*/ 1150229 w 1285623"/>
                <a:gd name="connsiteY2" fmla="*/ 0 h 537328"/>
                <a:gd name="connsiteX3" fmla="*/ 1136089 w 1285623"/>
                <a:gd name="connsiteY3" fmla="*/ 268664 h 537328"/>
                <a:gd name="connsiteX4" fmla="*/ 528058 w 1285623"/>
                <a:gd name="connsiteY4" fmla="*/ 537328 h 537328"/>
                <a:gd name="connsiteX5" fmla="*/ 84999 w 1285623"/>
                <a:gd name="connsiteY5" fmla="*/ 296944 h 537328"/>
                <a:gd name="connsiteX6" fmla="*/ 216973 w 1285623"/>
                <a:gd name="connsiteY6" fmla="*/ 47133 h 537328"/>
                <a:gd name="connsiteX0" fmla="*/ 216973 w 1272201"/>
                <a:gd name="connsiteY0" fmla="*/ 61273 h 551468"/>
                <a:gd name="connsiteX1" fmla="*/ 561051 w 1272201"/>
                <a:gd name="connsiteY1" fmla="*/ 240384 h 551468"/>
                <a:gd name="connsiteX2" fmla="*/ 1117235 w 1272201"/>
                <a:gd name="connsiteY2" fmla="*/ 0 h 551468"/>
                <a:gd name="connsiteX3" fmla="*/ 1136089 w 1272201"/>
                <a:gd name="connsiteY3" fmla="*/ 282804 h 551468"/>
                <a:gd name="connsiteX4" fmla="*/ 528058 w 1272201"/>
                <a:gd name="connsiteY4" fmla="*/ 551468 h 551468"/>
                <a:gd name="connsiteX5" fmla="*/ 84999 w 1272201"/>
                <a:gd name="connsiteY5" fmla="*/ 311084 h 551468"/>
                <a:gd name="connsiteX6" fmla="*/ 216973 w 1272201"/>
                <a:gd name="connsiteY6" fmla="*/ 61273 h 551468"/>
                <a:gd name="connsiteX0" fmla="*/ 216973 w 1278133"/>
                <a:gd name="connsiteY0" fmla="*/ 61273 h 551468"/>
                <a:gd name="connsiteX1" fmla="*/ 561051 w 1278133"/>
                <a:gd name="connsiteY1" fmla="*/ 240384 h 551468"/>
                <a:gd name="connsiteX2" fmla="*/ 1117235 w 1278133"/>
                <a:gd name="connsiteY2" fmla="*/ 0 h 551468"/>
                <a:gd name="connsiteX3" fmla="*/ 1145516 w 1278133"/>
                <a:gd name="connsiteY3" fmla="*/ 282804 h 551468"/>
                <a:gd name="connsiteX4" fmla="*/ 528058 w 1278133"/>
                <a:gd name="connsiteY4" fmla="*/ 551468 h 551468"/>
                <a:gd name="connsiteX5" fmla="*/ 84999 w 1278133"/>
                <a:gd name="connsiteY5" fmla="*/ 311084 h 551468"/>
                <a:gd name="connsiteX6" fmla="*/ 216973 w 1278133"/>
                <a:gd name="connsiteY6" fmla="*/ 61273 h 551468"/>
                <a:gd name="connsiteX0" fmla="*/ 216973 w 1268476"/>
                <a:gd name="connsiteY0" fmla="*/ 51846 h 542041"/>
                <a:gd name="connsiteX1" fmla="*/ 561051 w 1268476"/>
                <a:gd name="connsiteY1" fmla="*/ 230957 h 542041"/>
                <a:gd name="connsiteX2" fmla="*/ 1088954 w 1268476"/>
                <a:gd name="connsiteY2" fmla="*/ 0 h 542041"/>
                <a:gd name="connsiteX3" fmla="*/ 1145516 w 1268476"/>
                <a:gd name="connsiteY3" fmla="*/ 273377 h 542041"/>
                <a:gd name="connsiteX4" fmla="*/ 528058 w 1268476"/>
                <a:gd name="connsiteY4" fmla="*/ 542041 h 542041"/>
                <a:gd name="connsiteX5" fmla="*/ 84999 w 1268476"/>
                <a:gd name="connsiteY5" fmla="*/ 301657 h 542041"/>
                <a:gd name="connsiteX6" fmla="*/ 216973 w 1268476"/>
                <a:gd name="connsiteY6" fmla="*/ 51846 h 542041"/>
                <a:gd name="connsiteX0" fmla="*/ 216973 w 1273624"/>
                <a:gd name="connsiteY0" fmla="*/ 51846 h 542041"/>
                <a:gd name="connsiteX1" fmla="*/ 561051 w 1273624"/>
                <a:gd name="connsiteY1" fmla="*/ 230957 h 542041"/>
                <a:gd name="connsiteX2" fmla="*/ 1088954 w 1273624"/>
                <a:gd name="connsiteY2" fmla="*/ 0 h 542041"/>
                <a:gd name="connsiteX3" fmla="*/ 1145516 w 1273624"/>
                <a:gd name="connsiteY3" fmla="*/ 273377 h 542041"/>
                <a:gd name="connsiteX4" fmla="*/ 528058 w 1273624"/>
                <a:gd name="connsiteY4" fmla="*/ 542041 h 542041"/>
                <a:gd name="connsiteX5" fmla="*/ 84999 w 1273624"/>
                <a:gd name="connsiteY5" fmla="*/ 301657 h 542041"/>
                <a:gd name="connsiteX6" fmla="*/ 216973 w 1273624"/>
                <a:gd name="connsiteY6" fmla="*/ 51846 h 542041"/>
                <a:gd name="connsiteX0" fmla="*/ 216973 w 1261354"/>
                <a:gd name="connsiteY0" fmla="*/ 51846 h 542041"/>
                <a:gd name="connsiteX1" fmla="*/ 561051 w 1261354"/>
                <a:gd name="connsiteY1" fmla="*/ 230957 h 542041"/>
                <a:gd name="connsiteX2" fmla="*/ 1088954 w 1261354"/>
                <a:gd name="connsiteY2" fmla="*/ 0 h 542041"/>
                <a:gd name="connsiteX3" fmla="*/ 1145516 w 1261354"/>
                <a:gd name="connsiteY3" fmla="*/ 273377 h 542041"/>
                <a:gd name="connsiteX4" fmla="*/ 528058 w 1261354"/>
                <a:gd name="connsiteY4" fmla="*/ 542041 h 542041"/>
                <a:gd name="connsiteX5" fmla="*/ 84999 w 1261354"/>
                <a:gd name="connsiteY5" fmla="*/ 301657 h 542041"/>
                <a:gd name="connsiteX6" fmla="*/ 216973 w 1261354"/>
                <a:gd name="connsiteY6" fmla="*/ 51846 h 542041"/>
                <a:gd name="connsiteX0" fmla="*/ 216973 w 1261354"/>
                <a:gd name="connsiteY0" fmla="*/ 51846 h 542041"/>
                <a:gd name="connsiteX1" fmla="*/ 561051 w 1261354"/>
                <a:gd name="connsiteY1" fmla="*/ 230957 h 542041"/>
                <a:gd name="connsiteX2" fmla="*/ 1088954 w 1261354"/>
                <a:gd name="connsiteY2" fmla="*/ 0 h 542041"/>
                <a:gd name="connsiteX3" fmla="*/ 1145516 w 1261354"/>
                <a:gd name="connsiteY3" fmla="*/ 273377 h 542041"/>
                <a:gd name="connsiteX4" fmla="*/ 528058 w 1261354"/>
                <a:gd name="connsiteY4" fmla="*/ 542041 h 542041"/>
                <a:gd name="connsiteX5" fmla="*/ 84999 w 1261354"/>
                <a:gd name="connsiteY5" fmla="*/ 301657 h 542041"/>
                <a:gd name="connsiteX6" fmla="*/ 216973 w 1261354"/>
                <a:gd name="connsiteY6" fmla="*/ 51846 h 542041"/>
                <a:gd name="connsiteX0" fmla="*/ 216973 w 1261354"/>
                <a:gd name="connsiteY0" fmla="*/ 51846 h 527901"/>
                <a:gd name="connsiteX1" fmla="*/ 561051 w 1261354"/>
                <a:gd name="connsiteY1" fmla="*/ 230957 h 527901"/>
                <a:gd name="connsiteX2" fmla="*/ 1088954 w 1261354"/>
                <a:gd name="connsiteY2" fmla="*/ 0 h 527901"/>
                <a:gd name="connsiteX3" fmla="*/ 1145516 w 1261354"/>
                <a:gd name="connsiteY3" fmla="*/ 273377 h 527901"/>
                <a:gd name="connsiteX4" fmla="*/ 509204 w 1261354"/>
                <a:gd name="connsiteY4" fmla="*/ 527901 h 527901"/>
                <a:gd name="connsiteX5" fmla="*/ 84999 w 1261354"/>
                <a:gd name="connsiteY5" fmla="*/ 301657 h 527901"/>
                <a:gd name="connsiteX6" fmla="*/ 216973 w 1261354"/>
                <a:gd name="connsiteY6" fmla="*/ 51846 h 527901"/>
                <a:gd name="connsiteX0" fmla="*/ 216973 w 1261354"/>
                <a:gd name="connsiteY0" fmla="*/ 51846 h 527901"/>
                <a:gd name="connsiteX1" fmla="*/ 561051 w 1261354"/>
                <a:gd name="connsiteY1" fmla="*/ 230957 h 527901"/>
                <a:gd name="connsiteX2" fmla="*/ 1088954 w 1261354"/>
                <a:gd name="connsiteY2" fmla="*/ 0 h 527901"/>
                <a:gd name="connsiteX3" fmla="*/ 1145516 w 1261354"/>
                <a:gd name="connsiteY3" fmla="*/ 273377 h 527901"/>
                <a:gd name="connsiteX4" fmla="*/ 509204 w 1261354"/>
                <a:gd name="connsiteY4" fmla="*/ 527901 h 527901"/>
                <a:gd name="connsiteX5" fmla="*/ 84999 w 1261354"/>
                <a:gd name="connsiteY5" fmla="*/ 301657 h 527901"/>
                <a:gd name="connsiteX6" fmla="*/ 216973 w 1261354"/>
                <a:gd name="connsiteY6" fmla="*/ 51846 h 527901"/>
                <a:gd name="connsiteX0" fmla="*/ 209197 w 1253578"/>
                <a:gd name="connsiteY0" fmla="*/ 51846 h 527901"/>
                <a:gd name="connsiteX1" fmla="*/ 553275 w 1253578"/>
                <a:gd name="connsiteY1" fmla="*/ 230957 h 527901"/>
                <a:gd name="connsiteX2" fmla="*/ 1081178 w 1253578"/>
                <a:gd name="connsiteY2" fmla="*/ 0 h 527901"/>
                <a:gd name="connsiteX3" fmla="*/ 1137740 w 1253578"/>
                <a:gd name="connsiteY3" fmla="*/ 273377 h 527901"/>
                <a:gd name="connsiteX4" fmla="*/ 501428 w 1253578"/>
                <a:gd name="connsiteY4" fmla="*/ 527901 h 527901"/>
                <a:gd name="connsiteX5" fmla="*/ 77223 w 1253578"/>
                <a:gd name="connsiteY5" fmla="*/ 301657 h 527901"/>
                <a:gd name="connsiteX6" fmla="*/ 209197 w 1253578"/>
                <a:gd name="connsiteY6" fmla="*/ 51846 h 527901"/>
                <a:gd name="connsiteX0" fmla="*/ 213903 w 1258284"/>
                <a:gd name="connsiteY0" fmla="*/ 51846 h 527901"/>
                <a:gd name="connsiteX1" fmla="*/ 557981 w 1258284"/>
                <a:gd name="connsiteY1" fmla="*/ 230957 h 527901"/>
                <a:gd name="connsiteX2" fmla="*/ 1085884 w 1258284"/>
                <a:gd name="connsiteY2" fmla="*/ 0 h 527901"/>
                <a:gd name="connsiteX3" fmla="*/ 1142446 w 1258284"/>
                <a:gd name="connsiteY3" fmla="*/ 273377 h 527901"/>
                <a:gd name="connsiteX4" fmla="*/ 506134 w 1258284"/>
                <a:gd name="connsiteY4" fmla="*/ 527901 h 527901"/>
                <a:gd name="connsiteX5" fmla="*/ 81929 w 1258284"/>
                <a:gd name="connsiteY5" fmla="*/ 301657 h 527901"/>
                <a:gd name="connsiteX6" fmla="*/ 213903 w 1258284"/>
                <a:gd name="connsiteY6" fmla="*/ 51846 h 527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58284" h="527901">
                  <a:moveTo>
                    <a:pt x="213903" y="51846"/>
                  </a:moveTo>
                  <a:lnTo>
                    <a:pt x="557981" y="230957"/>
                  </a:lnTo>
                  <a:lnTo>
                    <a:pt x="1085884" y="0"/>
                  </a:lnTo>
                  <a:cubicBezTo>
                    <a:pt x="1246139" y="9426"/>
                    <a:pt x="1349836" y="127263"/>
                    <a:pt x="1142446" y="273377"/>
                  </a:cubicBezTo>
                  <a:cubicBezTo>
                    <a:pt x="931914" y="386499"/>
                    <a:pt x="730807" y="471340"/>
                    <a:pt x="506134" y="527901"/>
                  </a:cubicBezTo>
                  <a:lnTo>
                    <a:pt x="81929" y="301657"/>
                  </a:lnTo>
                  <a:cubicBezTo>
                    <a:pt x="-68589" y="218185"/>
                    <a:pt x="-4267" y="-49656"/>
                    <a:pt x="213903" y="51846"/>
                  </a:cubicBezTo>
                  <a:close/>
                </a:path>
              </a:pathLst>
            </a:custGeom>
            <a:solidFill>
              <a:schemeClr val="tx2">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latin typeface="Cambria" panose="02040503050406030204" pitchFamily="18" charset="0"/>
                <a:ea typeface="Cambria" panose="02040503050406030204" pitchFamily="18" charset="0"/>
                <a:cs typeface="Arial" panose="020B0604020202020204" pitchFamily="34" charset="0"/>
              </a:endParaRPr>
            </a:p>
          </p:txBody>
        </p:sp>
        <p:grpSp>
          <p:nvGrpSpPr>
            <p:cNvPr id="68" name="Group 67">
              <a:extLst>
                <a:ext uri="{FF2B5EF4-FFF2-40B4-BE49-F238E27FC236}">
                  <a16:creationId xmlns:a16="http://schemas.microsoft.com/office/drawing/2014/main" id="{CB209DDF-E684-FFF3-9B56-29A80E2136DE}"/>
                </a:ext>
                <a:ext uri="{C183D7F6-B498-43B3-948B-1728B52AA6E4}">
                  <adec:decorative xmlns:adec="http://schemas.microsoft.com/office/drawing/2017/decorative" val="1"/>
                </a:ext>
              </a:extLst>
            </p:cNvPr>
            <p:cNvGrpSpPr/>
            <p:nvPr/>
          </p:nvGrpSpPr>
          <p:grpSpPr>
            <a:xfrm>
              <a:off x="3934074" y="2962730"/>
              <a:ext cx="2491591" cy="2674284"/>
              <a:chOff x="3934074" y="2962730"/>
              <a:chExt cx="2491591" cy="2674284"/>
            </a:xfrm>
          </p:grpSpPr>
          <p:grpSp>
            <p:nvGrpSpPr>
              <p:cNvPr id="5" name="Group 4">
                <a:extLst>
                  <a:ext uri="{FF2B5EF4-FFF2-40B4-BE49-F238E27FC236}">
                    <a16:creationId xmlns:a16="http://schemas.microsoft.com/office/drawing/2014/main" id="{FE7CD0C5-E853-4BC0-9433-040064DC12AA}"/>
                  </a:ext>
                  <a:ext uri="{C183D7F6-B498-43B3-948B-1728B52AA6E4}">
                    <adec:decorative xmlns:adec="http://schemas.microsoft.com/office/drawing/2017/decorative" val="1"/>
                  </a:ext>
                </a:extLst>
              </p:cNvPr>
              <p:cNvGrpSpPr/>
              <p:nvPr/>
            </p:nvGrpSpPr>
            <p:grpSpPr>
              <a:xfrm>
                <a:off x="5475608" y="4756815"/>
                <a:ext cx="950057" cy="880199"/>
                <a:chOff x="5578525" y="4744090"/>
                <a:chExt cx="950057" cy="880199"/>
              </a:xfrm>
              <a:solidFill>
                <a:schemeClr val="tx2">
                  <a:lumMod val="60000"/>
                  <a:lumOff val="40000"/>
                </a:schemeClr>
              </a:solidFill>
            </p:grpSpPr>
            <p:sp>
              <p:nvSpPr>
                <p:cNvPr id="6" name="Rounded Rectangle 12">
                  <a:extLst>
                    <a:ext uri="{FF2B5EF4-FFF2-40B4-BE49-F238E27FC236}">
                      <a16:creationId xmlns:a16="http://schemas.microsoft.com/office/drawing/2014/main" id="{55D06BEA-7D4D-47AB-8F31-6AD76B8F00FB}"/>
                    </a:ext>
                  </a:extLst>
                </p:cNvPr>
                <p:cNvSpPr/>
                <p:nvPr/>
              </p:nvSpPr>
              <p:spPr>
                <a:xfrm rot="10800000" flipV="1">
                  <a:off x="5578525" y="4744090"/>
                  <a:ext cx="950057" cy="150890"/>
                </a:xfrm>
                <a:prstGeom prst="roundRect">
                  <a:avLst>
                    <a:gd name="adj" fmla="val 50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lumMod val="95000"/>
                        <a:lumOff val="5000"/>
                      </a:schemeClr>
                    </a:solidFill>
                    <a:latin typeface="Cambria" panose="02040503050406030204" pitchFamily="18" charset="0"/>
                    <a:ea typeface="Cambria" panose="02040503050406030204" pitchFamily="18" charset="0"/>
                    <a:cs typeface="Arial" panose="020B0604020202020204" pitchFamily="34" charset="0"/>
                  </a:endParaRPr>
                </a:p>
              </p:txBody>
            </p:sp>
            <p:sp>
              <p:nvSpPr>
                <p:cNvPr id="7" name="Rounded Rectangle 13">
                  <a:extLst>
                    <a:ext uri="{FF2B5EF4-FFF2-40B4-BE49-F238E27FC236}">
                      <a16:creationId xmlns:a16="http://schemas.microsoft.com/office/drawing/2014/main" id="{46277E2E-B2D5-40AE-9447-E7DC57A572EB}"/>
                    </a:ext>
                  </a:extLst>
                </p:cNvPr>
                <p:cNvSpPr/>
                <p:nvPr/>
              </p:nvSpPr>
              <p:spPr>
                <a:xfrm rot="10800000" flipV="1">
                  <a:off x="5582715" y="4926417"/>
                  <a:ext cx="941675" cy="150890"/>
                </a:xfrm>
                <a:prstGeom prst="roundRect">
                  <a:avLst>
                    <a:gd name="adj" fmla="val 50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lumMod val="95000"/>
                        <a:lumOff val="5000"/>
                      </a:schemeClr>
                    </a:solidFill>
                    <a:latin typeface="Cambria" panose="02040503050406030204" pitchFamily="18" charset="0"/>
                    <a:ea typeface="Cambria" panose="02040503050406030204" pitchFamily="18" charset="0"/>
                    <a:cs typeface="Arial" panose="020B0604020202020204" pitchFamily="34" charset="0"/>
                  </a:endParaRPr>
                </a:p>
              </p:txBody>
            </p:sp>
            <p:sp>
              <p:nvSpPr>
                <p:cNvPr id="8" name="Rounded Rectangle 14">
                  <a:extLst>
                    <a:ext uri="{FF2B5EF4-FFF2-40B4-BE49-F238E27FC236}">
                      <a16:creationId xmlns:a16="http://schemas.microsoft.com/office/drawing/2014/main" id="{7FCF7D4B-0C75-48BC-9C8E-EBE4F57C4F00}"/>
                    </a:ext>
                  </a:extLst>
                </p:cNvPr>
                <p:cNvSpPr/>
                <p:nvPr/>
              </p:nvSpPr>
              <p:spPr>
                <a:xfrm rot="10800000" flipV="1">
                  <a:off x="5589702" y="5108743"/>
                  <a:ext cx="927703" cy="150890"/>
                </a:xfrm>
                <a:prstGeom prst="roundRect">
                  <a:avLst>
                    <a:gd name="adj" fmla="val 50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lumMod val="95000"/>
                        <a:lumOff val="5000"/>
                      </a:schemeClr>
                    </a:solidFill>
                    <a:latin typeface="Cambria" panose="02040503050406030204" pitchFamily="18" charset="0"/>
                    <a:ea typeface="Cambria" panose="02040503050406030204" pitchFamily="18" charset="0"/>
                    <a:cs typeface="Arial" panose="020B0604020202020204" pitchFamily="34" charset="0"/>
                  </a:endParaRPr>
                </a:p>
              </p:txBody>
            </p:sp>
            <p:sp>
              <p:nvSpPr>
                <p:cNvPr id="9" name="Rounded Rectangle 15">
                  <a:extLst>
                    <a:ext uri="{FF2B5EF4-FFF2-40B4-BE49-F238E27FC236}">
                      <a16:creationId xmlns:a16="http://schemas.microsoft.com/office/drawing/2014/main" id="{2335A347-77EE-4DB5-9050-BD56CDC83A72}"/>
                    </a:ext>
                  </a:extLst>
                </p:cNvPr>
                <p:cNvSpPr/>
                <p:nvPr/>
              </p:nvSpPr>
              <p:spPr>
                <a:xfrm rot="10800000" flipV="1">
                  <a:off x="5630853" y="5291069"/>
                  <a:ext cx="845398" cy="150890"/>
                </a:xfrm>
                <a:prstGeom prst="roundRect">
                  <a:avLst>
                    <a:gd name="adj" fmla="val 50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lumMod val="95000"/>
                        <a:lumOff val="5000"/>
                      </a:schemeClr>
                    </a:solidFill>
                    <a:latin typeface="Cambria" panose="02040503050406030204" pitchFamily="18" charset="0"/>
                    <a:ea typeface="Cambria" panose="02040503050406030204" pitchFamily="18" charset="0"/>
                    <a:cs typeface="Arial" panose="020B0604020202020204" pitchFamily="34" charset="0"/>
                  </a:endParaRPr>
                </a:p>
              </p:txBody>
            </p:sp>
            <p:sp>
              <p:nvSpPr>
                <p:cNvPr id="10" name="Trapezoid 9">
                  <a:extLst>
                    <a:ext uri="{FF2B5EF4-FFF2-40B4-BE49-F238E27FC236}">
                      <a16:creationId xmlns:a16="http://schemas.microsoft.com/office/drawing/2014/main" id="{83BA2AC6-C1DE-44F7-953C-14A839F2653F}"/>
                    </a:ext>
                  </a:extLst>
                </p:cNvPr>
                <p:cNvSpPr/>
                <p:nvPr/>
              </p:nvSpPr>
              <p:spPr>
                <a:xfrm flipV="1">
                  <a:off x="5790889" y="5473397"/>
                  <a:ext cx="525329" cy="150892"/>
                </a:xfrm>
                <a:prstGeom prst="trapezoid">
                  <a:avLst>
                    <a:gd name="adj" fmla="val 112037"/>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lumMod val="95000"/>
                        <a:lumOff val="5000"/>
                      </a:schemeClr>
                    </a:solidFill>
                    <a:latin typeface="Cambria" panose="02040503050406030204" pitchFamily="18" charset="0"/>
                    <a:ea typeface="Cambria" panose="02040503050406030204" pitchFamily="18" charset="0"/>
                    <a:cs typeface="Arial" panose="020B0604020202020204" pitchFamily="34" charset="0"/>
                  </a:endParaRPr>
                </a:p>
              </p:txBody>
            </p:sp>
          </p:grpSp>
          <p:sp>
            <p:nvSpPr>
              <p:cNvPr id="23" name="Freeform 20">
                <a:extLst>
                  <a:ext uri="{FF2B5EF4-FFF2-40B4-BE49-F238E27FC236}">
                    <a16:creationId xmlns:a16="http://schemas.microsoft.com/office/drawing/2014/main" id="{DBE7CD8A-F2EC-4A4F-9C95-238DD862F2BE}"/>
                  </a:ext>
                </a:extLst>
              </p:cNvPr>
              <p:cNvSpPr/>
              <p:nvPr/>
            </p:nvSpPr>
            <p:spPr>
              <a:xfrm rot="16200000">
                <a:off x="4482935" y="3250934"/>
                <a:ext cx="1736197" cy="1159790"/>
              </a:xfrm>
              <a:custGeom>
                <a:avLst/>
                <a:gdLst>
                  <a:gd name="connsiteX0" fmla="*/ 2558836 w 2558836"/>
                  <a:gd name="connsiteY0" fmla="*/ 790190 h 1709316"/>
                  <a:gd name="connsiteX1" fmla="*/ 2347048 w 2558836"/>
                  <a:gd name="connsiteY1" fmla="*/ 1004096 h 1709316"/>
                  <a:gd name="connsiteX2" fmla="*/ 2197290 w 2558836"/>
                  <a:gd name="connsiteY2" fmla="*/ 941443 h 1709316"/>
                  <a:gd name="connsiteX3" fmla="*/ 2163251 w 2558836"/>
                  <a:gd name="connsiteY3" fmla="*/ 890451 h 1709316"/>
                  <a:gd name="connsiteX4" fmla="*/ 1978646 w 2558836"/>
                  <a:gd name="connsiteY4" fmla="*/ 890451 h 1709316"/>
                  <a:gd name="connsiteX5" fmla="*/ 1978647 w 2558836"/>
                  <a:gd name="connsiteY5" fmla="*/ 1709316 h 1709316"/>
                  <a:gd name="connsiteX6" fmla="*/ 1196571 w 2558836"/>
                  <a:gd name="connsiteY6" fmla="*/ 1709316 h 1709316"/>
                  <a:gd name="connsiteX7" fmla="*/ 1196571 w 2558836"/>
                  <a:gd name="connsiteY7" fmla="*/ 1602366 h 1709316"/>
                  <a:gd name="connsiteX8" fmla="*/ 1233757 w 2558836"/>
                  <a:gd name="connsiteY8" fmla="*/ 1571685 h 1709316"/>
                  <a:gd name="connsiteX9" fmla="*/ 1308936 w 2558836"/>
                  <a:gd name="connsiteY9" fmla="*/ 1390185 h 1709316"/>
                  <a:gd name="connsiteX10" fmla="*/ 1052256 w 2558836"/>
                  <a:gd name="connsiteY10" fmla="*/ 1133506 h 1709316"/>
                  <a:gd name="connsiteX11" fmla="*/ 795577 w 2558836"/>
                  <a:gd name="connsiteY11" fmla="*/ 1390185 h 1709316"/>
                  <a:gd name="connsiteX12" fmla="*/ 870757 w 2558836"/>
                  <a:gd name="connsiteY12" fmla="*/ 1571685 h 1709316"/>
                  <a:gd name="connsiteX13" fmla="*/ 907940 w 2558836"/>
                  <a:gd name="connsiteY13" fmla="*/ 1602364 h 1709316"/>
                  <a:gd name="connsiteX14" fmla="*/ 907940 w 2558836"/>
                  <a:gd name="connsiteY14" fmla="*/ 1709316 h 1709316"/>
                  <a:gd name="connsiteX15" fmla="*/ 0 w 2558836"/>
                  <a:gd name="connsiteY15" fmla="*/ 1709316 h 1709316"/>
                  <a:gd name="connsiteX16" fmla="*/ 0 w 2558836"/>
                  <a:gd name="connsiteY16" fmla="*/ 1215379 h 1709316"/>
                  <a:gd name="connsiteX17" fmla="*/ 152933 w 2558836"/>
                  <a:gd name="connsiteY17" fmla="*/ 970980 h 1709316"/>
                  <a:gd name="connsiteX18" fmla="*/ 575035 w 2558836"/>
                  <a:gd name="connsiteY18" fmla="*/ 818365 h 1709316"/>
                  <a:gd name="connsiteX19" fmla="*/ 622028 w 2558836"/>
                  <a:gd name="connsiteY19" fmla="*/ 792263 h 1709316"/>
                  <a:gd name="connsiteX20" fmla="*/ 672881 w 2558836"/>
                  <a:gd name="connsiteY20" fmla="*/ 764016 h 1709316"/>
                  <a:gd name="connsiteX21" fmla="*/ 878456 w 2558836"/>
                  <a:gd name="connsiteY21" fmla="*/ 626182 h 1709316"/>
                  <a:gd name="connsiteX22" fmla="*/ 1015277 w 2558836"/>
                  <a:gd name="connsiteY22" fmla="*/ 515538 h 1709316"/>
                  <a:gd name="connsiteX23" fmla="*/ 1041517 w 2558836"/>
                  <a:gd name="connsiteY23" fmla="*/ 486667 h 1709316"/>
                  <a:gd name="connsiteX24" fmla="*/ 1042026 w 2558836"/>
                  <a:gd name="connsiteY24" fmla="*/ 486205 h 1709316"/>
                  <a:gd name="connsiteX25" fmla="*/ 1166396 w 2558836"/>
                  <a:gd name="connsiteY25" fmla="*/ 373169 h 1709316"/>
                  <a:gd name="connsiteX26" fmla="*/ 1930574 w 2558836"/>
                  <a:gd name="connsiteY26" fmla="*/ 7336 h 1709316"/>
                  <a:gd name="connsiteX27" fmla="*/ 1978646 w 2558836"/>
                  <a:gd name="connsiteY27" fmla="*/ 0 h 1709316"/>
                  <a:gd name="connsiteX28" fmla="*/ 1978646 w 2558836"/>
                  <a:gd name="connsiteY28" fmla="*/ 689929 h 1709316"/>
                  <a:gd name="connsiteX29" fmla="*/ 2163251 w 2558836"/>
                  <a:gd name="connsiteY29" fmla="*/ 689929 h 1709316"/>
                  <a:gd name="connsiteX30" fmla="*/ 2197290 w 2558836"/>
                  <a:gd name="connsiteY30" fmla="*/ 638936 h 1709316"/>
                  <a:gd name="connsiteX31" fmla="*/ 2347048 w 2558836"/>
                  <a:gd name="connsiteY31" fmla="*/ 576284 h 1709316"/>
                  <a:gd name="connsiteX32" fmla="*/ 2558836 w 2558836"/>
                  <a:gd name="connsiteY32" fmla="*/ 790190 h 170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558836" h="1709316">
                    <a:moveTo>
                      <a:pt x="2558836" y="790190"/>
                    </a:moveTo>
                    <a:cubicBezTo>
                      <a:pt x="2558836" y="908327"/>
                      <a:pt x="2464015" y="1004096"/>
                      <a:pt x="2347048" y="1004096"/>
                    </a:cubicBezTo>
                    <a:cubicBezTo>
                      <a:pt x="2288564" y="1004096"/>
                      <a:pt x="2235617" y="980153"/>
                      <a:pt x="2197290" y="941443"/>
                    </a:cubicBezTo>
                    <a:lnTo>
                      <a:pt x="2163251" y="890451"/>
                    </a:lnTo>
                    <a:lnTo>
                      <a:pt x="1978646" y="890451"/>
                    </a:lnTo>
                    <a:lnTo>
                      <a:pt x="1978647" y="1709316"/>
                    </a:lnTo>
                    <a:lnTo>
                      <a:pt x="1196571" y="1709316"/>
                    </a:lnTo>
                    <a:lnTo>
                      <a:pt x="1196571" y="1602366"/>
                    </a:lnTo>
                    <a:lnTo>
                      <a:pt x="1233757" y="1571685"/>
                    </a:lnTo>
                    <a:cubicBezTo>
                      <a:pt x="1280206" y="1525235"/>
                      <a:pt x="1308936" y="1461065"/>
                      <a:pt x="1308936" y="1390185"/>
                    </a:cubicBezTo>
                    <a:cubicBezTo>
                      <a:pt x="1308936" y="1248425"/>
                      <a:pt x="1194017" y="1133506"/>
                      <a:pt x="1052256" y="1133506"/>
                    </a:cubicBezTo>
                    <a:cubicBezTo>
                      <a:pt x="910496" y="1133506"/>
                      <a:pt x="795577" y="1248425"/>
                      <a:pt x="795577" y="1390185"/>
                    </a:cubicBezTo>
                    <a:cubicBezTo>
                      <a:pt x="795577" y="1461065"/>
                      <a:pt x="824306" y="1525235"/>
                      <a:pt x="870757" y="1571685"/>
                    </a:cubicBezTo>
                    <a:lnTo>
                      <a:pt x="907940" y="1602364"/>
                    </a:lnTo>
                    <a:lnTo>
                      <a:pt x="907940" y="1709316"/>
                    </a:lnTo>
                    <a:lnTo>
                      <a:pt x="0" y="1709316"/>
                    </a:lnTo>
                    <a:lnTo>
                      <a:pt x="0" y="1215379"/>
                    </a:lnTo>
                    <a:cubicBezTo>
                      <a:pt x="2487" y="1077961"/>
                      <a:pt x="-6217" y="1000226"/>
                      <a:pt x="152933" y="970980"/>
                    </a:cubicBezTo>
                    <a:cubicBezTo>
                      <a:pt x="271299" y="947667"/>
                      <a:pt x="415074" y="901406"/>
                      <a:pt x="575035" y="818365"/>
                    </a:cubicBezTo>
                    <a:lnTo>
                      <a:pt x="622028" y="792263"/>
                    </a:lnTo>
                    <a:lnTo>
                      <a:pt x="672881" y="764016"/>
                    </a:lnTo>
                    <a:cubicBezTo>
                      <a:pt x="739308" y="724694"/>
                      <a:pt x="808030" y="679044"/>
                      <a:pt x="878456" y="626182"/>
                    </a:cubicBezTo>
                    <a:lnTo>
                      <a:pt x="1015277" y="515538"/>
                    </a:lnTo>
                    <a:lnTo>
                      <a:pt x="1041517" y="486667"/>
                    </a:lnTo>
                    <a:lnTo>
                      <a:pt x="1042026" y="486205"/>
                    </a:lnTo>
                    <a:lnTo>
                      <a:pt x="1166396" y="373169"/>
                    </a:lnTo>
                    <a:cubicBezTo>
                      <a:pt x="1383522" y="193981"/>
                      <a:pt x="1644387" y="65898"/>
                      <a:pt x="1930574" y="7336"/>
                    </a:cubicBezTo>
                    <a:lnTo>
                      <a:pt x="1978646" y="0"/>
                    </a:lnTo>
                    <a:lnTo>
                      <a:pt x="1978646" y="689929"/>
                    </a:lnTo>
                    <a:lnTo>
                      <a:pt x="2163251" y="689929"/>
                    </a:lnTo>
                    <a:lnTo>
                      <a:pt x="2197290" y="638936"/>
                    </a:lnTo>
                    <a:cubicBezTo>
                      <a:pt x="2235617" y="600227"/>
                      <a:pt x="2288564" y="576284"/>
                      <a:pt x="2347048" y="576284"/>
                    </a:cubicBezTo>
                    <a:cubicBezTo>
                      <a:pt x="2464015" y="576284"/>
                      <a:pt x="2558836" y="672053"/>
                      <a:pt x="2558836" y="790190"/>
                    </a:cubicBezTo>
                    <a:close/>
                  </a:path>
                </a:pathLst>
              </a:custGeom>
              <a:solidFill>
                <a:srgbClr val="E6017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000">
                  <a:solidFill>
                    <a:schemeClr val="bg1"/>
                  </a:solidFill>
                  <a:latin typeface="Cambria" panose="02040503050406030204" pitchFamily="18" charset="0"/>
                  <a:ea typeface="Cambria" panose="02040503050406030204" pitchFamily="18" charset="0"/>
                  <a:cs typeface="Arial" panose="020B0604020202020204" pitchFamily="34" charset="0"/>
                </a:endParaRPr>
              </a:p>
            </p:txBody>
          </p:sp>
          <p:grpSp>
            <p:nvGrpSpPr>
              <p:cNvPr id="25" name="Group 24">
                <a:extLst>
                  <a:ext uri="{FF2B5EF4-FFF2-40B4-BE49-F238E27FC236}">
                    <a16:creationId xmlns:a16="http://schemas.microsoft.com/office/drawing/2014/main" id="{3612DAFA-6ECB-4813-9DC3-458EF0F35D6A}"/>
                  </a:ext>
                </a:extLst>
              </p:cNvPr>
              <p:cNvGrpSpPr/>
              <p:nvPr/>
            </p:nvGrpSpPr>
            <p:grpSpPr>
              <a:xfrm rot="21343062">
                <a:off x="4129232" y="3324566"/>
                <a:ext cx="871488" cy="1719428"/>
                <a:chOff x="904151" y="2497329"/>
                <a:chExt cx="1955996" cy="3859160"/>
              </a:xfrm>
              <a:solidFill>
                <a:schemeClr val="tx2">
                  <a:lumMod val="75000"/>
                  <a:lumOff val="25000"/>
                </a:schemeClr>
              </a:solidFill>
            </p:grpSpPr>
            <p:sp>
              <p:nvSpPr>
                <p:cNvPr id="28" name="Oval 27">
                  <a:extLst>
                    <a:ext uri="{FF2B5EF4-FFF2-40B4-BE49-F238E27FC236}">
                      <a16:creationId xmlns:a16="http://schemas.microsoft.com/office/drawing/2014/main" id="{115C4BDC-D70B-4964-88F0-7CC8CF728C6F}"/>
                    </a:ext>
                  </a:extLst>
                </p:cNvPr>
                <p:cNvSpPr/>
                <p:nvPr/>
              </p:nvSpPr>
              <p:spPr>
                <a:xfrm flipH="1">
                  <a:off x="1727662" y="2497329"/>
                  <a:ext cx="904772" cy="883728"/>
                </a:xfrm>
                <a:prstGeom prst="ellipse">
                  <a:avLst/>
                </a:prstGeom>
                <a:solidFill>
                  <a:schemeClr val="tx2">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latin typeface="Cambria" panose="02040503050406030204" pitchFamily="18" charset="0"/>
                    <a:ea typeface="Cambria" panose="02040503050406030204" pitchFamily="18" charset="0"/>
                    <a:cs typeface="Arial" panose="020B0604020202020204" pitchFamily="34" charset="0"/>
                  </a:endParaRPr>
                </a:p>
              </p:txBody>
            </p:sp>
            <p:sp>
              <p:nvSpPr>
                <p:cNvPr id="29" name="Rectangle 1">
                  <a:extLst>
                    <a:ext uri="{FF2B5EF4-FFF2-40B4-BE49-F238E27FC236}">
                      <a16:creationId xmlns:a16="http://schemas.microsoft.com/office/drawing/2014/main" id="{24309CF6-06CF-4117-9769-48AB0367DA5B}"/>
                    </a:ext>
                  </a:extLst>
                </p:cNvPr>
                <p:cNvSpPr/>
                <p:nvPr/>
              </p:nvSpPr>
              <p:spPr>
                <a:xfrm flipH="1">
                  <a:off x="904151" y="4784297"/>
                  <a:ext cx="1119694" cy="1561346"/>
                </a:xfrm>
                <a:custGeom>
                  <a:avLst/>
                  <a:gdLst>
                    <a:gd name="connsiteX0" fmla="*/ 0 w 338270"/>
                    <a:gd name="connsiteY0" fmla="*/ 0 h 1901390"/>
                    <a:gd name="connsiteX1" fmla="*/ 338270 w 338270"/>
                    <a:gd name="connsiteY1" fmla="*/ 0 h 1901390"/>
                    <a:gd name="connsiteX2" fmla="*/ 338270 w 338270"/>
                    <a:gd name="connsiteY2" fmla="*/ 1901390 h 1901390"/>
                    <a:gd name="connsiteX3" fmla="*/ 0 w 338270"/>
                    <a:gd name="connsiteY3" fmla="*/ 1901390 h 1901390"/>
                    <a:gd name="connsiteX4" fmla="*/ 0 w 338270"/>
                    <a:gd name="connsiteY4" fmla="*/ 0 h 1901390"/>
                    <a:gd name="connsiteX0" fmla="*/ 0 w 913511"/>
                    <a:gd name="connsiteY0" fmla="*/ 0 h 1901390"/>
                    <a:gd name="connsiteX1" fmla="*/ 338270 w 913511"/>
                    <a:gd name="connsiteY1" fmla="*/ 0 h 1901390"/>
                    <a:gd name="connsiteX2" fmla="*/ 913511 w 913511"/>
                    <a:gd name="connsiteY2" fmla="*/ 1153245 h 1901390"/>
                    <a:gd name="connsiteX3" fmla="*/ 0 w 913511"/>
                    <a:gd name="connsiteY3" fmla="*/ 1901390 h 1901390"/>
                    <a:gd name="connsiteX4" fmla="*/ 0 w 913511"/>
                    <a:gd name="connsiteY4" fmla="*/ 0 h 1901390"/>
                    <a:gd name="connsiteX0" fmla="*/ 0 w 913511"/>
                    <a:gd name="connsiteY0" fmla="*/ 0 h 1469128"/>
                    <a:gd name="connsiteX1" fmla="*/ 338270 w 913511"/>
                    <a:gd name="connsiteY1" fmla="*/ 0 h 1469128"/>
                    <a:gd name="connsiteX2" fmla="*/ 913511 w 913511"/>
                    <a:gd name="connsiteY2" fmla="*/ 1153245 h 1469128"/>
                    <a:gd name="connsiteX3" fmla="*/ 694944 w 913511"/>
                    <a:gd name="connsiteY3" fmla="*/ 1469128 h 1469128"/>
                    <a:gd name="connsiteX4" fmla="*/ 0 w 913511"/>
                    <a:gd name="connsiteY4" fmla="*/ 0 h 1469128"/>
                    <a:gd name="connsiteX0" fmla="*/ 0 w 913511"/>
                    <a:gd name="connsiteY0" fmla="*/ 0 h 1478753"/>
                    <a:gd name="connsiteX1" fmla="*/ 338270 w 913511"/>
                    <a:gd name="connsiteY1" fmla="*/ 0 h 1478753"/>
                    <a:gd name="connsiteX2" fmla="*/ 913511 w 913511"/>
                    <a:gd name="connsiteY2" fmla="*/ 1153245 h 1478753"/>
                    <a:gd name="connsiteX3" fmla="*/ 694944 w 913511"/>
                    <a:gd name="connsiteY3" fmla="*/ 1469128 h 1478753"/>
                    <a:gd name="connsiteX4" fmla="*/ 0 w 913511"/>
                    <a:gd name="connsiteY4" fmla="*/ 0 h 1478753"/>
                    <a:gd name="connsiteX0" fmla="*/ 0 w 984139"/>
                    <a:gd name="connsiteY0" fmla="*/ 0 h 1479459"/>
                    <a:gd name="connsiteX1" fmla="*/ 338270 w 984139"/>
                    <a:gd name="connsiteY1" fmla="*/ 0 h 1479459"/>
                    <a:gd name="connsiteX2" fmla="*/ 913511 w 984139"/>
                    <a:gd name="connsiteY2" fmla="*/ 1153245 h 1479459"/>
                    <a:gd name="connsiteX3" fmla="*/ 694944 w 984139"/>
                    <a:gd name="connsiteY3" fmla="*/ 1469128 h 1479459"/>
                    <a:gd name="connsiteX4" fmla="*/ 0 w 984139"/>
                    <a:gd name="connsiteY4" fmla="*/ 0 h 1479459"/>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0 w 989217"/>
                    <a:gd name="connsiteY4" fmla="*/ 0 h 1479240"/>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0 w 989217"/>
                    <a:gd name="connsiteY4" fmla="*/ 0 h 1479240"/>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405661 w 989217"/>
                    <a:gd name="connsiteY4" fmla="*/ 857874 h 1479240"/>
                    <a:gd name="connsiteX5" fmla="*/ 0 w 989217"/>
                    <a:gd name="connsiteY5" fmla="*/ 0 h 1479240"/>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26601 w 989217"/>
                    <a:gd name="connsiteY4" fmla="*/ 957627 h 1479240"/>
                    <a:gd name="connsiteX5" fmla="*/ 0 w 989217"/>
                    <a:gd name="connsiteY5" fmla="*/ 0 h 1479240"/>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26601 w 989217"/>
                    <a:gd name="connsiteY4" fmla="*/ 957627 h 1479240"/>
                    <a:gd name="connsiteX5" fmla="*/ 0 w 989217"/>
                    <a:gd name="connsiteY5" fmla="*/ 0 h 1479240"/>
                    <a:gd name="connsiteX0" fmla="*/ 17078 w 1006295"/>
                    <a:gd name="connsiteY0" fmla="*/ 0 h 1479240"/>
                    <a:gd name="connsiteX1" fmla="*/ 355348 w 1006295"/>
                    <a:gd name="connsiteY1" fmla="*/ 0 h 1479240"/>
                    <a:gd name="connsiteX2" fmla="*/ 937239 w 1006295"/>
                    <a:gd name="connsiteY2" fmla="*/ 1146595 h 1479240"/>
                    <a:gd name="connsiteX3" fmla="*/ 712022 w 1006295"/>
                    <a:gd name="connsiteY3" fmla="*/ 1469128 h 1479240"/>
                    <a:gd name="connsiteX4" fmla="*/ 43679 w 1006295"/>
                    <a:gd name="connsiteY4" fmla="*/ 957627 h 1479240"/>
                    <a:gd name="connsiteX5" fmla="*/ 17078 w 1006295"/>
                    <a:gd name="connsiteY5" fmla="*/ 0 h 1479240"/>
                    <a:gd name="connsiteX0" fmla="*/ 17078 w 1006295"/>
                    <a:gd name="connsiteY0" fmla="*/ 0 h 1479240"/>
                    <a:gd name="connsiteX1" fmla="*/ 355348 w 1006295"/>
                    <a:gd name="connsiteY1" fmla="*/ 0 h 1479240"/>
                    <a:gd name="connsiteX2" fmla="*/ 937239 w 1006295"/>
                    <a:gd name="connsiteY2" fmla="*/ 1146595 h 1479240"/>
                    <a:gd name="connsiteX3" fmla="*/ 712022 w 1006295"/>
                    <a:gd name="connsiteY3" fmla="*/ 1469128 h 1479240"/>
                    <a:gd name="connsiteX4" fmla="*/ 43679 w 1006295"/>
                    <a:gd name="connsiteY4" fmla="*/ 957627 h 1479240"/>
                    <a:gd name="connsiteX5" fmla="*/ 17078 w 1006295"/>
                    <a:gd name="connsiteY5" fmla="*/ 0 h 1479240"/>
                    <a:gd name="connsiteX0" fmla="*/ 17078 w 1006295"/>
                    <a:gd name="connsiteY0" fmla="*/ 0 h 1479240"/>
                    <a:gd name="connsiteX1" fmla="*/ 355348 w 1006295"/>
                    <a:gd name="connsiteY1" fmla="*/ 0 h 1479240"/>
                    <a:gd name="connsiteX2" fmla="*/ 937239 w 1006295"/>
                    <a:gd name="connsiteY2" fmla="*/ 1146595 h 1479240"/>
                    <a:gd name="connsiteX3" fmla="*/ 712022 w 1006295"/>
                    <a:gd name="connsiteY3" fmla="*/ 1469128 h 1479240"/>
                    <a:gd name="connsiteX4" fmla="*/ 43679 w 1006295"/>
                    <a:gd name="connsiteY4" fmla="*/ 957627 h 1479240"/>
                    <a:gd name="connsiteX5" fmla="*/ 17078 w 1006295"/>
                    <a:gd name="connsiteY5" fmla="*/ 0 h 1479240"/>
                    <a:gd name="connsiteX0" fmla="*/ 21528 w 1010745"/>
                    <a:gd name="connsiteY0" fmla="*/ 0 h 1479240"/>
                    <a:gd name="connsiteX1" fmla="*/ 359798 w 1010745"/>
                    <a:gd name="connsiteY1" fmla="*/ 0 h 1479240"/>
                    <a:gd name="connsiteX2" fmla="*/ 941689 w 1010745"/>
                    <a:gd name="connsiteY2" fmla="*/ 1146595 h 1479240"/>
                    <a:gd name="connsiteX3" fmla="*/ 716472 w 1010745"/>
                    <a:gd name="connsiteY3" fmla="*/ 1469128 h 1479240"/>
                    <a:gd name="connsiteX4" fmla="*/ 41479 w 1010745"/>
                    <a:gd name="connsiteY4" fmla="*/ 977577 h 1479240"/>
                    <a:gd name="connsiteX5" fmla="*/ 21528 w 1010745"/>
                    <a:gd name="connsiteY5" fmla="*/ 0 h 1479240"/>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19951 w 989217"/>
                    <a:gd name="connsiteY4" fmla="*/ 977577 h 1479240"/>
                    <a:gd name="connsiteX5" fmla="*/ 0 w 989217"/>
                    <a:gd name="connsiteY5" fmla="*/ 0 h 1479240"/>
                    <a:gd name="connsiteX0" fmla="*/ 0 w 992542"/>
                    <a:gd name="connsiteY0" fmla="*/ 146304 h 1479240"/>
                    <a:gd name="connsiteX1" fmla="*/ 341595 w 992542"/>
                    <a:gd name="connsiteY1" fmla="*/ 0 h 1479240"/>
                    <a:gd name="connsiteX2" fmla="*/ 923486 w 992542"/>
                    <a:gd name="connsiteY2" fmla="*/ 1146595 h 1479240"/>
                    <a:gd name="connsiteX3" fmla="*/ 698269 w 992542"/>
                    <a:gd name="connsiteY3" fmla="*/ 1469128 h 1479240"/>
                    <a:gd name="connsiteX4" fmla="*/ 23276 w 992542"/>
                    <a:gd name="connsiteY4" fmla="*/ 977577 h 1479240"/>
                    <a:gd name="connsiteX5" fmla="*/ 0 w 992542"/>
                    <a:gd name="connsiteY5" fmla="*/ 146304 h 1479240"/>
                    <a:gd name="connsiteX0" fmla="*/ 32340 w 1024882"/>
                    <a:gd name="connsiteY0" fmla="*/ 146304 h 1479240"/>
                    <a:gd name="connsiteX1" fmla="*/ 373935 w 1024882"/>
                    <a:gd name="connsiteY1" fmla="*/ 0 h 1479240"/>
                    <a:gd name="connsiteX2" fmla="*/ 955826 w 1024882"/>
                    <a:gd name="connsiteY2" fmla="*/ 1146595 h 1479240"/>
                    <a:gd name="connsiteX3" fmla="*/ 730609 w 1024882"/>
                    <a:gd name="connsiteY3" fmla="*/ 1469128 h 1479240"/>
                    <a:gd name="connsiteX4" fmla="*/ 55616 w 1024882"/>
                    <a:gd name="connsiteY4" fmla="*/ 977577 h 1479240"/>
                    <a:gd name="connsiteX5" fmla="*/ 32340 w 1024882"/>
                    <a:gd name="connsiteY5" fmla="*/ 146304 h 1479240"/>
                    <a:gd name="connsiteX0" fmla="*/ 33787 w 1019679"/>
                    <a:gd name="connsiteY0" fmla="*/ 66502 h 1479240"/>
                    <a:gd name="connsiteX1" fmla="*/ 368732 w 1019679"/>
                    <a:gd name="connsiteY1" fmla="*/ 0 h 1479240"/>
                    <a:gd name="connsiteX2" fmla="*/ 950623 w 1019679"/>
                    <a:gd name="connsiteY2" fmla="*/ 1146595 h 1479240"/>
                    <a:gd name="connsiteX3" fmla="*/ 725406 w 1019679"/>
                    <a:gd name="connsiteY3" fmla="*/ 1469128 h 1479240"/>
                    <a:gd name="connsiteX4" fmla="*/ 50413 w 1019679"/>
                    <a:gd name="connsiteY4" fmla="*/ 977577 h 1479240"/>
                    <a:gd name="connsiteX5" fmla="*/ 33787 w 1019679"/>
                    <a:gd name="connsiteY5" fmla="*/ 66502 h 1479240"/>
                    <a:gd name="connsiteX0" fmla="*/ 39705 w 1025597"/>
                    <a:gd name="connsiteY0" fmla="*/ 66502 h 1479240"/>
                    <a:gd name="connsiteX1" fmla="*/ 374650 w 1025597"/>
                    <a:gd name="connsiteY1" fmla="*/ 0 h 1479240"/>
                    <a:gd name="connsiteX2" fmla="*/ 956541 w 1025597"/>
                    <a:gd name="connsiteY2" fmla="*/ 1146595 h 1479240"/>
                    <a:gd name="connsiteX3" fmla="*/ 731324 w 1025597"/>
                    <a:gd name="connsiteY3" fmla="*/ 1469128 h 1479240"/>
                    <a:gd name="connsiteX4" fmla="*/ 56331 w 1025597"/>
                    <a:gd name="connsiteY4" fmla="*/ 977577 h 1479240"/>
                    <a:gd name="connsiteX5" fmla="*/ 39705 w 1025597"/>
                    <a:gd name="connsiteY5" fmla="*/ 66502 h 1479240"/>
                    <a:gd name="connsiteX0" fmla="*/ 39705 w 1000783"/>
                    <a:gd name="connsiteY0" fmla="*/ 66502 h 1478927"/>
                    <a:gd name="connsiteX1" fmla="*/ 374650 w 1000783"/>
                    <a:gd name="connsiteY1" fmla="*/ 0 h 1478927"/>
                    <a:gd name="connsiteX2" fmla="*/ 923290 w 1000783"/>
                    <a:gd name="connsiteY2" fmla="*/ 1136620 h 1478927"/>
                    <a:gd name="connsiteX3" fmla="*/ 731324 w 1000783"/>
                    <a:gd name="connsiteY3" fmla="*/ 1469128 h 1478927"/>
                    <a:gd name="connsiteX4" fmla="*/ 56331 w 1000783"/>
                    <a:gd name="connsiteY4" fmla="*/ 977577 h 1478927"/>
                    <a:gd name="connsiteX5" fmla="*/ 39705 w 1000783"/>
                    <a:gd name="connsiteY5" fmla="*/ 66502 h 1478927"/>
                    <a:gd name="connsiteX0" fmla="*/ 39705 w 1011118"/>
                    <a:gd name="connsiteY0" fmla="*/ 66502 h 1478118"/>
                    <a:gd name="connsiteX1" fmla="*/ 374650 w 1011118"/>
                    <a:gd name="connsiteY1" fmla="*/ 0 h 1478118"/>
                    <a:gd name="connsiteX2" fmla="*/ 923290 w 1011118"/>
                    <a:gd name="connsiteY2" fmla="*/ 1136620 h 1478118"/>
                    <a:gd name="connsiteX3" fmla="*/ 731324 w 1011118"/>
                    <a:gd name="connsiteY3" fmla="*/ 1469128 h 1478118"/>
                    <a:gd name="connsiteX4" fmla="*/ 56331 w 1011118"/>
                    <a:gd name="connsiteY4" fmla="*/ 977577 h 1478118"/>
                    <a:gd name="connsiteX5" fmla="*/ 39705 w 1011118"/>
                    <a:gd name="connsiteY5" fmla="*/ 66502 h 1478118"/>
                    <a:gd name="connsiteX0" fmla="*/ 39705 w 1020876"/>
                    <a:gd name="connsiteY0" fmla="*/ 66502 h 1477709"/>
                    <a:gd name="connsiteX1" fmla="*/ 374650 w 1020876"/>
                    <a:gd name="connsiteY1" fmla="*/ 0 h 1477709"/>
                    <a:gd name="connsiteX2" fmla="*/ 936590 w 1020876"/>
                    <a:gd name="connsiteY2" fmla="*/ 1119994 h 1477709"/>
                    <a:gd name="connsiteX3" fmla="*/ 731324 w 1020876"/>
                    <a:gd name="connsiteY3" fmla="*/ 1469128 h 1477709"/>
                    <a:gd name="connsiteX4" fmla="*/ 56331 w 1020876"/>
                    <a:gd name="connsiteY4" fmla="*/ 977577 h 1477709"/>
                    <a:gd name="connsiteX5" fmla="*/ 39705 w 1020876"/>
                    <a:gd name="connsiteY5" fmla="*/ 66502 h 1477709"/>
                    <a:gd name="connsiteX0" fmla="*/ 39705 w 1020876"/>
                    <a:gd name="connsiteY0" fmla="*/ 66502 h 1477709"/>
                    <a:gd name="connsiteX1" fmla="*/ 374650 w 1020876"/>
                    <a:gd name="connsiteY1" fmla="*/ 0 h 1477709"/>
                    <a:gd name="connsiteX2" fmla="*/ 678121 w 1020876"/>
                    <a:gd name="connsiteY2" fmla="*/ 591868 h 1477709"/>
                    <a:gd name="connsiteX3" fmla="*/ 936590 w 1020876"/>
                    <a:gd name="connsiteY3" fmla="*/ 1119994 h 1477709"/>
                    <a:gd name="connsiteX4" fmla="*/ 731324 w 1020876"/>
                    <a:gd name="connsiteY4" fmla="*/ 1469128 h 1477709"/>
                    <a:gd name="connsiteX5" fmla="*/ 56331 w 1020876"/>
                    <a:gd name="connsiteY5" fmla="*/ 977577 h 1477709"/>
                    <a:gd name="connsiteX6" fmla="*/ 39705 w 1020876"/>
                    <a:gd name="connsiteY6" fmla="*/ 66502 h 1477709"/>
                    <a:gd name="connsiteX0" fmla="*/ 39705 w 1020876"/>
                    <a:gd name="connsiteY0" fmla="*/ 66502 h 1477709"/>
                    <a:gd name="connsiteX1" fmla="*/ 374650 w 1020876"/>
                    <a:gd name="connsiteY1" fmla="*/ 0 h 1477709"/>
                    <a:gd name="connsiteX2" fmla="*/ 442039 w 1020876"/>
                    <a:gd name="connsiteY2" fmla="*/ 827949 h 1477709"/>
                    <a:gd name="connsiteX3" fmla="*/ 936590 w 1020876"/>
                    <a:gd name="connsiteY3" fmla="*/ 1119994 h 1477709"/>
                    <a:gd name="connsiteX4" fmla="*/ 731324 w 1020876"/>
                    <a:gd name="connsiteY4" fmla="*/ 1469128 h 1477709"/>
                    <a:gd name="connsiteX5" fmla="*/ 56331 w 1020876"/>
                    <a:gd name="connsiteY5" fmla="*/ 977577 h 1477709"/>
                    <a:gd name="connsiteX6" fmla="*/ 39705 w 1020876"/>
                    <a:gd name="connsiteY6" fmla="*/ 66502 h 1477709"/>
                    <a:gd name="connsiteX0" fmla="*/ 39705 w 1020876"/>
                    <a:gd name="connsiteY0" fmla="*/ 66502 h 1477709"/>
                    <a:gd name="connsiteX1" fmla="*/ 374650 w 1020876"/>
                    <a:gd name="connsiteY1" fmla="*/ 0 h 1477709"/>
                    <a:gd name="connsiteX2" fmla="*/ 442039 w 1020876"/>
                    <a:gd name="connsiteY2" fmla="*/ 827949 h 1477709"/>
                    <a:gd name="connsiteX3" fmla="*/ 936590 w 1020876"/>
                    <a:gd name="connsiteY3" fmla="*/ 1119994 h 1477709"/>
                    <a:gd name="connsiteX4" fmla="*/ 731324 w 1020876"/>
                    <a:gd name="connsiteY4" fmla="*/ 1469128 h 1477709"/>
                    <a:gd name="connsiteX5" fmla="*/ 56331 w 1020876"/>
                    <a:gd name="connsiteY5" fmla="*/ 977577 h 1477709"/>
                    <a:gd name="connsiteX6" fmla="*/ 39705 w 1020876"/>
                    <a:gd name="connsiteY6" fmla="*/ 66502 h 1477709"/>
                    <a:gd name="connsiteX0" fmla="*/ 39705 w 1020876"/>
                    <a:gd name="connsiteY0" fmla="*/ 66502 h 1477709"/>
                    <a:gd name="connsiteX1" fmla="*/ 374650 w 1020876"/>
                    <a:gd name="connsiteY1" fmla="*/ 0 h 1477709"/>
                    <a:gd name="connsiteX2" fmla="*/ 442039 w 1020876"/>
                    <a:gd name="connsiteY2" fmla="*/ 827949 h 1477709"/>
                    <a:gd name="connsiteX3" fmla="*/ 936590 w 1020876"/>
                    <a:gd name="connsiteY3" fmla="*/ 1119994 h 1477709"/>
                    <a:gd name="connsiteX4" fmla="*/ 731324 w 1020876"/>
                    <a:gd name="connsiteY4" fmla="*/ 1469128 h 1477709"/>
                    <a:gd name="connsiteX5" fmla="*/ 56331 w 1020876"/>
                    <a:gd name="connsiteY5" fmla="*/ 977577 h 1477709"/>
                    <a:gd name="connsiteX6" fmla="*/ 39705 w 1020876"/>
                    <a:gd name="connsiteY6" fmla="*/ 66502 h 1477709"/>
                    <a:gd name="connsiteX0" fmla="*/ 39705 w 1021741"/>
                    <a:gd name="connsiteY0" fmla="*/ 66502 h 1471218"/>
                    <a:gd name="connsiteX1" fmla="*/ 374650 w 1021741"/>
                    <a:gd name="connsiteY1" fmla="*/ 0 h 1471218"/>
                    <a:gd name="connsiteX2" fmla="*/ 442039 w 1021741"/>
                    <a:gd name="connsiteY2" fmla="*/ 827949 h 1471218"/>
                    <a:gd name="connsiteX3" fmla="*/ 936590 w 1021741"/>
                    <a:gd name="connsiteY3" fmla="*/ 1119994 h 1471218"/>
                    <a:gd name="connsiteX4" fmla="*/ 734649 w 1021741"/>
                    <a:gd name="connsiteY4" fmla="*/ 1462478 h 1471218"/>
                    <a:gd name="connsiteX5" fmla="*/ 56331 w 1021741"/>
                    <a:gd name="connsiteY5" fmla="*/ 977577 h 1471218"/>
                    <a:gd name="connsiteX6" fmla="*/ 39705 w 1021741"/>
                    <a:gd name="connsiteY6" fmla="*/ 66502 h 1471218"/>
                    <a:gd name="connsiteX0" fmla="*/ 39705 w 1023248"/>
                    <a:gd name="connsiteY0" fmla="*/ 66502 h 1475295"/>
                    <a:gd name="connsiteX1" fmla="*/ 374650 w 1023248"/>
                    <a:gd name="connsiteY1" fmla="*/ 0 h 1475295"/>
                    <a:gd name="connsiteX2" fmla="*/ 442039 w 1023248"/>
                    <a:gd name="connsiteY2" fmla="*/ 827949 h 1475295"/>
                    <a:gd name="connsiteX3" fmla="*/ 936590 w 1023248"/>
                    <a:gd name="connsiteY3" fmla="*/ 1119994 h 1475295"/>
                    <a:gd name="connsiteX4" fmla="*/ 734649 w 1023248"/>
                    <a:gd name="connsiteY4" fmla="*/ 1462478 h 1475295"/>
                    <a:gd name="connsiteX5" fmla="*/ 56331 w 1023248"/>
                    <a:gd name="connsiteY5" fmla="*/ 977577 h 1475295"/>
                    <a:gd name="connsiteX6" fmla="*/ 39705 w 1023248"/>
                    <a:gd name="connsiteY6" fmla="*/ 66502 h 1475295"/>
                    <a:gd name="connsiteX0" fmla="*/ 39705 w 1023248"/>
                    <a:gd name="connsiteY0" fmla="*/ 66502 h 1475295"/>
                    <a:gd name="connsiteX1" fmla="*/ 374650 w 1023248"/>
                    <a:gd name="connsiteY1" fmla="*/ 0 h 1475295"/>
                    <a:gd name="connsiteX2" fmla="*/ 442039 w 1023248"/>
                    <a:gd name="connsiteY2" fmla="*/ 827949 h 1475295"/>
                    <a:gd name="connsiteX3" fmla="*/ 936590 w 1023248"/>
                    <a:gd name="connsiteY3" fmla="*/ 1119994 h 1475295"/>
                    <a:gd name="connsiteX4" fmla="*/ 734649 w 1023248"/>
                    <a:gd name="connsiteY4" fmla="*/ 1462478 h 1475295"/>
                    <a:gd name="connsiteX5" fmla="*/ 56331 w 1023248"/>
                    <a:gd name="connsiteY5" fmla="*/ 977577 h 1475295"/>
                    <a:gd name="connsiteX6" fmla="*/ 39705 w 1023248"/>
                    <a:gd name="connsiteY6" fmla="*/ 66502 h 1475295"/>
                    <a:gd name="connsiteX0" fmla="*/ 39705 w 1023248"/>
                    <a:gd name="connsiteY0" fmla="*/ 66502 h 1472081"/>
                    <a:gd name="connsiteX1" fmla="*/ 374650 w 1023248"/>
                    <a:gd name="connsiteY1" fmla="*/ 0 h 1472081"/>
                    <a:gd name="connsiteX2" fmla="*/ 442039 w 1023248"/>
                    <a:gd name="connsiteY2" fmla="*/ 827949 h 1472081"/>
                    <a:gd name="connsiteX3" fmla="*/ 936590 w 1023248"/>
                    <a:gd name="connsiteY3" fmla="*/ 1119994 h 1472081"/>
                    <a:gd name="connsiteX4" fmla="*/ 734649 w 1023248"/>
                    <a:gd name="connsiteY4" fmla="*/ 1459153 h 1472081"/>
                    <a:gd name="connsiteX5" fmla="*/ 56331 w 1023248"/>
                    <a:gd name="connsiteY5" fmla="*/ 977577 h 1472081"/>
                    <a:gd name="connsiteX6" fmla="*/ 39705 w 1023248"/>
                    <a:gd name="connsiteY6" fmla="*/ 66502 h 1472081"/>
                    <a:gd name="connsiteX0" fmla="*/ 39705 w 1023248"/>
                    <a:gd name="connsiteY0" fmla="*/ 70065 h 1475644"/>
                    <a:gd name="connsiteX1" fmla="*/ 360401 w 1023248"/>
                    <a:gd name="connsiteY1" fmla="*/ 0 h 1475644"/>
                    <a:gd name="connsiteX2" fmla="*/ 442039 w 1023248"/>
                    <a:gd name="connsiteY2" fmla="*/ 831512 h 1475644"/>
                    <a:gd name="connsiteX3" fmla="*/ 936590 w 1023248"/>
                    <a:gd name="connsiteY3" fmla="*/ 1123557 h 1475644"/>
                    <a:gd name="connsiteX4" fmla="*/ 734649 w 1023248"/>
                    <a:gd name="connsiteY4" fmla="*/ 1462716 h 1475644"/>
                    <a:gd name="connsiteX5" fmla="*/ 56331 w 1023248"/>
                    <a:gd name="connsiteY5" fmla="*/ 981140 h 1475644"/>
                    <a:gd name="connsiteX6" fmla="*/ 39705 w 1023248"/>
                    <a:gd name="connsiteY6" fmla="*/ 70065 h 1475644"/>
                    <a:gd name="connsiteX0" fmla="*/ 39705 w 1023248"/>
                    <a:gd name="connsiteY0" fmla="*/ 23754 h 1429333"/>
                    <a:gd name="connsiteX1" fmla="*/ 374650 w 1023248"/>
                    <a:gd name="connsiteY1" fmla="*/ 0 h 1429333"/>
                    <a:gd name="connsiteX2" fmla="*/ 442039 w 1023248"/>
                    <a:gd name="connsiteY2" fmla="*/ 785201 h 1429333"/>
                    <a:gd name="connsiteX3" fmla="*/ 936590 w 1023248"/>
                    <a:gd name="connsiteY3" fmla="*/ 1077246 h 1429333"/>
                    <a:gd name="connsiteX4" fmla="*/ 734649 w 1023248"/>
                    <a:gd name="connsiteY4" fmla="*/ 1416405 h 1429333"/>
                    <a:gd name="connsiteX5" fmla="*/ 56331 w 1023248"/>
                    <a:gd name="connsiteY5" fmla="*/ 934829 h 1429333"/>
                    <a:gd name="connsiteX6" fmla="*/ 39705 w 1023248"/>
                    <a:gd name="connsiteY6" fmla="*/ 23754 h 1429333"/>
                    <a:gd name="connsiteX0" fmla="*/ 39705 w 1025192"/>
                    <a:gd name="connsiteY0" fmla="*/ 23754 h 1391610"/>
                    <a:gd name="connsiteX1" fmla="*/ 374650 w 1025192"/>
                    <a:gd name="connsiteY1" fmla="*/ 0 h 1391610"/>
                    <a:gd name="connsiteX2" fmla="*/ 442039 w 1025192"/>
                    <a:gd name="connsiteY2" fmla="*/ 785201 h 1391610"/>
                    <a:gd name="connsiteX3" fmla="*/ 936590 w 1025192"/>
                    <a:gd name="connsiteY3" fmla="*/ 1077246 h 1391610"/>
                    <a:gd name="connsiteX4" fmla="*/ 741773 w 1025192"/>
                    <a:gd name="connsiteY4" fmla="*/ 1377219 h 1391610"/>
                    <a:gd name="connsiteX5" fmla="*/ 56331 w 1025192"/>
                    <a:gd name="connsiteY5" fmla="*/ 934829 h 1391610"/>
                    <a:gd name="connsiteX6" fmla="*/ 39705 w 1025192"/>
                    <a:gd name="connsiteY6" fmla="*/ 23754 h 1391610"/>
                    <a:gd name="connsiteX0" fmla="*/ 39705 w 1032528"/>
                    <a:gd name="connsiteY0" fmla="*/ 23754 h 1391610"/>
                    <a:gd name="connsiteX1" fmla="*/ 374650 w 1032528"/>
                    <a:gd name="connsiteY1" fmla="*/ 0 h 1391610"/>
                    <a:gd name="connsiteX2" fmla="*/ 442039 w 1032528"/>
                    <a:gd name="connsiteY2" fmla="*/ 785201 h 1391610"/>
                    <a:gd name="connsiteX3" fmla="*/ 936590 w 1032528"/>
                    <a:gd name="connsiteY3" fmla="*/ 1077246 h 1391610"/>
                    <a:gd name="connsiteX4" fmla="*/ 766709 w 1032528"/>
                    <a:gd name="connsiteY4" fmla="*/ 1377219 h 1391610"/>
                    <a:gd name="connsiteX5" fmla="*/ 56331 w 1032528"/>
                    <a:gd name="connsiteY5" fmla="*/ 934829 h 1391610"/>
                    <a:gd name="connsiteX6" fmla="*/ 39705 w 1032528"/>
                    <a:gd name="connsiteY6" fmla="*/ 23754 h 1391610"/>
                    <a:gd name="connsiteX0" fmla="*/ 39705 w 1019653"/>
                    <a:gd name="connsiteY0" fmla="*/ 23754 h 1395795"/>
                    <a:gd name="connsiteX1" fmla="*/ 374650 w 1019653"/>
                    <a:gd name="connsiteY1" fmla="*/ 0 h 1395795"/>
                    <a:gd name="connsiteX2" fmla="*/ 442039 w 1019653"/>
                    <a:gd name="connsiteY2" fmla="*/ 785201 h 1395795"/>
                    <a:gd name="connsiteX3" fmla="*/ 936590 w 1019653"/>
                    <a:gd name="connsiteY3" fmla="*/ 1077246 h 1395795"/>
                    <a:gd name="connsiteX4" fmla="*/ 766709 w 1019653"/>
                    <a:gd name="connsiteY4" fmla="*/ 1377219 h 1395795"/>
                    <a:gd name="connsiteX5" fmla="*/ 56331 w 1019653"/>
                    <a:gd name="connsiteY5" fmla="*/ 934829 h 1395795"/>
                    <a:gd name="connsiteX6" fmla="*/ 39705 w 1019653"/>
                    <a:gd name="connsiteY6" fmla="*/ 23754 h 1395795"/>
                    <a:gd name="connsiteX0" fmla="*/ 39705 w 1018070"/>
                    <a:gd name="connsiteY0" fmla="*/ 23754 h 1395628"/>
                    <a:gd name="connsiteX1" fmla="*/ 374650 w 1018070"/>
                    <a:gd name="connsiteY1" fmla="*/ 0 h 1395628"/>
                    <a:gd name="connsiteX2" fmla="*/ 442039 w 1018070"/>
                    <a:gd name="connsiteY2" fmla="*/ 785201 h 1395628"/>
                    <a:gd name="connsiteX3" fmla="*/ 936590 w 1018070"/>
                    <a:gd name="connsiteY3" fmla="*/ 1077246 h 1395628"/>
                    <a:gd name="connsiteX4" fmla="*/ 766709 w 1018070"/>
                    <a:gd name="connsiteY4" fmla="*/ 1377219 h 1395628"/>
                    <a:gd name="connsiteX5" fmla="*/ 56331 w 1018070"/>
                    <a:gd name="connsiteY5" fmla="*/ 934829 h 1395628"/>
                    <a:gd name="connsiteX6" fmla="*/ 39705 w 1018070"/>
                    <a:gd name="connsiteY6" fmla="*/ 23754 h 1395628"/>
                    <a:gd name="connsiteX0" fmla="*/ 37699 w 1016064"/>
                    <a:gd name="connsiteY0" fmla="*/ 23754 h 1395628"/>
                    <a:gd name="connsiteX1" fmla="*/ 372644 w 1016064"/>
                    <a:gd name="connsiteY1" fmla="*/ 0 h 1395628"/>
                    <a:gd name="connsiteX2" fmla="*/ 440033 w 1016064"/>
                    <a:gd name="connsiteY2" fmla="*/ 785201 h 1395628"/>
                    <a:gd name="connsiteX3" fmla="*/ 934584 w 1016064"/>
                    <a:gd name="connsiteY3" fmla="*/ 1077246 h 1395628"/>
                    <a:gd name="connsiteX4" fmla="*/ 764703 w 1016064"/>
                    <a:gd name="connsiteY4" fmla="*/ 1377219 h 1395628"/>
                    <a:gd name="connsiteX5" fmla="*/ 61450 w 1016064"/>
                    <a:gd name="connsiteY5" fmla="*/ 927704 h 1395628"/>
                    <a:gd name="connsiteX6" fmla="*/ 37699 w 1016064"/>
                    <a:gd name="connsiteY6" fmla="*/ 23754 h 1395628"/>
                    <a:gd name="connsiteX0" fmla="*/ 37699 w 1016064"/>
                    <a:gd name="connsiteY0" fmla="*/ 23754 h 1395628"/>
                    <a:gd name="connsiteX1" fmla="*/ 372644 w 1016064"/>
                    <a:gd name="connsiteY1" fmla="*/ 0 h 1395628"/>
                    <a:gd name="connsiteX2" fmla="*/ 440033 w 1016064"/>
                    <a:gd name="connsiteY2" fmla="*/ 785201 h 1395628"/>
                    <a:gd name="connsiteX3" fmla="*/ 934584 w 1016064"/>
                    <a:gd name="connsiteY3" fmla="*/ 1077246 h 1395628"/>
                    <a:gd name="connsiteX4" fmla="*/ 764703 w 1016064"/>
                    <a:gd name="connsiteY4" fmla="*/ 1377219 h 1395628"/>
                    <a:gd name="connsiteX5" fmla="*/ 61450 w 1016064"/>
                    <a:gd name="connsiteY5" fmla="*/ 927704 h 1395628"/>
                    <a:gd name="connsiteX6" fmla="*/ 37699 w 1016064"/>
                    <a:gd name="connsiteY6" fmla="*/ 23754 h 1395628"/>
                    <a:gd name="connsiteX0" fmla="*/ 37699 w 1016064"/>
                    <a:gd name="connsiteY0" fmla="*/ 23754 h 1395628"/>
                    <a:gd name="connsiteX1" fmla="*/ 372644 w 1016064"/>
                    <a:gd name="connsiteY1" fmla="*/ 0 h 1395628"/>
                    <a:gd name="connsiteX2" fmla="*/ 440033 w 1016064"/>
                    <a:gd name="connsiteY2" fmla="*/ 785201 h 1395628"/>
                    <a:gd name="connsiteX3" fmla="*/ 934584 w 1016064"/>
                    <a:gd name="connsiteY3" fmla="*/ 1077246 h 1395628"/>
                    <a:gd name="connsiteX4" fmla="*/ 764703 w 1016064"/>
                    <a:gd name="connsiteY4" fmla="*/ 1377219 h 1395628"/>
                    <a:gd name="connsiteX5" fmla="*/ 61450 w 1016064"/>
                    <a:gd name="connsiteY5" fmla="*/ 927704 h 1395628"/>
                    <a:gd name="connsiteX6" fmla="*/ 37699 w 1016064"/>
                    <a:gd name="connsiteY6" fmla="*/ 23754 h 1395628"/>
                    <a:gd name="connsiteX0" fmla="*/ 37699 w 1016064"/>
                    <a:gd name="connsiteY0" fmla="*/ 23754 h 1395628"/>
                    <a:gd name="connsiteX1" fmla="*/ 372644 w 1016064"/>
                    <a:gd name="connsiteY1" fmla="*/ 0 h 1395628"/>
                    <a:gd name="connsiteX2" fmla="*/ 440033 w 1016064"/>
                    <a:gd name="connsiteY2" fmla="*/ 785201 h 1395628"/>
                    <a:gd name="connsiteX3" fmla="*/ 934584 w 1016064"/>
                    <a:gd name="connsiteY3" fmla="*/ 1077246 h 1395628"/>
                    <a:gd name="connsiteX4" fmla="*/ 764703 w 1016064"/>
                    <a:gd name="connsiteY4" fmla="*/ 1377219 h 1395628"/>
                    <a:gd name="connsiteX5" fmla="*/ 61450 w 1016064"/>
                    <a:gd name="connsiteY5" fmla="*/ 927704 h 1395628"/>
                    <a:gd name="connsiteX6" fmla="*/ 37699 w 1016064"/>
                    <a:gd name="connsiteY6" fmla="*/ 23754 h 1395628"/>
                    <a:gd name="connsiteX0" fmla="*/ 37699 w 1014256"/>
                    <a:gd name="connsiteY0" fmla="*/ 23754 h 1399017"/>
                    <a:gd name="connsiteX1" fmla="*/ 372644 w 1014256"/>
                    <a:gd name="connsiteY1" fmla="*/ 0 h 1399017"/>
                    <a:gd name="connsiteX2" fmla="*/ 440033 w 1014256"/>
                    <a:gd name="connsiteY2" fmla="*/ 785201 h 1399017"/>
                    <a:gd name="connsiteX3" fmla="*/ 934584 w 1014256"/>
                    <a:gd name="connsiteY3" fmla="*/ 1077246 h 1399017"/>
                    <a:gd name="connsiteX4" fmla="*/ 757579 w 1014256"/>
                    <a:gd name="connsiteY4" fmla="*/ 1380781 h 1399017"/>
                    <a:gd name="connsiteX5" fmla="*/ 61450 w 1014256"/>
                    <a:gd name="connsiteY5" fmla="*/ 927704 h 1399017"/>
                    <a:gd name="connsiteX6" fmla="*/ 37699 w 1014256"/>
                    <a:gd name="connsiteY6" fmla="*/ 23754 h 1399017"/>
                    <a:gd name="connsiteX0" fmla="*/ 37699 w 1014256"/>
                    <a:gd name="connsiteY0" fmla="*/ 23754 h 1399017"/>
                    <a:gd name="connsiteX1" fmla="*/ 372644 w 1014256"/>
                    <a:gd name="connsiteY1" fmla="*/ 0 h 1399017"/>
                    <a:gd name="connsiteX2" fmla="*/ 440033 w 1014256"/>
                    <a:gd name="connsiteY2" fmla="*/ 785201 h 1399017"/>
                    <a:gd name="connsiteX3" fmla="*/ 934584 w 1014256"/>
                    <a:gd name="connsiteY3" fmla="*/ 1077246 h 1399017"/>
                    <a:gd name="connsiteX4" fmla="*/ 757579 w 1014256"/>
                    <a:gd name="connsiteY4" fmla="*/ 1380781 h 1399017"/>
                    <a:gd name="connsiteX5" fmla="*/ 61450 w 1014256"/>
                    <a:gd name="connsiteY5" fmla="*/ 927704 h 1399017"/>
                    <a:gd name="connsiteX6" fmla="*/ 37699 w 1014256"/>
                    <a:gd name="connsiteY6" fmla="*/ 23754 h 1399017"/>
                    <a:gd name="connsiteX0" fmla="*/ 29786 w 1006343"/>
                    <a:gd name="connsiteY0" fmla="*/ 23754 h 1399017"/>
                    <a:gd name="connsiteX1" fmla="*/ 364731 w 1006343"/>
                    <a:gd name="connsiteY1" fmla="*/ 0 h 1399017"/>
                    <a:gd name="connsiteX2" fmla="*/ 432120 w 1006343"/>
                    <a:gd name="connsiteY2" fmla="*/ 785201 h 1399017"/>
                    <a:gd name="connsiteX3" fmla="*/ 926671 w 1006343"/>
                    <a:gd name="connsiteY3" fmla="*/ 1077246 h 1399017"/>
                    <a:gd name="connsiteX4" fmla="*/ 749666 w 1006343"/>
                    <a:gd name="connsiteY4" fmla="*/ 1380781 h 1399017"/>
                    <a:gd name="connsiteX5" fmla="*/ 53537 w 1006343"/>
                    <a:gd name="connsiteY5" fmla="*/ 927704 h 1399017"/>
                    <a:gd name="connsiteX6" fmla="*/ 29786 w 1006343"/>
                    <a:gd name="connsiteY6" fmla="*/ 23754 h 1399017"/>
                    <a:gd name="connsiteX0" fmla="*/ 26728 w 1003285"/>
                    <a:gd name="connsiteY0" fmla="*/ 23754 h 1399017"/>
                    <a:gd name="connsiteX1" fmla="*/ 361673 w 1003285"/>
                    <a:gd name="connsiteY1" fmla="*/ 0 h 1399017"/>
                    <a:gd name="connsiteX2" fmla="*/ 429062 w 1003285"/>
                    <a:gd name="connsiteY2" fmla="*/ 785201 h 1399017"/>
                    <a:gd name="connsiteX3" fmla="*/ 923613 w 1003285"/>
                    <a:gd name="connsiteY3" fmla="*/ 1077246 h 1399017"/>
                    <a:gd name="connsiteX4" fmla="*/ 746608 w 1003285"/>
                    <a:gd name="connsiteY4" fmla="*/ 1380781 h 1399017"/>
                    <a:gd name="connsiteX5" fmla="*/ 50479 w 1003285"/>
                    <a:gd name="connsiteY5" fmla="*/ 927704 h 1399017"/>
                    <a:gd name="connsiteX6" fmla="*/ 26728 w 1003285"/>
                    <a:gd name="connsiteY6" fmla="*/ 23754 h 1399017"/>
                    <a:gd name="connsiteX0" fmla="*/ 26728 w 1003285"/>
                    <a:gd name="connsiteY0" fmla="*/ 23754 h 1399017"/>
                    <a:gd name="connsiteX1" fmla="*/ 361673 w 1003285"/>
                    <a:gd name="connsiteY1" fmla="*/ 0 h 1399017"/>
                    <a:gd name="connsiteX2" fmla="*/ 429062 w 1003285"/>
                    <a:gd name="connsiteY2" fmla="*/ 785201 h 1399017"/>
                    <a:gd name="connsiteX3" fmla="*/ 923613 w 1003285"/>
                    <a:gd name="connsiteY3" fmla="*/ 1077246 h 1399017"/>
                    <a:gd name="connsiteX4" fmla="*/ 746608 w 1003285"/>
                    <a:gd name="connsiteY4" fmla="*/ 1380781 h 1399017"/>
                    <a:gd name="connsiteX5" fmla="*/ 50479 w 1003285"/>
                    <a:gd name="connsiteY5" fmla="*/ 927704 h 1399017"/>
                    <a:gd name="connsiteX6" fmla="*/ 26728 w 1003285"/>
                    <a:gd name="connsiteY6" fmla="*/ 23754 h 1399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3285" h="1399017">
                      <a:moveTo>
                        <a:pt x="26728" y="23754"/>
                      </a:moveTo>
                      <a:cubicBezTo>
                        <a:pt x="138376" y="1587"/>
                        <a:pt x="250025" y="22167"/>
                        <a:pt x="361673" y="0"/>
                      </a:cubicBezTo>
                      <a:cubicBezTo>
                        <a:pt x="370835" y="275983"/>
                        <a:pt x="406599" y="509218"/>
                        <a:pt x="429062" y="785201"/>
                      </a:cubicBezTo>
                      <a:lnTo>
                        <a:pt x="923613" y="1077246"/>
                      </a:lnTo>
                      <a:cubicBezTo>
                        <a:pt x="1093252" y="1172329"/>
                        <a:pt x="972184" y="1475941"/>
                        <a:pt x="746608" y="1380781"/>
                      </a:cubicBezTo>
                      <a:cubicBezTo>
                        <a:pt x="660382" y="1337101"/>
                        <a:pt x="78503" y="1106281"/>
                        <a:pt x="50479" y="927704"/>
                      </a:cubicBezTo>
                      <a:cubicBezTo>
                        <a:pt x="29260" y="836480"/>
                        <a:pt x="-36372" y="272902"/>
                        <a:pt x="26728" y="23754"/>
                      </a:cubicBezTo>
                      <a:close/>
                    </a:path>
                  </a:pathLst>
                </a:custGeom>
                <a:solidFill>
                  <a:schemeClr val="tx2">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latin typeface="Cambria" panose="02040503050406030204" pitchFamily="18" charset="0"/>
                    <a:ea typeface="Cambria" panose="02040503050406030204" pitchFamily="18" charset="0"/>
                    <a:cs typeface="Arial" panose="020B0604020202020204" pitchFamily="34" charset="0"/>
                  </a:endParaRPr>
                </a:p>
              </p:txBody>
            </p:sp>
            <p:sp>
              <p:nvSpPr>
                <p:cNvPr id="30" name="Freeform 73">
                  <a:extLst>
                    <a:ext uri="{FF2B5EF4-FFF2-40B4-BE49-F238E27FC236}">
                      <a16:creationId xmlns:a16="http://schemas.microsoft.com/office/drawing/2014/main" id="{6D35BC6C-DC36-4F49-AA54-3B9BE72D4592}"/>
                    </a:ext>
                  </a:extLst>
                </p:cNvPr>
                <p:cNvSpPr/>
                <p:nvPr/>
              </p:nvSpPr>
              <p:spPr>
                <a:xfrm flipH="1">
                  <a:off x="1607427" y="3428323"/>
                  <a:ext cx="1252720" cy="2928166"/>
                </a:xfrm>
                <a:custGeom>
                  <a:avLst/>
                  <a:gdLst>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149302 w 1499347"/>
                    <a:gd name="connsiteY4" fmla="*/ 1019866 h 1948953"/>
                    <a:gd name="connsiteX5" fmla="*/ 1281854 w 1499347"/>
                    <a:gd name="connsiteY5" fmla="*/ 1422881 h 1948953"/>
                    <a:gd name="connsiteX6" fmla="*/ 1460162 w 1499347"/>
                    <a:gd name="connsiteY6" fmla="*/ 1861793 h 1948953"/>
                    <a:gd name="connsiteX7" fmla="*/ 1080686 w 1499347"/>
                    <a:gd name="connsiteY7" fmla="*/ 1715489 h 1948953"/>
                    <a:gd name="connsiteX8" fmla="*/ 834013 w 1499347"/>
                    <a:gd name="connsiteY8" fmla="*/ 1255360 h 1948953"/>
                    <a:gd name="connsiteX9" fmla="*/ 828890 w 1499347"/>
                    <a:gd name="connsiteY9" fmla="*/ 1232262 h 1948953"/>
                    <a:gd name="connsiteX10" fmla="*/ 790706 w 1499347"/>
                    <a:gd name="connsiteY10" fmla="*/ 1245564 h 1948953"/>
                    <a:gd name="connsiteX11" fmla="*/ 582338 w 1499347"/>
                    <a:gd name="connsiteY11" fmla="*/ 1331440 h 1948953"/>
                    <a:gd name="connsiteX12" fmla="*/ 509186 w 1499347"/>
                    <a:gd name="connsiteY12" fmla="*/ 1884653 h 1948953"/>
                    <a:gd name="connsiteX13" fmla="*/ 157141 w 1499347"/>
                    <a:gd name="connsiteY13" fmla="*/ 1944090 h 1948953"/>
                    <a:gd name="connsiteX14" fmla="*/ 234864 w 1499347"/>
                    <a:gd name="connsiteY14" fmla="*/ 1665198 h 1948953"/>
                    <a:gd name="connsiteX15" fmla="*/ 253154 w 1499347"/>
                    <a:gd name="connsiteY15" fmla="*/ 1281148 h 1948953"/>
                    <a:gd name="connsiteX16" fmla="*/ 586907 w 1499347"/>
                    <a:gd name="connsiteY16" fmla="*/ 933679 h 1948953"/>
                    <a:gd name="connsiteX17" fmla="*/ 560591 w 1499347"/>
                    <a:gd name="connsiteY17" fmla="*/ 353242 h 1948953"/>
                    <a:gd name="connsiteX18" fmla="*/ 878920 w 1499347"/>
                    <a:gd name="connsiteY18"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34013 w 1499347"/>
                    <a:gd name="connsiteY7" fmla="*/ 1255360 h 1948953"/>
                    <a:gd name="connsiteX8" fmla="*/ 828890 w 1499347"/>
                    <a:gd name="connsiteY8" fmla="*/ 1232262 h 1948953"/>
                    <a:gd name="connsiteX9" fmla="*/ 790706 w 1499347"/>
                    <a:gd name="connsiteY9" fmla="*/ 1245564 h 1948953"/>
                    <a:gd name="connsiteX10" fmla="*/ 582338 w 1499347"/>
                    <a:gd name="connsiteY10" fmla="*/ 1331440 h 1948953"/>
                    <a:gd name="connsiteX11" fmla="*/ 509186 w 1499347"/>
                    <a:gd name="connsiteY11" fmla="*/ 1884653 h 1948953"/>
                    <a:gd name="connsiteX12" fmla="*/ 157141 w 1499347"/>
                    <a:gd name="connsiteY12" fmla="*/ 1944090 h 1948953"/>
                    <a:gd name="connsiteX13" fmla="*/ 234864 w 1499347"/>
                    <a:gd name="connsiteY13" fmla="*/ 1665198 h 1948953"/>
                    <a:gd name="connsiteX14" fmla="*/ 253154 w 1499347"/>
                    <a:gd name="connsiteY14" fmla="*/ 1281148 h 1948953"/>
                    <a:gd name="connsiteX15" fmla="*/ 586907 w 1499347"/>
                    <a:gd name="connsiteY15" fmla="*/ 933679 h 1948953"/>
                    <a:gd name="connsiteX16" fmla="*/ 560591 w 1499347"/>
                    <a:gd name="connsiteY16" fmla="*/ 353242 h 1948953"/>
                    <a:gd name="connsiteX17" fmla="*/ 878920 w 1499347"/>
                    <a:gd name="connsiteY17"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34013 w 1499347"/>
                    <a:gd name="connsiteY7" fmla="*/ 1255360 h 1948953"/>
                    <a:gd name="connsiteX8" fmla="*/ 828890 w 1499347"/>
                    <a:gd name="connsiteY8" fmla="*/ 1232262 h 1948953"/>
                    <a:gd name="connsiteX9" fmla="*/ 582338 w 1499347"/>
                    <a:gd name="connsiteY9" fmla="*/ 1331440 h 1948953"/>
                    <a:gd name="connsiteX10" fmla="*/ 509186 w 1499347"/>
                    <a:gd name="connsiteY10" fmla="*/ 1884653 h 1948953"/>
                    <a:gd name="connsiteX11" fmla="*/ 157141 w 1499347"/>
                    <a:gd name="connsiteY11" fmla="*/ 1944090 h 1948953"/>
                    <a:gd name="connsiteX12" fmla="*/ 234864 w 1499347"/>
                    <a:gd name="connsiteY12" fmla="*/ 1665198 h 1948953"/>
                    <a:gd name="connsiteX13" fmla="*/ 253154 w 1499347"/>
                    <a:gd name="connsiteY13" fmla="*/ 1281148 h 1948953"/>
                    <a:gd name="connsiteX14" fmla="*/ 586907 w 1499347"/>
                    <a:gd name="connsiteY14" fmla="*/ 933679 h 1948953"/>
                    <a:gd name="connsiteX15" fmla="*/ 560591 w 1499347"/>
                    <a:gd name="connsiteY15" fmla="*/ 353242 h 1948953"/>
                    <a:gd name="connsiteX16" fmla="*/ 878920 w 1499347"/>
                    <a:gd name="connsiteY16"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28890 w 1499347"/>
                    <a:gd name="connsiteY7" fmla="*/ 1232262 h 1948953"/>
                    <a:gd name="connsiteX8" fmla="*/ 582338 w 1499347"/>
                    <a:gd name="connsiteY8" fmla="*/ 1331440 h 1948953"/>
                    <a:gd name="connsiteX9" fmla="*/ 509186 w 1499347"/>
                    <a:gd name="connsiteY9" fmla="*/ 1884653 h 1948953"/>
                    <a:gd name="connsiteX10" fmla="*/ 157141 w 1499347"/>
                    <a:gd name="connsiteY10" fmla="*/ 1944090 h 1948953"/>
                    <a:gd name="connsiteX11" fmla="*/ 234864 w 1499347"/>
                    <a:gd name="connsiteY11" fmla="*/ 1665198 h 1948953"/>
                    <a:gd name="connsiteX12" fmla="*/ 253154 w 1499347"/>
                    <a:gd name="connsiteY12" fmla="*/ 1281148 h 1948953"/>
                    <a:gd name="connsiteX13" fmla="*/ 586907 w 1499347"/>
                    <a:gd name="connsiteY13" fmla="*/ 933679 h 1948953"/>
                    <a:gd name="connsiteX14" fmla="*/ 560591 w 1499347"/>
                    <a:gd name="connsiteY14" fmla="*/ 353242 h 1948953"/>
                    <a:gd name="connsiteX15" fmla="*/ 878920 w 1499347"/>
                    <a:gd name="connsiteY15"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28890 w 1499347"/>
                    <a:gd name="connsiteY7" fmla="*/ 1227690 h 1948953"/>
                    <a:gd name="connsiteX8" fmla="*/ 582338 w 1499347"/>
                    <a:gd name="connsiteY8" fmla="*/ 1331440 h 1948953"/>
                    <a:gd name="connsiteX9" fmla="*/ 509186 w 1499347"/>
                    <a:gd name="connsiteY9" fmla="*/ 1884653 h 1948953"/>
                    <a:gd name="connsiteX10" fmla="*/ 157141 w 1499347"/>
                    <a:gd name="connsiteY10" fmla="*/ 1944090 h 1948953"/>
                    <a:gd name="connsiteX11" fmla="*/ 234864 w 1499347"/>
                    <a:gd name="connsiteY11" fmla="*/ 1665198 h 1948953"/>
                    <a:gd name="connsiteX12" fmla="*/ 253154 w 1499347"/>
                    <a:gd name="connsiteY12" fmla="*/ 1281148 h 1948953"/>
                    <a:gd name="connsiteX13" fmla="*/ 586907 w 1499347"/>
                    <a:gd name="connsiteY13" fmla="*/ 933679 h 1948953"/>
                    <a:gd name="connsiteX14" fmla="*/ 560591 w 1499347"/>
                    <a:gd name="connsiteY14" fmla="*/ 353242 h 1948953"/>
                    <a:gd name="connsiteX15" fmla="*/ 878920 w 1499347"/>
                    <a:gd name="connsiteY15"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28890 w 1499347"/>
                    <a:gd name="connsiteY7" fmla="*/ 1227690 h 1948953"/>
                    <a:gd name="connsiteX8" fmla="*/ 582338 w 1499347"/>
                    <a:gd name="connsiteY8" fmla="*/ 1331440 h 1948953"/>
                    <a:gd name="connsiteX9" fmla="*/ 509186 w 1499347"/>
                    <a:gd name="connsiteY9" fmla="*/ 1884653 h 1948953"/>
                    <a:gd name="connsiteX10" fmla="*/ 157141 w 1499347"/>
                    <a:gd name="connsiteY10" fmla="*/ 1944090 h 1948953"/>
                    <a:gd name="connsiteX11" fmla="*/ 234864 w 1499347"/>
                    <a:gd name="connsiteY11" fmla="*/ 1665198 h 1948953"/>
                    <a:gd name="connsiteX12" fmla="*/ 253154 w 1499347"/>
                    <a:gd name="connsiteY12" fmla="*/ 1281148 h 1948953"/>
                    <a:gd name="connsiteX13" fmla="*/ 586907 w 1499347"/>
                    <a:gd name="connsiteY13" fmla="*/ 933679 h 1948953"/>
                    <a:gd name="connsiteX14" fmla="*/ 560591 w 1499347"/>
                    <a:gd name="connsiteY14" fmla="*/ 353242 h 1948953"/>
                    <a:gd name="connsiteX15" fmla="*/ 878920 w 1499347"/>
                    <a:gd name="connsiteY15"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28890 w 1499347"/>
                    <a:gd name="connsiteY7" fmla="*/ 1227690 h 1948953"/>
                    <a:gd name="connsiteX8" fmla="*/ 582338 w 1499347"/>
                    <a:gd name="connsiteY8" fmla="*/ 1331440 h 1948953"/>
                    <a:gd name="connsiteX9" fmla="*/ 509186 w 1499347"/>
                    <a:gd name="connsiteY9" fmla="*/ 1884653 h 1948953"/>
                    <a:gd name="connsiteX10" fmla="*/ 157141 w 1499347"/>
                    <a:gd name="connsiteY10" fmla="*/ 1944090 h 1948953"/>
                    <a:gd name="connsiteX11" fmla="*/ 234864 w 1499347"/>
                    <a:gd name="connsiteY11" fmla="*/ 1665198 h 1948953"/>
                    <a:gd name="connsiteX12" fmla="*/ 253154 w 1499347"/>
                    <a:gd name="connsiteY12" fmla="*/ 1281148 h 1948953"/>
                    <a:gd name="connsiteX13" fmla="*/ 586907 w 1499347"/>
                    <a:gd name="connsiteY13" fmla="*/ 933679 h 1948953"/>
                    <a:gd name="connsiteX14" fmla="*/ 560591 w 1499347"/>
                    <a:gd name="connsiteY14" fmla="*/ 353242 h 1948953"/>
                    <a:gd name="connsiteX15" fmla="*/ 878920 w 1499347"/>
                    <a:gd name="connsiteY15"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281854 w 1499347"/>
                    <a:gd name="connsiteY3" fmla="*/ 1422881 h 1948953"/>
                    <a:gd name="connsiteX4" fmla="*/ 1460162 w 1499347"/>
                    <a:gd name="connsiteY4" fmla="*/ 1861793 h 1948953"/>
                    <a:gd name="connsiteX5" fmla="*/ 1080686 w 1499347"/>
                    <a:gd name="connsiteY5" fmla="*/ 1715489 h 1948953"/>
                    <a:gd name="connsiteX6" fmla="*/ 828890 w 1499347"/>
                    <a:gd name="connsiteY6" fmla="*/ 1227690 h 1948953"/>
                    <a:gd name="connsiteX7" fmla="*/ 582338 w 1499347"/>
                    <a:gd name="connsiteY7" fmla="*/ 1331440 h 1948953"/>
                    <a:gd name="connsiteX8" fmla="*/ 509186 w 1499347"/>
                    <a:gd name="connsiteY8" fmla="*/ 1884653 h 1948953"/>
                    <a:gd name="connsiteX9" fmla="*/ 157141 w 1499347"/>
                    <a:gd name="connsiteY9" fmla="*/ 1944090 h 1948953"/>
                    <a:gd name="connsiteX10" fmla="*/ 234864 w 1499347"/>
                    <a:gd name="connsiteY10" fmla="*/ 1665198 h 1948953"/>
                    <a:gd name="connsiteX11" fmla="*/ 253154 w 1499347"/>
                    <a:gd name="connsiteY11" fmla="*/ 1281148 h 1948953"/>
                    <a:gd name="connsiteX12" fmla="*/ 586907 w 1499347"/>
                    <a:gd name="connsiteY12" fmla="*/ 933679 h 1948953"/>
                    <a:gd name="connsiteX13" fmla="*/ 560591 w 1499347"/>
                    <a:gd name="connsiteY13" fmla="*/ 353242 h 1948953"/>
                    <a:gd name="connsiteX14" fmla="*/ 878920 w 1499347"/>
                    <a:gd name="connsiteY14"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281854 w 1499347"/>
                    <a:gd name="connsiteY3" fmla="*/ 1422881 h 1948953"/>
                    <a:gd name="connsiteX4" fmla="*/ 1460162 w 1499347"/>
                    <a:gd name="connsiteY4" fmla="*/ 1861793 h 1948953"/>
                    <a:gd name="connsiteX5" fmla="*/ 1080686 w 1499347"/>
                    <a:gd name="connsiteY5" fmla="*/ 1715489 h 1948953"/>
                    <a:gd name="connsiteX6" fmla="*/ 828890 w 1499347"/>
                    <a:gd name="connsiteY6" fmla="*/ 1227690 h 1948953"/>
                    <a:gd name="connsiteX7" fmla="*/ 582338 w 1499347"/>
                    <a:gd name="connsiteY7" fmla="*/ 1331440 h 1948953"/>
                    <a:gd name="connsiteX8" fmla="*/ 509186 w 1499347"/>
                    <a:gd name="connsiteY8" fmla="*/ 1884653 h 1948953"/>
                    <a:gd name="connsiteX9" fmla="*/ 157141 w 1499347"/>
                    <a:gd name="connsiteY9" fmla="*/ 1944090 h 1948953"/>
                    <a:gd name="connsiteX10" fmla="*/ 234864 w 1499347"/>
                    <a:gd name="connsiteY10" fmla="*/ 1665198 h 1948953"/>
                    <a:gd name="connsiteX11" fmla="*/ 253154 w 1499347"/>
                    <a:gd name="connsiteY11" fmla="*/ 1281148 h 1948953"/>
                    <a:gd name="connsiteX12" fmla="*/ 586907 w 1499347"/>
                    <a:gd name="connsiteY12" fmla="*/ 933679 h 1948953"/>
                    <a:gd name="connsiteX13" fmla="*/ 560591 w 1499347"/>
                    <a:gd name="connsiteY13" fmla="*/ 353242 h 1948953"/>
                    <a:gd name="connsiteX14" fmla="*/ 878920 w 1499347"/>
                    <a:gd name="connsiteY14" fmla="*/ 838 h 1948953"/>
                    <a:gd name="connsiteX0" fmla="*/ 878920 w 1500358"/>
                    <a:gd name="connsiteY0" fmla="*/ 838 h 1948953"/>
                    <a:gd name="connsiteX1" fmla="*/ 980322 w 1500358"/>
                    <a:gd name="connsiteY1" fmla="*/ 66433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980322 w 1500358"/>
                    <a:gd name="connsiteY1" fmla="*/ 66433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1007754 w 1500358"/>
                    <a:gd name="connsiteY1" fmla="*/ 66433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998610 w 1500358"/>
                    <a:gd name="connsiteY1" fmla="*/ 66433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958128 w 1500358"/>
                    <a:gd name="connsiteY1" fmla="*/ 97390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979559 w 1500358"/>
                    <a:gd name="connsiteY1" fmla="*/ 33096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986703 w 1500358"/>
                    <a:gd name="connsiteY1" fmla="*/ 54527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27 h 1948942"/>
                    <a:gd name="connsiteX1" fmla="*/ 986703 w 1500358"/>
                    <a:gd name="connsiteY1" fmla="*/ 54516 h 1948942"/>
                    <a:gd name="connsiteX2" fmla="*/ 1167629 w 1500358"/>
                    <a:gd name="connsiteY2" fmla="*/ 949459 h 1948942"/>
                    <a:gd name="connsiteX3" fmla="*/ 1290998 w 1500358"/>
                    <a:gd name="connsiteY3" fmla="*/ 1413726 h 1948942"/>
                    <a:gd name="connsiteX4" fmla="*/ 1460162 w 1500358"/>
                    <a:gd name="connsiteY4" fmla="*/ 1861782 h 1948942"/>
                    <a:gd name="connsiteX5" fmla="*/ 1080686 w 1500358"/>
                    <a:gd name="connsiteY5" fmla="*/ 1715478 h 1948942"/>
                    <a:gd name="connsiteX6" fmla="*/ 828890 w 1500358"/>
                    <a:gd name="connsiteY6" fmla="*/ 1227679 h 1948942"/>
                    <a:gd name="connsiteX7" fmla="*/ 582338 w 1500358"/>
                    <a:gd name="connsiteY7" fmla="*/ 1331429 h 1948942"/>
                    <a:gd name="connsiteX8" fmla="*/ 509186 w 1500358"/>
                    <a:gd name="connsiteY8" fmla="*/ 1884642 h 1948942"/>
                    <a:gd name="connsiteX9" fmla="*/ 157141 w 1500358"/>
                    <a:gd name="connsiteY9" fmla="*/ 1944079 h 1948942"/>
                    <a:gd name="connsiteX10" fmla="*/ 234864 w 1500358"/>
                    <a:gd name="connsiteY10" fmla="*/ 1665187 h 1948942"/>
                    <a:gd name="connsiteX11" fmla="*/ 253154 w 1500358"/>
                    <a:gd name="connsiteY11" fmla="*/ 1281137 h 1948942"/>
                    <a:gd name="connsiteX12" fmla="*/ 586907 w 1500358"/>
                    <a:gd name="connsiteY12" fmla="*/ 933668 h 1948942"/>
                    <a:gd name="connsiteX13" fmla="*/ 560591 w 1500358"/>
                    <a:gd name="connsiteY13" fmla="*/ 353231 h 1948942"/>
                    <a:gd name="connsiteX14" fmla="*/ 878920 w 1500358"/>
                    <a:gd name="connsiteY14" fmla="*/ 827 h 1948942"/>
                    <a:gd name="connsiteX0" fmla="*/ 878920 w 1500358"/>
                    <a:gd name="connsiteY0" fmla="*/ 355 h 1948470"/>
                    <a:gd name="connsiteX1" fmla="*/ 986703 w 1500358"/>
                    <a:gd name="connsiteY1" fmla="*/ 54044 h 1948470"/>
                    <a:gd name="connsiteX2" fmla="*/ 1167629 w 1500358"/>
                    <a:gd name="connsiteY2" fmla="*/ 948987 h 1948470"/>
                    <a:gd name="connsiteX3" fmla="*/ 1290998 w 1500358"/>
                    <a:gd name="connsiteY3" fmla="*/ 1413254 h 1948470"/>
                    <a:gd name="connsiteX4" fmla="*/ 1460162 w 1500358"/>
                    <a:gd name="connsiteY4" fmla="*/ 1861310 h 1948470"/>
                    <a:gd name="connsiteX5" fmla="*/ 1080686 w 1500358"/>
                    <a:gd name="connsiteY5" fmla="*/ 1715006 h 1948470"/>
                    <a:gd name="connsiteX6" fmla="*/ 828890 w 1500358"/>
                    <a:gd name="connsiteY6" fmla="*/ 1227207 h 1948470"/>
                    <a:gd name="connsiteX7" fmla="*/ 582338 w 1500358"/>
                    <a:gd name="connsiteY7" fmla="*/ 1330957 h 1948470"/>
                    <a:gd name="connsiteX8" fmla="*/ 509186 w 1500358"/>
                    <a:gd name="connsiteY8" fmla="*/ 1884170 h 1948470"/>
                    <a:gd name="connsiteX9" fmla="*/ 157141 w 1500358"/>
                    <a:gd name="connsiteY9" fmla="*/ 1943607 h 1948470"/>
                    <a:gd name="connsiteX10" fmla="*/ 234864 w 1500358"/>
                    <a:gd name="connsiteY10" fmla="*/ 1664715 h 1948470"/>
                    <a:gd name="connsiteX11" fmla="*/ 253154 w 1500358"/>
                    <a:gd name="connsiteY11" fmla="*/ 1280665 h 1948470"/>
                    <a:gd name="connsiteX12" fmla="*/ 586907 w 1500358"/>
                    <a:gd name="connsiteY12" fmla="*/ 933196 h 1948470"/>
                    <a:gd name="connsiteX13" fmla="*/ 560591 w 1500358"/>
                    <a:gd name="connsiteY13" fmla="*/ 352759 h 1948470"/>
                    <a:gd name="connsiteX14" fmla="*/ 878920 w 1500358"/>
                    <a:gd name="connsiteY14" fmla="*/ 355 h 1948470"/>
                    <a:gd name="connsiteX0" fmla="*/ 876774 w 1500358"/>
                    <a:gd name="connsiteY0" fmla="*/ 346 h 1954899"/>
                    <a:gd name="connsiteX1" fmla="*/ 986703 w 1500358"/>
                    <a:gd name="connsiteY1" fmla="*/ 60473 h 1954899"/>
                    <a:gd name="connsiteX2" fmla="*/ 1167629 w 1500358"/>
                    <a:gd name="connsiteY2" fmla="*/ 955416 h 1954899"/>
                    <a:gd name="connsiteX3" fmla="*/ 1290998 w 1500358"/>
                    <a:gd name="connsiteY3" fmla="*/ 1419683 h 1954899"/>
                    <a:gd name="connsiteX4" fmla="*/ 1460162 w 1500358"/>
                    <a:gd name="connsiteY4" fmla="*/ 1867739 h 1954899"/>
                    <a:gd name="connsiteX5" fmla="*/ 1080686 w 1500358"/>
                    <a:gd name="connsiteY5" fmla="*/ 1721435 h 1954899"/>
                    <a:gd name="connsiteX6" fmla="*/ 828890 w 1500358"/>
                    <a:gd name="connsiteY6" fmla="*/ 1233636 h 1954899"/>
                    <a:gd name="connsiteX7" fmla="*/ 582338 w 1500358"/>
                    <a:gd name="connsiteY7" fmla="*/ 1337386 h 1954899"/>
                    <a:gd name="connsiteX8" fmla="*/ 509186 w 1500358"/>
                    <a:gd name="connsiteY8" fmla="*/ 1890599 h 1954899"/>
                    <a:gd name="connsiteX9" fmla="*/ 157141 w 1500358"/>
                    <a:gd name="connsiteY9" fmla="*/ 1950036 h 1954899"/>
                    <a:gd name="connsiteX10" fmla="*/ 234864 w 1500358"/>
                    <a:gd name="connsiteY10" fmla="*/ 1671144 h 1954899"/>
                    <a:gd name="connsiteX11" fmla="*/ 253154 w 1500358"/>
                    <a:gd name="connsiteY11" fmla="*/ 1287094 h 1954899"/>
                    <a:gd name="connsiteX12" fmla="*/ 586907 w 1500358"/>
                    <a:gd name="connsiteY12" fmla="*/ 939625 h 1954899"/>
                    <a:gd name="connsiteX13" fmla="*/ 560591 w 1500358"/>
                    <a:gd name="connsiteY13" fmla="*/ 359188 h 1954899"/>
                    <a:gd name="connsiteX14" fmla="*/ 876774 w 1500358"/>
                    <a:gd name="connsiteY14" fmla="*/ 346 h 1954899"/>
                    <a:gd name="connsiteX0" fmla="*/ 876774 w 1500358"/>
                    <a:gd name="connsiteY0" fmla="*/ 321 h 1954874"/>
                    <a:gd name="connsiteX1" fmla="*/ 986703 w 1500358"/>
                    <a:gd name="connsiteY1" fmla="*/ 60448 h 1954874"/>
                    <a:gd name="connsiteX2" fmla="*/ 1167629 w 1500358"/>
                    <a:gd name="connsiteY2" fmla="*/ 955391 h 1954874"/>
                    <a:gd name="connsiteX3" fmla="*/ 1290998 w 1500358"/>
                    <a:gd name="connsiteY3" fmla="*/ 1419658 h 1954874"/>
                    <a:gd name="connsiteX4" fmla="*/ 1460162 w 1500358"/>
                    <a:gd name="connsiteY4" fmla="*/ 1867714 h 1954874"/>
                    <a:gd name="connsiteX5" fmla="*/ 1080686 w 1500358"/>
                    <a:gd name="connsiteY5" fmla="*/ 1721410 h 1954874"/>
                    <a:gd name="connsiteX6" fmla="*/ 828890 w 1500358"/>
                    <a:gd name="connsiteY6" fmla="*/ 1233611 h 1954874"/>
                    <a:gd name="connsiteX7" fmla="*/ 582338 w 1500358"/>
                    <a:gd name="connsiteY7" fmla="*/ 1337361 h 1954874"/>
                    <a:gd name="connsiteX8" fmla="*/ 509186 w 1500358"/>
                    <a:gd name="connsiteY8" fmla="*/ 1890574 h 1954874"/>
                    <a:gd name="connsiteX9" fmla="*/ 157141 w 1500358"/>
                    <a:gd name="connsiteY9" fmla="*/ 1950011 h 1954874"/>
                    <a:gd name="connsiteX10" fmla="*/ 234864 w 1500358"/>
                    <a:gd name="connsiteY10" fmla="*/ 1671119 h 1954874"/>
                    <a:gd name="connsiteX11" fmla="*/ 253154 w 1500358"/>
                    <a:gd name="connsiteY11" fmla="*/ 1287069 h 1954874"/>
                    <a:gd name="connsiteX12" fmla="*/ 586907 w 1500358"/>
                    <a:gd name="connsiteY12" fmla="*/ 939600 h 1954874"/>
                    <a:gd name="connsiteX13" fmla="*/ 460248 w 1500358"/>
                    <a:gd name="connsiteY13" fmla="*/ 383028 h 1954874"/>
                    <a:gd name="connsiteX14" fmla="*/ 876774 w 1500358"/>
                    <a:gd name="connsiteY14" fmla="*/ 321 h 1954874"/>
                    <a:gd name="connsiteX0" fmla="*/ 618750 w 1500358"/>
                    <a:gd name="connsiteY0" fmla="*/ 13429 h 1913433"/>
                    <a:gd name="connsiteX1" fmla="*/ 986703 w 1500358"/>
                    <a:gd name="connsiteY1" fmla="*/ 19007 h 1913433"/>
                    <a:gd name="connsiteX2" fmla="*/ 1167629 w 1500358"/>
                    <a:gd name="connsiteY2" fmla="*/ 913950 h 1913433"/>
                    <a:gd name="connsiteX3" fmla="*/ 1290998 w 1500358"/>
                    <a:gd name="connsiteY3" fmla="*/ 1378217 h 1913433"/>
                    <a:gd name="connsiteX4" fmla="*/ 1460162 w 1500358"/>
                    <a:gd name="connsiteY4" fmla="*/ 1826273 h 1913433"/>
                    <a:gd name="connsiteX5" fmla="*/ 1080686 w 1500358"/>
                    <a:gd name="connsiteY5" fmla="*/ 1679969 h 1913433"/>
                    <a:gd name="connsiteX6" fmla="*/ 828890 w 1500358"/>
                    <a:gd name="connsiteY6" fmla="*/ 1192170 h 1913433"/>
                    <a:gd name="connsiteX7" fmla="*/ 582338 w 1500358"/>
                    <a:gd name="connsiteY7" fmla="*/ 1295920 h 1913433"/>
                    <a:gd name="connsiteX8" fmla="*/ 509186 w 1500358"/>
                    <a:gd name="connsiteY8" fmla="*/ 1849133 h 1913433"/>
                    <a:gd name="connsiteX9" fmla="*/ 157141 w 1500358"/>
                    <a:gd name="connsiteY9" fmla="*/ 1908570 h 1913433"/>
                    <a:gd name="connsiteX10" fmla="*/ 234864 w 1500358"/>
                    <a:gd name="connsiteY10" fmla="*/ 1629678 h 1913433"/>
                    <a:gd name="connsiteX11" fmla="*/ 253154 w 1500358"/>
                    <a:gd name="connsiteY11" fmla="*/ 1245628 h 1913433"/>
                    <a:gd name="connsiteX12" fmla="*/ 586907 w 1500358"/>
                    <a:gd name="connsiteY12" fmla="*/ 898159 h 1913433"/>
                    <a:gd name="connsiteX13" fmla="*/ 460248 w 1500358"/>
                    <a:gd name="connsiteY13" fmla="*/ 341587 h 1913433"/>
                    <a:gd name="connsiteX14" fmla="*/ 618750 w 1500358"/>
                    <a:gd name="connsiteY14" fmla="*/ 13429 h 1913433"/>
                    <a:gd name="connsiteX0" fmla="*/ 618750 w 1500358"/>
                    <a:gd name="connsiteY0" fmla="*/ 388 h 1900392"/>
                    <a:gd name="connsiteX1" fmla="*/ 891139 w 1500358"/>
                    <a:gd name="connsiteY1" fmla="*/ 94609 h 1900392"/>
                    <a:gd name="connsiteX2" fmla="*/ 1167629 w 1500358"/>
                    <a:gd name="connsiteY2" fmla="*/ 900909 h 1900392"/>
                    <a:gd name="connsiteX3" fmla="*/ 1290998 w 1500358"/>
                    <a:gd name="connsiteY3" fmla="*/ 1365176 h 1900392"/>
                    <a:gd name="connsiteX4" fmla="*/ 1460162 w 1500358"/>
                    <a:gd name="connsiteY4" fmla="*/ 1813232 h 1900392"/>
                    <a:gd name="connsiteX5" fmla="*/ 1080686 w 1500358"/>
                    <a:gd name="connsiteY5" fmla="*/ 1666928 h 1900392"/>
                    <a:gd name="connsiteX6" fmla="*/ 828890 w 1500358"/>
                    <a:gd name="connsiteY6" fmla="*/ 1179129 h 1900392"/>
                    <a:gd name="connsiteX7" fmla="*/ 582338 w 1500358"/>
                    <a:gd name="connsiteY7" fmla="*/ 1282879 h 1900392"/>
                    <a:gd name="connsiteX8" fmla="*/ 509186 w 1500358"/>
                    <a:gd name="connsiteY8" fmla="*/ 1836092 h 1900392"/>
                    <a:gd name="connsiteX9" fmla="*/ 157141 w 1500358"/>
                    <a:gd name="connsiteY9" fmla="*/ 1895529 h 1900392"/>
                    <a:gd name="connsiteX10" fmla="*/ 234864 w 1500358"/>
                    <a:gd name="connsiteY10" fmla="*/ 1616637 h 1900392"/>
                    <a:gd name="connsiteX11" fmla="*/ 253154 w 1500358"/>
                    <a:gd name="connsiteY11" fmla="*/ 1232587 h 1900392"/>
                    <a:gd name="connsiteX12" fmla="*/ 586907 w 1500358"/>
                    <a:gd name="connsiteY12" fmla="*/ 885118 h 1900392"/>
                    <a:gd name="connsiteX13" fmla="*/ 460248 w 1500358"/>
                    <a:gd name="connsiteY13" fmla="*/ 328546 h 1900392"/>
                    <a:gd name="connsiteX14" fmla="*/ 618750 w 1500358"/>
                    <a:gd name="connsiteY14" fmla="*/ 388 h 1900392"/>
                    <a:gd name="connsiteX0" fmla="*/ 618750 w 1500358"/>
                    <a:gd name="connsiteY0" fmla="*/ 382 h 1903795"/>
                    <a:gd name="connsiteX1" fmla="*/ 891139 w 1500358"/>
                    <a:gd name="connsiteY1" fmla="*/ 98012 h 1903795"/>
                    <a:gd name="connsiteX2" fmla="*/ 1167629 w 1500358"/>
                    <a:gd name="connsiteY2" fmla="*/ 904312 h 1903795"/>
                    <a:gd name="connsiteX3" fmla="*/ 1290998 w 1500358"/>
                    <a:gd name="connsiteY3" fmla="*/ 1368579 h 1903795"/>
                    <a:gd name="connsiteX4" fmla="*/ 1460162 w 1500358"/>
                    <a:gd name="connsiteY4" fmla="*/ 1816635 h 1903795"/>
                    <a:gd name="connsiteX5" fmla="*/ 1080686 w 1500358"/>
                    <a:gd name="connsiteY5" fmla="*/ 1670331 h 1903795"/>
                    <a:gd name="connsiteX6" fmla="*/ 828890 w 1500358"/>
                    <a:gd name="connsiteY6" fmla="*/ 1182532 h 1903795"/>
                    <a:gd name="connsiteX7" fmla="*/ 582338 w 1500358"/>
                    <a:gd name="connsiteY7" fmla="*/ 1286282 h 1903795"/>
                    <a:gd name="connsiteX8" fmla="*/ 509186 w 1500358"/>
                    <a:gd name="connsiteY8" fmla="*/ 1839495 h 1903795"/>
                    <a:gd name="connsiteX9" fmla="*/ 157141 w 1500358"/>
                    <a:gd name="connsiteY9" fmla="*/ 1898932 h 1903795"/>
                    <a:gd name="connsiteX10" fmla="*/ 234864 w 1500358"/>
                    <a:gd name="connsiteY10" fmla="*/ 1620040 h 1903795"/>
                    <a:gd name="connsiteX11" fmla="*/ 253154 w 1500358"/>
                    <a:gd name="connsiteY11" fmla="*/ 1235990 h 1903795"/>
                    <a:gd name="connsiteX12" fmla="*/ 586907 w 1500358"/>
                    <a:gd name="connsiteY12" fmla="*/ 888521 h 1903795"/>
                    <a:gd name="connsiteX13" fmla="*/ 460248 w 1500358"/>
                    <a:gd name="connsiteY13" fmla="*/ 331949 h 1903795"/>
                    <a:gd name="connsiteX14" fmla="*/ 618750 w 1500358"/>
                    <a:gd name="connsiteY14" fmla="*/ 382 h 1903795"/>
                    <a:gd name="connsiteX0" fmla="*/ 618750 w 1500358"/>
                    <a:gd name="connsiteY0" fmla="*/ 382 h 1903795"/>
                    <a:gd name="connsiteX1" fmla="*/ 891139 w 1500358"/>
                    <a:gd name="connsiteY1" fmla="*/ 98012 h 1903795"/>
                    <a:gd name="connsiteX2" fmla="*/ 1124626 w 1500358"/>
                    <a:gd name="connsiteY2" fmla="*/ 924768 h 1903795"/>
                    <a:gd name="connsiteX3" fmla="*/ 1290998 w 1500358"/>
                    <a:gd name="connsiteY3" fmla="*/ 1368579 h 1903795"/>
                    <a:gd name="connsiteX4" fmla="*/ 1460162 w 1500358"/>
                    <a:gd name="connsiteY4" fmla="*/ 1816635 h 1903795"/>
                    <a:gd name="connsiteX5" fmla="*/ 1080686 w 1500358"/>
                    <a:gd name="connsiteY5" fmla="*/ 1670331 h 1903795"/>
                    <a:gd name="connsiteX6" fmla="*/ 828890 w 1500358"/>
                    <a:gd name="connsiteY6" fmla="*/ 1182532 h 1903795"/>
                    <a:gd name="connsiteX7" fmla="*/ 582338 w 1500358"/>
                    <a:gd name="connsiteY7" fmla="*/ 1286282 h 1903795"/>
                    <a:gd name="connsiteX8" fmla="*/ 509186 w 1500358"/>
                    <a:gd name="connsiteY8" fmla="*/ 1839495 h 1903795"/>
                    <a:gd name="connsiteX9" fmla="*/ 157141 w 1500358"/>
                    <a:gd name="connsiteY9" fmla="*/ 1898932 h 1903795"/>
                    <a:gd name="connsiteX10" fmla="*/ 234864 w 1500358"/>
                    <a:gd name="connsiteY10" fmla="*/ 1620040 h 1903795"/>
                    <a:gd name="connsiteX11" fmla="*/ 253154 w 1500358"/>
                    <a:gd name="connsiteY11" fmla="*/ 1235990 h 1903795"/>
                    <a:gd name="connsiteX12" fmla="*/ 586907 w 1500358"/>
                    <a:gd name="connsiteY12" fmla="*/ 888521 h 1903795"/>
                    <a:gd name="connsiteX13" fmla="*/ 460248 w 1500358"/>
                    <a:gd name="connsiteY13" fmla="*/ 331949 h 1903795"/>
                    <a:gd name="connsiteX14" fmla="*/ 618750 w 1500358"/>
                    <a:gd name="connsiteY14" fmla="*/ 382 h 1903795"/>
                    <a:gd name="connsiteX0" fmla="*/ 618750 w 1500358"/>
                    <a:gd name="connsiteY0" fmla="*/ 382 h 1903795"/>
                    <a:gd name="connsiteX1" fmla="*/ 891139 w 1500358"/>
                    <a:gd name="connsiteY1" fmla="*/ 98012 h 1903795"/>
                    <a:gd name="connsiteX2" fmla="*/ 1124626 w 1500358"/>
                    <a:gd name="connsiteY2" fmla="*/ 924768 h 1903795"/>
                    <a:gd name="connsiteX3" fmla="*/ 1290998 w 1500358"/>
                    <a:gd name="connsiteY3" fmla="*/ 1368579 h 1903795"/>
                    <a:gd name="connsiteX4" fmla="*/ 1460162 w 1500358"/>
                    <a:gd name="connsiteY4" fmla="*/ 1816635 h 1903795"/>
                    <a:gd name="connsiteX5" fmla="*/ 1080686 w 1500358"/>
                    <a:gd name="connsiteY5" fmla="*/ 1670331 h 1903795"/>
                    <a:gd name="connsiteX6" fmla="*/ 828890 w 1500358"/>
                    <a:gd name="connsiteY6" fmla="*/ 1182532 h 1903795"/>
                    <a:gd name="connsiteX7" fmla="*/ 582338 w 1500358"/>
                    <a:gd name="connsiteY7" fmla="*/ 1286282 h 1903795"/>
                    <a:gd name="connsiteX8" fmla="*/ 509186 w 1500358"/>
                    <a:gd name="connsiteY8" fmla="*/ 1839495 h 1903795"/>
                    <a:gd name="connsiteX9" fmla="*/ 157141 w 1500358"/>
                    <a:gd name="connsiteY9" fmla="*/ 1898932 h 1903795"/>
                    <a:gd name="connsiteX10" fmla="*/ 234864 w 1500358"/>
                    <a:gd name="connsiteY10" fmla="*/ 1620040 h 1903795"/>
                    <a:gd name="connsiteX11" fmla="*/ 253154 w 1500358"/>
                    <a:gd name="connsiteY11" fmla="*/ 1235990 h 1903795"/>
                    <a:gd name="connsiteX12" fmla="*/ 586907 w 1500358"/>
                    <a:gd name="connsiteY12" fmla="*/ 888521 h 1903795"/>
                    <a:gd name="connsiteX13" fmla="*/ 460248 w 1500358"/>
                    <a:gd name="connsiteY13" fmla="*/ 331949 h 1903795"/>
                    <a:gd name="connsiteX14" fmla="*/ 618750 w 1500358"/>
                    <a:gd name="connsiteY14" fmla="*/ 382 h 1903795"/>
                    <a:gd name="connsiteX0" fmla="*/ 618750 w 1500358"/>
                    <a:gd name="connsiteY0" fmla="*/ 5813 h 1909226"/>
                    <a:gd name="connsiteX1" fmla="*/ 891139 w 1500358"/>
                    <a:gd name="connsiteY1" fmla="*/ 103443 h 1909226"/>
                    <a:gd name="connsiteX2" fmla="*/ 1124626 w 1500358"/>
                    <a:gd name="connsiteY2" fmla="*/ 930199 h 1909226"/>
                    <a:gd name="connsiteX3" fmla="*/ 1290998 w 1500358"/>
                    <a:gd name="connsiteY3" fmla="*/ 1374010 h 1909226"/>
                    <a:gd name="connsiteX4" fmla="*/ 1460162 w 1500358"/>
                    <a:gd name="connsiteY4" fmla="*/ 1822066 h 1909226"/>
                    <a:gd name="connsiteX5" fmla="*/ 1080686 w 1500358"/>
                    <a:gd name="connsiteY5" fmla="*/ 1675762 h 1909226"/>
                    <a:gd name="connsiteX6" fmla="*/ 828890 w 1500358"/>
                    <a:gd name="connsiteY6" fmla="*/ 1187963 h 1909226"/>
                    <a:gd name="connsiteX7" fmla="*/ 582338 w 1500358"/>
                    <a:gd name="connsiteY7" fmla="*/ 1291713 h 1909226"/>
                    <a:gd name="connsiteX8" fmla="*/ 509186 w 1500358"/>
                    <a:gd name="connsiteY8" fmla="*/ 1844926 h 1909226"/>
                    <a:gd name="connsiteX9" fmla="*/ 157141 w 1500358"/>
                    <a:gd name="connsiteY9" fmla="*/ 1904363 h 1909226"/>
                    <a:gd name="connsiteX10" fmla="*/ 234864 w 1500358"/>
                    <a:gd name="connsiteY10" fmla="*/ 1625471 h 1909226"/>
                    <a:gd name="connsiteX11" fmla="*/ 253154 w 1500358"/>
                    <a:gd name="connsiteY11" fmla="*/ 1241421 h 1909226"/>
                    <a:gd name="connsiteX12" fmla="*/ 586907 w 1500358"/>
                    <a:gd name="connsiteY12" fmla="*/ 893952 h 1909226"/>
                    <a:gd name="connsiteX13" fmla="*/ 460248 w 1500358"/>
                    <a:gd name="connsiteY13" fmla="*/ 337380 h 1909226"/>
                    <a:gd name="connsiteX14" fmla="*/ 618750 w 1500358"/>
                    <a:gd name="connsiteY14" fmla="*/ 5813 h 1909226"/>
                    <a:gd name="connsiteX0" fmla="*/ 618750 w 1500358"/>
                    <a:gd name="connsiteY0" fmla="*/ 5813 h 1909226"/>
                    <a:gd name="connsiteX1" fmla="*/ 891139 w 1500358"/>
                    <a:gd name="connsiteY1" fmla="*/ 103443 h 1909226"/>
                    <a:gd name="connsiteX2" fmla="*/ 1124626 w 1500358"/>
                    <a:gd name="connsiteY2" fmla="*/ 930199 h 1909226"/>
                    <a:gd name="connsiteX3" fmla="*/ 1290998 w 1500358"/>
                    <a:gd name="connsiteY3" fmla="*/ 1374010 h 1909226"/>
                    <a:gd name="connsiteX4" fmla="*/ 1460162 w 1500358"/>
                    <a:gd name="connsiteY4" fmla="*/ 1822066 h 1909226"/>
                    <a:gd name="connsiteX5" fmla="*/ 1080686 w 1500358"/>
                    <a:gd name="connsiteY5" fmla="*/ 1675762 h 1909226"/>
                    <a:gd name="connsiteX6" fmla="*/ 828890 w 1500358"/>
                    <a:gd name="connsiteY6" fmla="*/ 1187963 h 1909226"/>
                    <a:gd name="connsiteX7" fmla="*/ 582338 w 1500358"/>
                    <a:gd name="connsiteY7" fmla="*/ 1291713 h 1909226"/>
                    <a:gd name="connsiteX8" fmla="*/ 509186 w 1500358"/>
                    <a:gd name="connsiteY8" fmla="*/ 1844926 h 1909226"/>
                    <a:gd name="connsiteX9" fmla="*/ 157141 w 1500358"/>
                    <a:gd name="connsiteY9" fmla="*/ 1904363 h 1909226"/>
                    <a:gd name="connsiteX10" fmla="*/ 234864 w 1500358"/>
                    <a:gd name="connsiteY10" fmla="*/ 1625471 h 1909226"/>
                    <a:gd name="connsiteX11" fmla="*/ 253154 w 1500358"/>
                    <a:gd name="connsiteY11" fmla="*/ 1241421 h 1909226"/>
                    <a:gd name="connsiteX12" fmla="*/ 586907 w 1500358"/>
                    <a:gd name="connsiteY12" fmla="*/ 893952 h 1909226"/>
                    <a:gd name="connsiteX13" fmla="*/ 460248 w 1500358"/>
                    <a:gd name="connsiteY13" fmla="*/ 337380 h 1909226"/>
                    <a:gd name="connsiteX14" fmla="*/ 618750 w 1500358"/>
                    <a:gd name="connsiteY14" fmla="*/ 5813 h 1909226"/>
                    <a:gd name="connsiteX0" fmla="*/ 618750 w 1500358"/>
                    <a:gd name="connsiteY0" fmla="*/ 5813 h 1909226"/>
                    <a:gd name="connsiteX1" fmla="*/ 891139 w 1500358"/>
                    <a:gd name="connsiteY1" fmla="*/ 103443 h 1909226"/>
                    <a:gd name="connsiteX2" fmla="*/ 1143738 w 1500358"/>
                    <a:gd name="connsiteY2" fmla="*/ 930199 h 1909226"/>
                    <a:gd name="connsiteX3" fmla="*/ 1290998 w 1500358"/>
                    <a:gd name="connsiteY3" fmla="*/ 1374010 h 1909226"/>
                    <a:gd name="connsiteX4" fmla="*/ 1460162 w 1500358"/>
                    <a:gd name="connsiteY4" fmla="*/ 1822066 h 1909226"/>
                    <a:gd name="connsiteX5" fmla="*/ 1080686 w 1500358"/>
                    <a:gd name="connsiteY5" fmla="*/ 1675762 h 1909226"/>
                    <a:gd name="connsiteX6" fmla="*/ 828890 w 1500358"/>
                    <a:gd name="connsiteY6" fmla="*/ 1187963 h 1909226"/>
                    <a:gd name="connsiteX7" fmla="*/ 582338 w 1500358"/>
                    <a:gd name="connsiteY7" fmla="*/ 1291713 h 1909226"/>
                    <a:gd name="connsiteX8" fmla="*/ 509186 w 1500358"/>
                    <a:gd name="connsiteY8" fmla="*/ 1844926 h 1909226"/>
                    <a:gd name="connsiteX9" fmla="*/ 157141 w 1500358"/>
                    <a:gd name="connsiteY9" fmla="*/ 1904363 h 1909226"/>
                    <a:gd name="connsiteX10" fmla="*/ 234864 w 1500358"/>
                    <a:gd name="connsiteY10" fmla="*/ 1625471 h 1909226"/>
                    <a:gd name="connsiteX11" fmla="*/ 253154 w 1500358"/>
                    <a:gd name="connsiteY11" fmla="*/ 1241421 h 1909226"/>
                    <a:gd name="connsiteX12" fmla="*/ 586907 w 1500358"/>
                    <a:gd name="connsiteY12" fmla="*/ 893952 h 1909226"/>
                    <a:gd name="connsiteX13" fmla="*/ 460248 w 1500358"/>
                    <a:gd name="connsiteY13" fmla="*/ 337380 h 1909226"/>
                    <a:gd name="connsiteX14" fmla="*/ 618750 w 1500358"/>
                    <a:gd name="connsiteY14" fmla="*/ 5813 h 1909226"/>
                    <a:gd name="connsiteX0" fmla="*/ 618750 w 1500358"/>
                    <a:gd name="connsiteY0" fmla="*/ 5813 h 1909226"/>
                    <a:gd name="connsiteX1" fmla="*/ 891139 w 1500358"/>
                    <a:gd name="connsiteY1" fmla="*/ 103443 h 1909226"/>
                    <a:gd name="connsiteX2" fmla="*/ 1143738 w 1500358"/>
                    <a:gd name="connsiteY2" fmla="*/ 930199 h 1909226"/>
                    <a:gd name="connsiteX3" fmla="*/ 1290998 w 1500358"/>
                    <a:gd name="connsiteY3" fmla="*/ 1374010 h 1909226"/>
                    <a:gd name="connsiteX4" fmla="*/ 1460162 w 1500358"/>
                    <a:gd name="connsiteY4" fmla="*/ 1822066 h 1909226"/>
                    <a:gd name="connsiteX5" fmla="*/ 1080686 w 1500358"/>
                    <a:gd name="connsiteY5" fmla="*/ 1675762 h 1909226"/>
                    <a:gd name="connsiteX6" fmla="*/ 828890 w 1500358"/>
                    <a:gd name="connsiteY6" fmla="*/ 1187963 h 1909226"/>
                    <a:gd name="connsiteX7" fmla="*/ 582338 w 1500358"/>
                    <a:gd name="connsiteY7" fmla="*/ 1291713 h 1909226"/>
                    <a:gd name="connsiteX8" fmla="*/ 509186 w 1500358"/>
                    <a:gd name="connsiteY8" fmla="*/ 1844926 h 1909226"/>
                    <a:gd name="connsiteX9" fmla="*/ 157141 w 1500358"/>
                    <a:gd name="connsiteY9" fmla="*/ 1904363 h 1909226"/>
                    <a:gd name="connsiteX10" fmla="*/ 234864 w 1500358"/>
                    <a:gd name="connsiteY10" fmla="*/ 1625471 h 1909226"/>
                    <a:gd name="connsiteX11" fmla="*/ 253154 w 1500358"/>
                    <a:gd name="connsiteY11" fmla="*/ 1241421 h 1909226"/>
                    <a:gd name="connsiteX12" fmla="*/ 586907 w 1500358"/>
                    <a:gd name="connsiteY12" fmla="*/ 893952 h 1909226"/>
                    <a:gd name="connsiteX13" fmla="*/ 460248 w 1500358"/>
                    <a:gd name="connsiteY13" fmla="*/ 337380 h 1909226"/>
                    <a:gd name="connsiteX14" fmla="*/ 618750 w 1500358"/>
                    <a:gd name="connsiteY14" fmla="*/ 5813 h 1909226"/>
                    <a:gd name="connsiteX0" fmla="*/ 618750 w 1500358"/>
                    <a:gd name="connsiteY0" fmla="*/ 5813 h 1909226"/>
                    <a:gd name="connsiteX1" fmla="*/ 891139 w 1500358"/>
                    <a:gd name="connsiteY1" fmla="*/ 103443 h 1909226"/>
                    <a:gd name="connsiteX2" fmla="*/ 1162850 w 1500358"/>
                    <a:gd name="connsiteY2" fmla="*/ 930199 h 1909226"/>
                    <a:gd name="connsiteX3" fmla="*/ 1290998 w 1500358"/>
                    <a:gd name="connsiteY3" fmla="*/ 1374010 h 1909226"/>
                    <a:gd name="connsiteX4" fmla="*/ 1460162 w 1500358"/>
                    <a:gd name="connsiteY4" fmla="*/ 1822066 h 1909226"/>
                    <a:gd name="connsiteX5" fmla="*/ 1080686 w 1500358"/>
                    <a:gd name="connsiteY5" fmla="*/ 1675762 h 1909226"/>
                    <a:gd name="connsiteX6" fmla="*/ 828890 w 1500358"/>
                    <a:gd name="connsiteY6" fmla="*/ 1187963 h 1909226"/>
                    <a:gd name="connsiteX7" fmla="*/ 582338 w 1500358"/>
                    <a:gd name="connsiteY7" fmla="*/ 1291713 h 1909226"/>
                    <a:gd name="connsiteX8" fmla="*/ 509186 w 1500358"/>
                    <a:gd name="connsiteY8" fmla="*/ 1844926 h 1909226"/>
                    <a:gd name="connsiteX9" fmla="*/ 157141 w 1500358"/>
                    <a:gd name="connsiteY9" fmla="*/ 1904363 h 1909226"/>
                    <a:gd name="connsiteX10" fmla="*/ 234864 w 1500358"/>
                    <a:gd name="connsiteY10" fmla="*/ 1625471 h 1909226"/>
                    <a:gd name="connsiteX11" fmla="*/ 253154 w 1500358"/>
                    <a:gd name="connsiteY11" fmla="*/ 1241421 h 1909226"/>
                    <a:gd name="connsiteX12" fmla="*/ 586907 w 1500358"/>
                    <a:gd name="connsiteY12" fmla="*/ 893952 h 1909226"/>
                    <a:gd name="connsiteX13" fmla="*/ 460248 w 1500358"/>
                    <a:gd name="connsiteY13" fmla="*/ 337380 h 1909226"/>
                    <a:gd name="connsiteX14" fmla="*/ 618750 w 1500358"/>
                    <a:gd name="connsiteY14" fmla="*/ 5813 h 1909226"/>
                    <a:gd name="connsiteX0" fmla="*/ 618750 w 1500358"/>
                    <a:gd name="connsiteY0" fmla="*/ 5813 h 1909226"/>
                    <a:gd name="connsiteX1" fmla="*/ 891139 w 1500358"/>
                    <a:gd name="connsiteY1" fmla="*/ 103443 h 1909226"/>
                    <a:gd name="connsiteX2" fmla="*/ 1290998 w 1500358"/>
                    <a:gd name="connsiteY2" fmla="*/ 1374010 h 1909226"/>
                    <a:gd name="connsiteX3" fmla="*/ 1460162 w 1500358"/>
                    <a:gd name="connsiteY3" fmla="*/ 1822066 h 1909226"/>
                    <a:gd name="connsiteX4" fmla="*/ 1080686 w 1500358"/>
                    <a:gd name="connsiteY4" fmla="*/ 1675762 h 1909226"/>
                    <a:gd name="connsiteX5" fmla="*/ 828890 w 1500358"/>
                    <a:gd name="connsiteY5" fmla="*/ 1187963 h 1909226"/>
                    <a:gd name="connsiteX6" fmla="*/ 582338 w 1500358"/>
                    <a:gd name="connsiteY6" fmla="*/ 1291713 h 1909226"/>
                    <a:gd name="connsiteX7" fmla="*/ 509186 w 1500358"/>
                    <a:gd name="connsiteY7" fmla="*/ 1844926 h 1909226"/>
                    <a:gd name="connsiteX8" fmla="*/ 157141 w 1500358"/>
                    <a:gd name="connsiteY8" fmla="*/ 1904363 h 1909226"/>
                    <a:gd name="connsiteX9" fmla="*/ 234864 w 1500358"/>
                    <a:gd name="connsiteY9" fmla="*/ 1625471 h 1909226"/>
                    <a:gd name="connsiteX10" fmla="*/ 253154 w 1500358"/>
                    <a:gd name="connsiteY10" fmla="*/ 1241421 h 1909226"/>
                    <a:gd name="connsiteX11" fmla="*/ 586907 w 1500358"/>
                    <a:gd name="connsiteY11" fmla="*/ 893952 h 1909226"/>
                    <a:gd name="connsiteX12" fmla="*/ 460248 w 1500358"/>
                    <a:gd name="connsiteY12" fmla="*/ 337380 h 1909226"/>
                    <a:gd name="connsiteX13" fmla="*/ 618750 w 1500358"/>
                    <a:gd name="connsiteY13" fmla="*/ 5813 h 1909226"/>
                    <a:gd name="connsiteX0" fmla="*/ 618750 w 1491129"/>
                    <a:gd name="connsiteY0" fmla="*/ 5813 h 1909226"/>
                    <a:gd name="connsiteX1" fmla="*/ 891139 w 1491129"/>
                    <a:gd name="connsiteY1" fmla="*/ 103443 h 1909226"/>
                    <a:gd name="connsiteX2" fmla="*/ 1185878 w 1491129"/>
                    <a:gd name="connsiteY2" fmla="*/ 1275139 h 1909226"/>
                    <a:gd name="connsiteX3" fmla="*/ 1460162 w 1491129"/>
                    <a:gd name="connsiteY3" fmla="*/ 1822066 h 1909226"/>
                    <a:gd name="connsiteX4" fmla="*/ 1080686 w 1491129"/>
                    <a:gd name="connsiteY4" fmla="*/ 1675762 h 1909226"/>
                    <a:gd name="connsiteX5" fmla="*/ 828890 w 1491129"/>
                    <a:gd name="connsiteY5" fmla="*/ 1187963 h 1909226"/>
                    <a:gd name="connsiteX6" fmla="*/ 582338 w 1491129"/>
                    <a:gd name="connsiteY6" fmla="*/ 1291713 h 1909226"/>
                    <a:gd name="connsiteX7" fmla="*/ 509186 w 1491129"/>
                    <a:gd name="connsiteY7" fmla="*/ 1844926 h 1909226"/>
                    <a:gd name="connsiteX8" fmla="*/ 157141 w 1491129"/>
                    <a:gd name="connsiteY8" fmla="*/ 1904363 h 1909226"/>
                    <a:gd name="connsiteX9" fmla="*/ 234864 w 1491129"/>
                    <a:gd name="connsiteY9" fmla="*/ 1625471 h 1909226"/>
                    <a:gd name="connsiteX10" fmla="*/ 253154 w 1491129"/>
                    <a:gd name="connsiteY10" fmla="*/ 1241421 h 1909226"/>
                    <a:gd name="connsiteX11" fmla="*/ 586907 w 1491129"/>
                    <a:gd name="connsiteY11" fmla="*/ 893952 h 1909226"/>
                    <a:gd name="connsiteX12" fmla="*/ 460248 w 1491129"/>
                    <a:gd name="connsiteY12" fmla="*/ 337380 h 1909226"/>
                    <a:gd name="connsiteX13" fmla="*/ 618750 w 1491129"/>
                    <a:gd name="connsiteY13" fmla="*/ 5813 h 1909226"/>
                    <a:gd name="connsiteX0" fmla="*/ 618750 w 1491129"/>
                    <a:gd name="connsiteY0" fmla="*/ 5813 h 1909226"/>
                    <a:gd name="connsiteX1" fmla="*/ 891139 w 1491129"/>
                    <a:gd name="connsiteY1" fmla="*/ 103443 h 1909226"/>
                    <a:gd name="connsiteX2" fmla="*/ 1185878 w 1491129"/>
                    <a:gd name="connsiteY2" fmla="*/ 1275139 h 1909226"/>
                    <a:gd name="connsiteX3" fmla="*/ 1460162 w 1491129"/>
                    <a:gd name="connsiteY3" fmla="*/ 1822066 h 1909226"/>
                    <a:gd name="connsiteX4" fmla="*/ 1080686 w 1491129"/>
                    <a:gd name="connsiteY4" fmla="*/ 1675762 h 1909226"/>
                    <a:gd name="connsiteX5" fmla="*/ 828890 w 1491129"/>
                    <a:gd name="connsiteY5" fmla="*/ 1187963 h 1909226"/>
                    <a:gd name="connsiteX6" fmla="*/ 582338 w 1491129"/>
                    <a:gd name="connsiteY6" fmla="*/ 1291713 h 1909226"/>
                    <a:gd name="connsiteX7" fmla="*/ 509186 w 1491129"/>
                    <a:gd name="connsiteY7" fmla="*/ 1844926 h 1909226"/>
                    <a:gd name="connsiteX8" fmla="*/ 157141 w 1491129"/>
                    <a:gd name="connsiteY8" fmla="*/ 1904363 h 1909226"/>
                    <a:gd name="connsiteX9" fmla="*/ 234864 w 1491129"/>
                    <a:gd name="connsiteY9" fmla="*/ 1625471 h 1909226"/>
                    <a:gd name="connsiteX10" fmla="*/ 253154 w 1491129"/>
                    <a:gd name="connsiteY10" fmla="*/ 1241421 h 1909226"/>
                    <a:gd name="connsiteX11" fmla="*/ 586907 w 1491129"/>
                    <a:gd name="connsiteY11" fmla="*/ 893952 h 1909226"/>
                    <a:gd name="connsiteX12" fmla="*/ 460248 w 1491129"/>
                    <a:gd name="connsiteY12" fmla="*/ 337380 h 1909226"/>
                    <a:gd name="connsiteX13" fmla="*/ 618750 w 1491129"/>
                    <a:gd name="connsiteY13" fmla="*/ 5813 h 1909226"/>
                    <a:gd name="connsiteX0" fmla="*/ 618750 w 1488731"/>
                    <a:gd name="connsiteY0" fmla="*/ 5813 h 1909226"/>
                    <a:gd name="connsiteX1" fmla="*/ 891139 w 1488731"/>
                    <a:gd name="connsiteY1" fmla="*/ 103443 h 1909226"/>
                    <a:gd name="connsiteX2" fmla="*/ 1147652 w 1488731"/>
                    <a:gd name="connsiteY2" fmla="*/ 1148993 h 1909226"/>
                    <a:gd name="connsiteX3" fmla="*/ 1460162 w 1488731"/>
                    <a:gd name="connsiteY3" fmla="*/ 1822066 h 1909226"/>
                    <a:gd name="connsiteX4" fmla="*/ 1080686 w 1488731"/>
                    <a:gd name="connsiteY4" fmla="*/ 1675762 h 1909226"/>
                    <a:gd name="connsiteX5" fmla="*/ 828890 w 1488731"/>
                    <a:gd name="connsiteY5" fmla="*/ 1187963 h 1909226"/>
                    <a:gd name="connsiteX6" fmla="*/ 582338 w 1488731"/>
                    <a:gd name="connsiteY6" fmla="*/ 1291713 h 1909226"/>
                    <a:gd name="connsiteX7" fmla="*/ 509186 w 1488731"/>
                    <a:gd name="connsiteY7" fmla="*/ 1844926 h 1909226"/>
                    <a:gd name="connsiteX8" fmla="*/ 157141 w 1488731"/>
                    <a:gd name="connsiteY8" fmla="*/ 1904363 h 1909226"/>
                    <a:gd name="connsiteX9" fmla="*/ 234864 w 1488731"/>
                    <a:gd name="connsiteY9" fmla="*/ 1625471 h 1909226"/>
                    <a:gd name="connsiteX10" fmla="*/ 253154 w 1488731"/>
                    <a:gd name="connsiteY10" fmla="*/ 1241421 h 1909226"/>
                    <a:gd name="connsiteX11" fmla="*/ 586907 w 1488731"/>
                    <a:gd name="connsiteY11" fmla="*/ 893952 h 1909226"/>
                    <a:gd name="connsiteX12" fmla="*/ 460248 w 1488731"/>
                    <a:gd name="connsiteY12" fmla="*/ 337380 h 1909226"/>
                    <a:gd name="connsiteX13" fmla="*/ 618750 w 1488731"/>
                    <a:gd name="connsiteY13" fmla="*/ 5813 h 1909226"/>
                    <a:gd name="connsiteX0" fmla="*/ 618750 w 1488731"/>
                    <a:gd name="connsiteY0" fmla="*/ 5813 h 1909226"/>
                    <a:gd name="connsiteX1" fmla="*/ 891139 w 1488731"/>
                    <a:gd name="connsiteY1" fmla="*/ 103443 h 1909226"/>
                    <a:gd name="connsiteX2" fmla="*/ 1147652 w 1488731"/>
                    <a:gd name="connsiteY2" fmla="*/ 1148993 h 1909226"/>
                    <a:gd name="connsiteX3" fmla="*/ 1460162 w 1488731"/>
                    <a:gd name="connsiteY3" fmla="*/ 1822066 h 1909226"/>
                    <a:gd name="connsiteX4" fmla="*/ 1080686 w 1488731"/>
                    <a:gd name="connsiteY4" fmla="*/ 1675762 h 1909226"/>
                    <a:gd name="connsiteX5" fmla="*/ 828890 w 1488731"/>
                    <a:gd name="connsiteY5" fmla="*/ 1187963 h 1909226"/>
                    <a:gd name="connsiteX6" fmla="*/ 582338 w 1488731"/>
                    <a:gd name="connsiteY6" fmla="*/ 1291713 h 1909226"/>
                    <a:gd name="connsiteX7" fmla="*/ 509186 w 1488731"/>
                    <a:gd name="connsiteY7" fmla="*/ 1844926 h 1909226"/>
                    <a:gd name="connsiteX8" fmla="*/ 157141 w 1488731"/>
                    <a:gd name="connsiteY8" fmla="*/ 1904363 h 1909226"/>
                    <a:gd name="connsiteX9" fmla="*/ 234864 w 1488731"/>
                    <a:gd name="connsiteY9" fmla="*/ 1625471 h 1909226"/>
                    <a:gd name="connsiteX10" fmla="*/ 253154 w 1488731"/>
                    <a:gd name="connsiteY10" fmla="*/ 1241421 h 1909226"/>
                    <a:gd name="connsiteX11" fmla="*/ 586907 w 1488731"/>
                    <a:gd name="connsiteY11" fmla="*/ 893952 h 1909226"/>
                    <a:gd name="connsiteX12" fmla="*/ 460248 w 1488731"/>
                    <a:gd name="connsiteY12" fmla="*/ 337380 h 1909226"/>
                    <a:gd name="connsiteX13" fmla="*/ 618750 w 1488731"/>
                    <a:gd name="connsiteY13" fmla="*/ 5813 h 1909226"/>
                    <a:gd name="connsiteX0" fmla="*/ 618750 w 1464130"/>
                    <a:gd name="connsiteY0" fmla="*/ 5813 h 1909226"/>
                    <a:gd name="connsiteX1" fmla="*/ 891139 w 1464130"/>
                    <a:gd name="connsiteY1" fmla="*/ 103443 h 1909226"/>
                    <a:gd name="connsiteX2" fmla="*/ 1147652 w 1464130"/>
                    <a:gd name="connsiteY2" fmla="*/ 1148993 h 1909226"/>
                    <a:gd name="connsiteX3" fmla="*/ 1208888 w 1464130"/>
                    <a:gd name="connsiteY3" fmla="*/ 1413184 h 1909226"/>
                    <a:gd name="connsiteX4" fmla="*/ 1460162 w 1464130"/>
                    <a:gd name="connsiteY4" fmla="*/ 1822066 h 1909226"/>
                    <a:gd name="connsiteX5" fmla="*/ 1080686 w 1464130"/>
                    <a:gd name="connsiteY5" fmla="*/ 1675762 h 1909226"/>
                    <a:gd name="connsiteX6" fmla="*/ 828890 w 1464130"/>
                    <a:gd name="connsiteY6" fmla="*/ 1187963 h 1909226"/>
                    <a:gd name="connsiteX7" fmla="*/ 582338 w 1464130"/>
                    <a:gd name="connsiteY7" fmla="*/ 1291713 h 1909226"/>
                    <a:gd name="connsiteX8" fmla="*/ 509186 w 1464130"/>
                    <a:gd name="connsiteY8" fmla="*/ 1844926 h 1909226"/>
                    <a:gd name="connsiteX9" fmla="*/ 157141 w 1464130"/>
                    <a:gd name="connsiteY9" fmla="*/ 1904363 h 1909226"/>
                    <a:gd name="connsiteX10" fmla="*/ 234864 w 1464130"/>
                    <a:gd name="connsiteY10" fmla="*/ 1625471 h 1909226"/>
                    <a:gd name="connsiteX11" fmla="*/ 253154 w 1464130"/>
                    <a:gd name="connsiteY11" fmla="*/ 1241421 h 1909226"/>
                    <a:gd name="connsiteX12" fmla="*/ 586907 w 1464130"/>
                    <a:gd name="connsiteY12" fmla="*/ 893952 h 1909226"/>
                    <a:gd name="connsiteX13" fmla="*/ 460248 w 1464130"/>
                    <a:gd name="connsiteY13" fmla="*/ 337380 h 1909226"/>
                    <a:gd name="connsiteX14" fmla="*/ 618750 w 1464130"/>
                    <a:gd name="connsiteY14" fmla="*/ 5813 h 1909226"/>
                    <a:gd name="connsiteX0" fmla="*/ 618750 w 1464130"/>
                    <a:gd name="connsiteY0" fmla="*/ 5813 h 1909226"/>
                    <a:gd name="connsiteX1" fmla="*/ 891139 w 1464130"/>
                    <a:gd name="connsiteY1" fmla="*/ 103443 h 1909226"/>
                    <a:gd name="connsiteX2" fmla="*/ 1147652 w 1464130"/>
                    <a:gd name="connsiteY2" fmla="*/ 1148993 h 1909226"/>
                    <a:gd name="connsiteX3" fmla="*/ 1208888 w 1464130"/>
                    <a:gd name="connsiteY3" fmla="*/ 1413184 h 1909226"/>
                    <a:gd name="connsiteX4" fmla="*/ 1460162 w 1464130"/>
                    <a:gd name="connsiteY4" fmla="*/ 1822066 h 1909226"/>
                    <a:gd name="connsiteX5" fmla="*/ 1080686 w 1464130"/>
                    <a:gd name="connsiteY5" fmla="*/ 1675762 h 1909226"/>
                    <a:gd name="connsiteX6" fmla="*/ 828890 w 1464130"/>
                    <a:gd name="connsiteY6" fmla="*/ 1187963 h 1909226"/>
                    <a:gd name="connsiteX7" fmla="*/ 582338 w 1464130"/>
                    <a:gd name="connsiteY7" fmla="*/ 1291713 h 1909226"/>
                    <a:gd name="connsiteX8" fmla="*/ 509186 w 1464130"/>
                    <a:gd name="connsiteY8" fmla="*/ 1844926 h 1909226"/>
                    <a:gd name="connsiteX9" fmla="*/ 157141 w 1464130"/>
                    <a:gd name="connsiteY9" fmla="*/ 1904363 h 1909226"/>
                    <a:gd name="connsiteX10" fmla="*/ 234864 w 1464130"/>
                    <a:gd name="connsiteY10" fmla="*/ 1625471 h 1909226"/>
                    <a:gd name="connsiteX11" fmla="*/ 253154 w 1464130"/>
                    <a:gd name="connsiteY11" fmla="*/ 1241421 h 1909226"/>
                    <a:gd name="connsiteX12" fmla="*/ 586907 w 1464130"/>
                    <a:gd name="connsiteY12" fmla="*/ 893952 h 1909226"/>
                    <a:gd name="connsiteX13" fmla="*/ 460248 w 1464130"/>
                    <a:gd name="connsiteY13" fmla="*/ 337380 h 1909226"/>
                    <a:gd name="connsiteX14" fmla="*/ 618750 w 1464130"/>
                    <a:gd name="connsiteY14" fmla="*/ 5813 h 1909226"/>
                    <a:gd name="connsiteX0" fmla="*/ 618750 w 1464130"/>
                    <a:gd name="connsiteY0" fmla="*/ 5813 h 1909226"/>
                    <a:gd name="connsiteX1" fmla="*/ 891139 w 1464130"/>
                    <a:gd name="connsiteY1" fmla="*/ 103443 h 1909226"/>
                    <a:gd name="connsiteX2" fmla="*/ 1161987 w 1464130"/>
                    <a:gd name="connsiteY2" fmla="*/ 1145583 h 1909226"/>
                    <a:gd name="connsiteX3" fmla="*/ 1208888 w 1464130"/>
                    <a:gd name="connsiteY3" fmla="*/ 1413184 h 1909226"/>
                    <a:gd name="connsiteX4" fmla="*/ 1460162 w 1464130"/>
                    <a:gd name="connsiteY4" fmla="*/ 1822066 h 1909226"/>
                    <a:gd name="connsiteX5" fmla="*/ 1080686 w 1464130"/>
                    <a:gd name="connsiteY5" fmla="*/ 1675762 h 1909226"/>
                    <a:gd name="connsiteX6" fmla="*/ 828890 w 1464130"/>
                    <a:gd name="connsiteY6" fmla="*/ 1187963 h 1909226"/>
                    <a:gd name="connsiteX7" fmla="*/ 582338 w 1464130"/>
                    <a:gd name="connsiteY7" fmla="*/ 1291713 h 1909226"/>
                    <a:gd name="connsiteX8" fmla="*/ 509186 w 1464130"/>
                    <a:gd name="connsiteY8" fmla="*/ 1844926 h 1909226"/>
                    <a:gd name="connsiteX9" fmla="*/ 157141 w 1464130"/>
                    <a:gd name="connsiteY9" fmla="*/ 1904363 h 1909226"/>
                    <a:gd name="connsiteX10" fmla="*/ 234864 w 1464130"/>
                    <a:gd name="connsiteY10" fmla="*/ 1625471 h 1909226"/>
                    <a:gd name="connsiteX11" fmla="*/ 253154 w 1464130"/>
                    <a:gd name="connsiteY11" fmla="*/ 1241421 h 1909226"/>
                    <a:gd name="connsiteX12" fmla="*/ 586907 w 1464130"/>
                    <a:gd name="connsiteY12" fmla="*/ 893952 h 1909226"/>
                    <a:gd name="connsiteX13" fmla="*/ 460248 w 1464130"/>
                    <a:gd name="connsiteY13" fmla="*/ 337380 h 1909226"/>
                    <a:gd name="connsiteX14" fmla="*/ 618750 w 1464130"/>
                    <a:gd name="connsiteY14" fmla="*/ 5813 h 1909226"/>
                    <a:gd name="connsiteX0" fmla="*/ 618750 w 1782093"/>
                    <a:gd name="connsiteY0" fmla="*/ 5813 h 1909226"/>
                    <a:gd name="connsiteX1" fmla="*/ 891139 w 1782093"/>
                    <a:gd name="connsiteY1" fmla="*/ 103443 h 1909226"/>
                    <a:gd name="connsiteX2" fmla="*/ 1161987 w 1782093"/>
                    <a:gd name="connsiteY2" fmla="*/ 1145583 h 1909226"/>
                    <a:gd name="connsiteX3" fmla="*/ 1208888 w 1782093"/>
                    <a:gd name="connsiteY3" fmla="*/ 1413184 h 1909226"/>
                    <a:gd name="connsiteX4" fmla="*/ 1780302 w 1782093"/>
                    <a:gd name="connsiteY4" fmla="*/ 1702739 h 1909226"/>
                    <a:gd name="connsiteX5" fmla="*/ 1080686 w 1782093"/>
                    <a:gd name="connsiteY5" fmla="*/ 1675762 h 1909226"/>
                    <a:gd name="connsiteX6" fmla="*/ 828890 w 1782093"/>
                    <a:gd name="connsiteY6" fmla="*/ 1187963 h 1909226"/>
                    <a:gd name="connsiteX7" fmla="*/ 582338 w 1782093"/>
                    <a:gd name="connsiteY7" fmla="*/ 1291713 h 1909226"/>
                    <a:gd name="connsiteX8" fmla="*/ 509186 w 1782093"/>
                    <a:gd name="connsiteY8" fmla="*/ 1844926 h 1909226"/>
                    <a:gd name="connsiteX9" fmla="*/ 157141 w 1782093"/>
                    <a:gd name="connsiteY9" fmla="*/ 1904363 h 1909226"/>
                    <a:gd name="connsiteX10" fmla="*/ 234864 w 1782093"/>
                    <a:gd name="connsiteY10" fmla="*/ 1625471 h 1909226"/>
                    <a:gd name="connsiteX11" fmla="*/ 253154 w 1782093"/>
                    <a:gd name="connsiteY11" fmla="*/ 1241421 h 1909226"/>
                    <a:gd name="connsiteX12" fmla="*/ 586907 w 1782093"/>
                    <a:gd name="connsiteY12" fmla="*/ 893952 h 1909226"/>
                    <a:gd name="connsiteX13" fmla="*/ 460248 w 1782093"/>
                    <a:gd name="connsiteY13" fmla="*/ 337380 h 1909226"/>
                    <a:gd name="connsiteX14" fmla="*/ 618750 w 1782093"/>
                    <a:gd name="connsiteY14" fmla="*/ 5813 h 1909226"/>
                    <a:gd name="connsiteX0" fmla="*/ 618750 w 1782093"/>
                    <a:gd name="connsiteY0" fmla="*/ 5813 h 1950485"/>
                    <a:gd name="connsiteX1" fmla="*/ 891139 w 1782093"/>
                    <a:gd name="connsiteY1" fmla="*/ 103443 h 1950485"/>
                    <a:gd name="connsiteX2" fmla="*/ 1161987 w 1782093"/>
                    <a:gd name="connsiteY2" fmla="*/ 1145583 h 1950485"/>
                    <a:gd name="connsiteX3" fmla="*/ 1208888 w 1782093"/>
                    <a:gd name="connsiteY3" fmla="*/ 1413184 h 1950485"/>
                    <a:gd name="connsiteX4" fmla="*/ 1780302 w 1782093"/>
                    <a:gd name="connsiteY4" fmla="*/ 1702739 h 1950485"/>
                    <a:gd name="connsiteX5" fmla="*/ 1396047 w 1782093"/>
                    <a:gd name="connsiteY5" fmla="*/ 1853048 h 1950485"/>
                    <a:gd name="connsiteX6" fmla="*/ 828890 w 1782093"/>
                    <a:gd name="connsiteY6" fmla="*/ 1187963 h 1950485"/>
                    <a:gd name="connsiteX7" fmla="*/ 582338 w 1782093"/>
                    <a:gd name="connsiteY7" fmla="*/ 1291713 h 1950485"/>
                    <a:gd name="connsiteX8" fmla="*/ 509186 w 1782093"/>
                    <a:gd name="connsiteY8" fmla="*/ 1844926 h 1950485"/>
                    <a:gd name="connsiteX9" fmla="*/ 157141 w 1782093"/>
                    <a:gd name="connsiteY9" fmla="*/ 1904363 h 1950485"/>
                    <a:gd name="connsiteX10" fmla="*/ 234864 w 1782093"/>
                    <a:gd name="connsiteY10" fmla="*/ 1625471 h 1950485"/>
                    <a:gd name="connsiteX11" fmla="*/ 253154 w 1782093"/>
                    <a:gd name="connsiteY11" fmla="*/ 1241421 h 1950485"/>
                    <a:gd name="connsiteX12" fmla="*/ 586907 w 1782093"/>
                    <a:gd name="connsiteY12" fmla="*/ 893952 h 1950485"/>
                    <a:gd name="connsiteX13" fmla="*/ 460248 w 1782093"/>
                    <a:gd name="connsiteY13" fmla="*/ 337380 h 1950485"/>
                    <a:gd name="connsiteX14" fmla="*/ 618750 w 1782093"/>
                    <a:gd name="connsiteY14" fmla="*/ 5813 h 1950485"/>
                    <a:gd name="connsiteX0" fmla="*/ 618750 w 1782093"/>
                    <a:gd name="connsiteY0" fmla="*/ 5813 h 1946096"/>
                    <a:gd name="connsiteX1" fmla="*/ 891139 w 1782093"/>
                    <a:gd name="connsiteY1" fmla="*/ 103443 h 1946096"/>
                    <a:gd name="connsiteX2" fmla="*/ 1161987 w 1782093"/>
                    <a:gd name="connsiteY2" fmla="*/ 1145583 h 1946096"/>
                    <a:gd name="connsiteX3" fmla="*/ 1208888 w 1782093"/>
                    <a:gd name="connsiteY3" fmla="*/ 1413184 h 1946096"/>
                    <a:gd name="connsiteX4" fmla="*/ 1780302 w 1782093"/>
                    <a:gd name="connsiteY4" fmla="*/ 1702739 h 1946096"/>
                    <a:gd name="connsiteX5" fmla="*/ 1396047 w 1782093"/>
                    <a:gd name="connsiteY5" fmla="*/ 1853048 h 1946096"/>
                    <a:gd name="connsiteX6" fmla="*/ 828890 w 1782093"/>
                    <a:gd name="connsiteY6" fmla="*/ 1187963 h 1946096"/>
                    <a:gd name="connsiteX7" fmla="*/ 582338 w 1782093"/>
                    <a:gd name="connsiteY7" fmla="*/ 1291713 h 1946096"/>
                    <a:gd name="connsiteX8" fmla="*/ 509186 w 1782093"/>
                    <a:gd name="connsiteY8" fmla="*/ 1844926 h 1946096"/>
                    <a:gd name="connsiteX9" fmla="*/ 157141 w 1782093"/>
                    <a:gd name="connsiteY9" fmla="*/ 1904363 h 1946096"/>
                    <a:gd name="connsiteX10" fmla="*/ 234864 w 1782093"/>
                    <a:gd name="connsiteY10" fmla="*/ 1625471 h 1946096"/>
                    <a:gd name="connsiteX11" fmla="*/ 253154 w 1782093"/>
                    <a:gd name="connsiteY11" fmla="*/ 1241421 h 1946096"/>
                    <a:gd name="connsiteX12" fmla="*/ 586907 w 1782093"/>
                    <a:gd name="connsiteY12" fmla="*/ 893952 h 1946096"/>
                    <a:gd name="connsiteX13" fmla="*/ 460248 w 1782093"/>
                    <a:gd name="connsiteY13" fmla="*/ 337380 h 1946096"/>
                    <a:gd name="connsiteX14" fmla="*/ 618750 w 1782093"/>
                    <a:gd name="connsiteY14" fmla="*/ 5813 h 1946096"/>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8890 w 1794829"/>
                    <a:gd name="connsiteY6" fmla="*/ 1187963 h 1954485"/>
                    <a:gd name="connsiteX7" fmla="*/ 582338 w 1794829"/>
                    <a:gd name="connsiteY7" fmla="*/ 1291713 h 1954485"/>
                    <a:gd name="connsiteX8" fmla="*/ 509186 w 1794829"/>
                    <a:gd name="connsiteY8" fmla="*/ 1844926 h 1954485"/>
                    <a:gd name="connsiteX9" fmla="*/ 157141 w 1794829"/>
                    <a:gd name="connsiteY9" fmla="*/ 1904363 h 1954485"/>
                    <a:gd name="connsiteX10" fmla="*/ 234864 w 1794829"/>
                    <a:gd name="connsiteY10" fmla="*/ 1625471 h 1954485"/>
                    <a:gd name="connsiteX11" fmla="*/ 253154 w 1794829"/>
                    <a:gd name="connsiteY11" fmla="*/ 1241421 h 1954485"/>
                    <a:gd name="connsiteX12" fmla="*/ 586907 w 1794829"/>
                    <a:gd name="connsiteY12" fmla="*/ 893952 h 1954485"/>
                    <a:gd name="connsiteX13" fmla="*/ 460248 w 1794829"/>
                    <a:gd name="connsiteY13" fmla="*/ 337380 h 1954485"/>
                    <a:gd name="connsiteX14" fmla="*/ 618750 w 1794829"/>
                    <a:gd name="connsiteY14"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1055986 w 1794829"/>
                    <a:gd name="connsiteY6" fmla="*/ 1481371 h 1954485"/>
                    <a:gd name="connsiteX7" fmla="*/ 828890 w 1794829"/>
                    <a:gd name="connsiteY7" fmla="*/ 1187963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828890 w 1794829"/>
                    <a:gd name="connsiteY7" fmla="*/ 1187963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781107 w 1794829"/>
                    <a:gd name="connsiteY7" fmla="*/ 1208419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781107 w 1794829"/>
                    <a:gd name="connsiteY7" fmla="*/ 1208419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771551 w 1794829"/>
                    <a:gd name="connsiteY7" fmla="*/ 1208419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771551 w 1794829"/>
                    <a:gd name="connsiteY7" fmla="*/ 1208419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771551 w 1794829"/>
                    <a:gd name="connsiteY7" fmla="*/ 1208419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143254 w 1795820"/>
                    <a:gd name="connsiteY12" fmla="*/ 1272105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143254 w 1795820"/>
                    <a:gd name="connsiteY12" fmla="*/ 1272105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95472 w 1795820"/>
                    <a:gd name="connsiteY12" fmla="*/ 1265287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95472 w 1795820"/>
                    <a:gd name="connsiteY12" fmla="*/ 1265287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95472 w 1795820"/>
                    <a:gd name="connsiteY12" fmla="*/ 1265287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21248 w 1798318"/>
                    <a:gd name="connsiteY0" fmla="*/ 5813 h 1943631"/>
                    <a:gd name="connsiteX1" fmla="*/ 893637 w 1798318"/>
                    <a:gd name="connsiteY1" fmla="*/ 103443 h 1943631"/>
                    <a:gd name="connsiteX2" fmla="*/ 1164485 w 1798318"/>
                    <a:gd name="connsiteY2" fmla="*/ 1145583 h 1943631"/>
                    <a:gd name="connsiteX3" fmla="*/ 1211386 w 1798318"/>
                    <a:gd name="connsiteY3" fmla="*/ 1413184 h 1943631"/>
                    <a:gd name="connsiteX4" fmla="*/ 1782800 w 1798318"/>
                    <a:gd name="connsiteY4" fmla="*/ 1702739 h 1943631"/>
                    <a:gd name="connsiteX5" fmla="*/ 1431993 w 1798318"/>
                    <a:gd name="connsiteY5" fmla="*/ 1839410 h 1943631"/>
                    <a:gd name="connsiteX6" fmla="*/ 824351 w 1798318"/>
                    <a:gd name="connsiteY6" fmla="*/ 1508646 h 1943631"/>
                    <a:gd name="connsiteX7" fmla="*/ 774049 w 1798318"/>
                    <a:gd name="connsiteY7" fmla="*/ 1208419 h 1943631"/>
                    <a:gd name="connsiteX8" fmla="*/ 584836 w 1798318"/>
                    <a:gd name="connsiteY8" fmla="*/ 1291713 h 1943631"/>
                    <a:gd name="connsiteX9" fmla="*/ 511684 w 1798318"/>
                    <a:gd name="connsiteY9" fmla="*/ 1844926 h 1943631"/>
                    <a:gd name="connsiteX10" fmla="*/ 159639 w 1798318"/>
                    <a:gd name="connsiteY10" fmla="*/ 1904363 h 1943631"/>
                    <a:gd name="connsiteX11" fmla="*/ 31900 w 1798318"/>
                    <a:gd name="connsiteY11" fmla="*/ 1628880 h 1943631"/>
                    <a:gd name="connsiteX12" fmla="*/ 97970 w 1798318"/>
                    <a:gd name="connsiteY12" fmla="*/ 1265287 h 1943631"/>
                    <a:gd name="connsiteX13" fmla="*/ 589405 w 1798318"/>
                    <a:gd name="connsiteY13" fmla="*/ 893952 h 1943631"/>
                    <a:gd name="connsiteX14" fmla="*/ 434078 w 1798318"/>
                    <a:gd name="connsiteY14" fmla="*/ 344199 h 1943631"/>
                    <a:gd name="connsiteX15" fmla="*/ 621248 w 1798318"/>
                    <a:gd name="connsiteY15" fmla="*/ 5813 h 1943631"/>
                    <a:gd name="connsiteX0" fmla="*/ 674207 w 1851277"/>
                    <a:gd name="connsiteY0" fmla="*/ 5813 h 1943631"/>
                    <a:gd name="connsiteX1" fmla="*/ 946596 w 1851277"/>
                    <a:gd name="connsiteY1" fmla="*/ 103443 h 1943631"/>
                    <a:gd name="connsiteX2" fmla="*/ 1217444 w 1851277"/>
                    <a:gd name="connsiteY2" fmla="*/ 1145583 h 1943631"/>
                    <a:gd name="connsiteX3" fmla="*/ 1264345 w 1851277"/>
                    <a:gd name="connsiteY3" fmla="*/ 1413184 h 1943631"/>
                    <a:gd name="connsiteX4" fmla="*/ 1835759 w 1851277"/>
                    <a:gd name="connsiteY4" fmla="*/ 1702739 h 1943631"/>
                    <a:gd name="connsiteX5" fmla="*/ 1484952 w 1851277"/>
                    <a:gd name="connsiteY5" fmla="*/ 1839410 h 1943631"/>
                    <a:gd name="connsiteX6" fmla="*/ 877310 w 1851277"/>
                    <a:gd name="connsiteY6" fmla="*/ 1508646 h 1943631"/>
                    <a:gd name="connsiteX7" fmla="*/ 827008 w 1851277"/>
                    <a:gd name="connsiteY7" fmla="*/ 1208419 h 1943631"/>
                    <a:gd name="connsiteX8" fmla="*/ 637795 w 1851277"/>
                    <a:gd name="connsiteY8" fmla="*/ 1291713 h 1943631"/>
                    <a:gd name="connsiteX9" fmla="*/ 564643 w 1851277"/>
                    <a:gd name="connsiteY9" fmla="*/ 1844926 h 1943631"/>
                    <a:gd name="connsiteX10" fmla="*/ 50140 w 1851277"/>
                    <a:gd name="connsiteY10" fmla="*/ 1870269 h 1943631"/>
                    <a:gd name="connsiteX11" fmla="*/ 84859 w 1851277"/>
                    <a:gd name="connsiteY11" fmla="*/ 1628880 h 1943631"/>
                    <a:gd name="connsiteX12" fmla="*/ 150929 w 1851277"/>
                    <a:gd name="connsiteY12" fmla="*/ 1265287 h 1943631"/>
                    <a:gd name="connsiteX13" fmla="*/ 642364 w 1851277"/>
                    <a:gd name="connsiteY13" fmla="*/ 893952 h 1943631"/>
                    <a:gd name="connsiteX14" fmla="*/ 487037 w 1851277"/>
                    <a:gd name="connsiteY14" fmla="*/ 344199 h 1943631"/>
                    <a:gd name="connsiteX15" fmla="*/ 674207 w 1851277"/>
                    <a:gd name="connsiteY15" fmla="*/ 5813 h 1943631"/>
                    <a:gd name="connsiteX0" fmla="*/ 686185 w 1863255"/>
                    <a:gd name="connsiteY0" fmla="*/ 5813 h 1943631"/>
                    <a:gd name="connsiteX1" fmla="*/ 958574 w 1863255"/>
                    <a:gd name="connsiteY1" fmla="*/ 103443 h 1943631"/>
                    <a:gd name="connsiteX2" fmla="*/ 1229422 w 1863255"/>
                    <a:gd name="connsiteY2" fmla="*/ 1145583 h 1943631"/>
                    <a:gd name="connsiteX3" fmla="*/ 1276323 w 1863255"/>
                    <a:gd name="connsiteY3" fmla="*/ 1413184 h 1943631"/>
                    <a:gd name="connsiteX4" fmla="*/ 1847737 w 1863255"/>
                    <a:gd name="connsiteY4" fmla="*/ 1702739 h 1943631"/>
                    <a:gd name="connsiteX5" fmla="*/ 1496930 w 1863255"/>
                    <a:gd name="connsiteY5" fmla="*/ 1839410 h 1943631"/>
                    <a:gd name="connsiteX6" fmla="*/ 889288 w 1863255"/>
                    <a:gd name="connsiteY6" fmla="*/ 1508646 h 1943631"/>
                    <a:gd name="connsiteX7" fmla="*/ 838986 w 1863255"/>
                    <a:gd name="connsiteY7" fmla="*/ 1208419 h 1943631"/>
                    <a:gd name="connsiteX8" fmla="*/ 649773 w 1863255"/>
                    <a:gd name="connsiteY8" fmla="*/ 1291713 h 1943631"/>
                    <a:gd name="connsiteX9" fmla="*/ 576621 w 1863255"/>
                    <a:gd name="connsiteY9" fmla="*/ 1844926 h 1943631"/>
                    <a:gd name="connsiteX10" fmla="*/ 62118 w 1863255"/>
                    <a:gd name="connsiteY10" fmla="*/ 1870269 h 1943631"/>
                    <a:gd name="connsiteX11" fmla="*/ 72946 w 1863255"/>
                    <a:gd name="connsiteY11" fmla="*/ 1731160 h 1943631"/>
                    <a:gd name="connsiteX12" fmla="*/ 162907 w 1863255"/>
                    <a:gd name="connsiteY12" fmla="*/ 1265287 h 1943631"/>
                    <a:gd name="connsiteX13" fmla="*/ 654342 w 1863255"/>
                    <a:gd name="connsiteY13" fmla="*/ 893952 h 1943631"/>
                    <a:gd name="connsiteX14" fmla="*/ 499015 w 1863255"/>
                    <a:gd name="connsiteY14" fmla="*/ 344199 h 1943631"/>
                    <a:gd name="connsiteX15" fmla="*/ 686185 w 1863255"/>
                    <a:gd name="connsiteY15" fmla="*/ 5813 h 1943631"/>
                    <a:gd name="connsiteX0" fmla="*/ 675889 w 1852959"/>
                    <a:gd name="connsiteY0" fmla="*/ 5813 h 1943631"/>
                    <a:gd name="connsiteX1" fmla="*/ 948278 w 1852959"/>
                    <a:gd name="connsiteY1" fmla="*/ 103443 h 1943631"/>
                    <a:gd name="connsiteX2" fmla="*/ 1219126 w 1852959"/>
                    <a:gd name="connsiteY2" fmla="*/ 1145583 h 1943631"/>
                    <a:gd name="connsiteX3" fmla="*/ 1266027 w 1852959"/>
                    <a:gd name="connsiteY3" fmla="*/ 1413184 h 1943631"/>
                    <a:gd name="connsiteX4" fmla="*/ 1837441 w 1852959"/>
                    <a:gd name="connsiteY4" fmla="*/ 1702739 h 1943631"/>
                    <a:gd name="connsiteX5" fmla="*/ 1486634 w 1852959"/>
                    <a:gd name="connsiteY5" fmla="*/ 1839410 h 1943631"/>
                    <a:gd name="connsiteX6" fmla="*/ 878992 w 1852959"/>
                    <a:gd name="connsiteY6" fmla="*/ 1508646 h 1943631"/>
                    <a:gd name="connsiteX7" fmla="*/ 828690 w 1852959"/>
                    <a:gd name="connsiteY7" fmla="*/ 1208419 h 1943631"/>
                    <a:gd name="connsiteX8" fmla="*/ 639477 w 1852959"/>
                    <a:gd name="connsiteY8" fmla="*/ 1291713 h 1943631"/>
                    <a:gd name="connsiteX9" fmla="*/ 399087 w 1852959"/>
                    <a:gd name="connsiteY9" fmla="*/ 1861973 h 1943631"/>
                    <a:gd name="connsiteX10" fmla="*/ 51822 w 1852959"/>
                    <a:gd name="connsiteY10" fmla="*/ 1870269 h 1943631"/>
                    <a:gd name="connsiteX11" fmla="*/ 62650 w 1852959"/>
                    <a:gd name="connsiteY11" fmla="*/ 1731160 h 1943631"/>
                    <a:gd name="connsiteX12" fmla="*/ 152611 w 1852959"/>
                    <a:gd name="connsiteY12" fmla="*/ 1265287 h 1943631"/>
                    <a:gd name="connsiteX13" fmla="*/ 644046 w 1852959"/>
                    <a:gd name="connsiteY13" fmla="*/ 893952 h 1943631"/>
                    <a:gd name="connsiteX14" fmla="*/ 488719 w 1852959"/>
                    <a:gd name="connsiteY14" fmla="*/ 344199 h 1943631"/>
                    <a:gd name="connsiteX15" fmla="*/ 675889 w 1852959"/>
                    <a:gd name="connsiteY15" fmla="*/ 5813 h 1943631"/>
                    <a:gd name="connsiteX0" fmla="*/ 675889 w 1852959"/>
                    <a:gd name="connsiteY0" fmla="*/ 5813 h 1943631"/>
                    <a:gd name="connsiteX1" fmla="*/ 948278 w 1852959"/>
                    <a:gd name="connsiteY1" fmla="*/ 103443 h 1943631"/>
                    <a:gd name="connsiteX2" fmla="*/ 1219126 w 1852959"/>
                    <a:gd name="connsiteY2" fmla="*/ 1145583 h 1943631"/>
                    <a:gd name="connsiteX3" fmla="*/ 1266027 w 1852959"/>
                    <a:gd name="connsiteY3" fmla="*/ 1413184 h 1943631"/>
                    <a:gd name="connsiteX4" fmla="*/ 1837441 w 1852959"/>
                    <a:gd name="connsiteY4" fmla="*/ 1702739 h 1943631"/>
                    <a:gd name="connsiteX5" fmla="*/ 1486634 w 1852959"/>
                    <a:gd name="connsiteY5" fmla="*/ 1839410 h 1943631"/>
                    <a:gd name="connsiteX6" fmla="*/ 878992 w 1852959"/>
                    <a:gd name="connsiteY6" fmla="*/ 1508646 h 1943631"/>
                    <a:gd name="connsiteX7" fmla="*/ 828690 w 1852959"/>
                    <a:gd name="connsiteY7" fmla="*/ 1208419 h 1943631"/>
                    <a:gd name="connsiteX8" fmla="*/ 639477 w 1852959"/>
                    <a:gd name="connsiteY8" fmla="*/ 1291713 h 1943631"/>
                    <a:gd name="connsiteX9" fmla="*/ 399087 w 1852959"/>
                    <a:gd name="connsiteY9" fmla="*/ 1861973 h 1943631"/>
                    <a:gd name="connsiteX10" fmla="*/ 51822 w 1852959"/>
                    <a:gd name="connsiteY10" fmla="*/ 1870269 h 1943631"/>
                    <a:gd name="connsiteX11" fmla="*/ 62650 w 1852959"/>
                    <a:gd name="connsiteY11" fmla="*/ 1731160 h 1943631"/>
                    <a:gd name="connsiteX12" fmla="*/ 152611 w 1852959"/>
                    <a:gd name="connsiteY12" fmla="*/ 1265287 h 1943631"/>
                    <a:gd name="connsiteX13" fmla="*/ 644046 w 1852959"/>
                    <a:gd name="connsiteY13" fmla="*/ 893952 h 1943631"/>
                    <a:gd name="connsiteX14" fmla="*/ 488719 w 1852959"/>
                    <a:gd name="connsiteY14" fmla="*/ 344199 h 1943631"/>
                    <a:gd name="connsiteX15" fmla="*/ 675889 w 1852959"/>
                    <a:gd name="connsiteY15" fmla="*/ 5813 h 1943631"/>
                    <a:gd name="connsiteX0" fmla="*/ 675889 w 1852959"/>
                    <a:gd name="connsiteY0" fmla="*/ 5813 h 1943631"/>
                    <a:gd name="connsiteX1" fmla="*/ 948278 w 1852959"/>
                    <a:gd name="connsiteY1" fmla="*/ 103443 h 1943631"/>
                    <a:gd name="connsiteX2" fmla="*/ 1219126 w 1852959"/>
                    <a:gd name="connsiteY2" fmla="*/ 1145583 h 1943631"/>
                    <a:gd name="connsiteX3" fmla="*/ 1266027 w 1852959"/>
                    <a:gd name="connsiteY3" fmla="*/ 1413184 h 1943631"/>
                    <a:gd name="connsiteX4" fmla="*/ 1837441 w 1852959"/>
                    <a:gd name="connsiteY4" fmla="*/ 1702739 h 1943631"/>
                    <a:gd name="connsiteX5" fmla="*/ 1486634 w 1852959"/>
                    <a:gd name="connsiteY5" fmla="*/ 1839410 h 1943631"/>
                    <a:gd name="connsiteX6" fmla="*/ 878992 w 1852959"/>
                    <a:gd name="connsiteY6" fmla="*/ 1508646 h 1943631"/>
                    <a:gd name="connsiteX7" fmla="*/ 828690 w 1852959"/>
                    <a:gd name="connsiteY7" fmla="*/ 1208419 h 1943631"/>
                    <a:gd name="connsiteX8" fmla="*/ 586917 w 1852959"/>
                    <a:gd name="connsiteY8" fmla="*/ 1336035 h 1943631"/>
                    <a:gd name="connsiteX9" fmla="*/ 399087 w 1852959"/>
                    <a:gd name="connsiteY9" fmla="*/ 1861973 h 1943631"/>
                    <a:gd name="connsiteX10" fmla="*/ 51822 w 1852959"/>
                    <a:gd name="connsiteY10" fmla="*/ 1870269 h 1943631"/>
                    <a:gd name="connsiteX11" fmla="*/ 62650 w 1852959"/>
                    <a:gd name="connsiteY11" fmla="*/ 1731160 h 1943631"/>
                    <a:gd name="connsiteX12" fmla="*/ 152611 w 1852959"/>
                    <a:gd name="connsiteY12" fmla="*/ 1265287 h 1943631"/>
                    <a:gd name="connsiteX13" fmla="*/ 644046 w 1852959"/>
                    <a:gd name="connsiteY13" fmla="*/ 893952 h 1943631"/>
                    <a:gd name="connsiteX14" fmla="*/ 488719 w 1852959"/>
                    <a:gd name="connsiteY14" fmla="*/ 344199 h 1943631"/>
                    <a:gd name="connsiteX15" fmla="*/ 675889 w 1852959"/>
                    <a:gd name="connsiteY15" fmla="*/ 5813 h 1943631"/>
                    <a:gd name="connsiteX0" fmla="*/ 675889 w 1852959"/>
                    <a:gd name="connsiteY0" fmla="*/ 5813 h 1943631"/>
                    <a:gd name="connsiteX1" fmla="*/ 948278 w 1852959"/>
                    <a:gd name="connsiteY1" fmla="*/ 103443 h 1943631"/>
                    <a:gd name="connsiteX2" fmla="*/ 1219126 w 1852959"/>
                    <a:gd name="connsiteY2" fmla="*/ 1145583 h 1943631"/>
                    <a:gd name="connsiteX3" fmla="*/ 1266027 w 1852959"/>
                    <a:gd name="connsiteY3" fmla="*/ 1413184 h 1943631"/>
                    <a:gd name="connsiteX4" fmla="*/ 1837441 w 1852959"/>
                    <a:gd name="connsiteY4" fmla="*/ 1702739 h 1943631"/>
                    <a:gd name="connsiteX5" fmla="*/ 1486634 w 1852959"/>
                    <a:gd name="connsiteY5" fmla="*/ 1839410 h 1943631"/>
                    <a:gd name="connsiteX6" fmla="*/ 878992 w 1852959"/>
                    <a:gd name="connsiteY6" fmla="*/ 1508646 h 1943631"/>
                    <a:gd name="connsiteX7" fmla="*/ 828690 w 1852959"/>
                    <a:gd name="connsiteY7" fmla="*/ 1208419 h 1943631"/>
                    <a:gd name="connsiteX8" fmla="*/ 586917 w 1852959"/>
                    <a:gd name="connsiteY8" fmla="*/ 1336035 h 1943631"/>
                    <a:gd name="connsiteX9" fmla="*/ 399087 w 1852959"/>
                    <a:gd name="connsiteY9" fmla="*/ 1861973 h 1943631"/>
                    <a:gd name="connsiteX10" fmla="*/ 51822 w 1852959"/>
                    <a:gd name="connsiteY10" fmla="*/ 1870269 h 1943631"/>
                    <a:gd name="connsiteX11" fmla="*/ 62650 w 1852959"/>
                    <a:gd name="connsiteY11" fmla="*/ 1731160 h 1943631"/>
                    <a:gd name="connsiteX12" fmla="*/ 152611 w 1852959"/>
                    <a:gd name="connsiteY12" fmla="*/ 1265287 h 1943631"/>
                    <a:gd name="connsiteX13" fmla="*/ 644046 w 1852959"/>
                    <a:gd name="connsiteY13" fmla="*/ 893952 h 1943631"/>
                    <a:gd name="connsiteX14" fmla="*/ 488719 w 1852959"/>
                    <a:gd name="connsiteY14" fmla="*/ 344199 h 1943631"/>
                    <a:gd name="connsiteX15" fmla="*/ 675889 w 1852959"/>
                    <a:gd name="connsiteY15" fmla="*/ 5813 h 1943631"/>
                    <a:gd name="connsiteX0" fmla="*/ 675889 w 1852959"/>
                    <a:gd name="connsiteY0" fmla="*/ 5813 h 1943631"/>
                    <a:gd name="connsiteX1" fmla="*/ 948278 w 1852959"/>
                    <a:gd name="connsiteY1" fmla="*/ 103443 h 1943631"/>
                    <a:gd name="connsiteX2" fmla="*/ 1219126 w 1852959"/>
                    <a:gd name="connsiteY2" fmla="*/ 1145583 h 1943631"/>
                    <a:gd name="connsiteX3" fmla="*/ 1266027 w 1852959"/>
                    <a:gd name="connsiteY3" fmla="*/ 1413184 h 1943631"/>
                    <a:gd name="connsiteX4" fmla="*/ 1837441 w 1852959"/>
                    <a:gd name="connsiteY4" fmla="*/ 1702739 h 1943631"/>
                    <a:gd name="connsiteX5" fmla="*/ 1486634 w 1852959"/>
                    <a:gd name="connsiteY5" fmla="*/ 1839410 h 1943631"/>
                    <a:gd name="connsiteX6" fmla="*/ 878992 w 1852959"/>
                    <a:gd name="connsiteY6" fmla="*/ 1508646 h 1943631"/>
                    <a:gd name="connsiteX7" fmla="*/ 828690 w 1852959"/>
                    <a:gd name="connsiteY7" fmla="*/ 1208419 h 1943631"/>
                    <a:gd name="connsiteX8" fmla="*/ 586917 w 1852959"/>
                    <a:gd name="connsiteY8" fmla="*/ 1336035 h 1943631"/>
                    <a:gd name="connsiteX9" fmla="*/ 399087 w 1852959"/>
                    <a:gd name="connsiteY9" fmla="*/ 1861973 h 1943631"/>
                    <a:gd name="connsiteX10" fmla="*/ 51822 w 1852959"/>
                    <a:gd name="connsiteY10" fmla="*/ 1870269 h 1943631"/>
                    <a:gd name="connsiteX11" fmla="*/ 62650 w 1852959"/>
                    <a:gd name="connsiteY11" fmla="*/ 1731160 h 1943631"/>
                    <a:gd name="connsiteX12" fmla="*/ 152611 w 1852959"/>
                    <a:gd name="connsiteY12" fmla="*/ 1265287 h 1943631"/>
                    <a:gd name="connsiteX13" fmla="*/ 644046 w 1852959"/>
                    <a:gd name="connsiteY13" fmla="*/ 893952 h 1943631"/>
                    <a:gd name="connsiteX14" fmla="*/ 488719 w 1852959"/>
                    <a:gd name="connsiteY14" fmla="*/ 344199 h 1943631"/>
                    <a:gd name="connsiteX15" fmla="*/ 675889 w 1852959"/>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89185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89185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60516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60516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60516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60516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60516 w 1855227"/>
                    <a:gd name="connsiteY8" fmla="*/ 1353082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57730 w 1834800"/>
                    <a:gd name="connsiteY0" fmla="*/ 5813 h 1943631"/>
                    <a:gd name="connsiteX1" fmla="*/ 930119 w 1834800"/>
                    <a:gd name="connsiteY1" fmla="*/ 103443 h 1943631"/>
                    <a:gd name="connsiteX2" fmla="*/ 1200967 w 1834800"/>
                    <a:gd name="connsiteY2" fmla="*/ 1145583 h 1943631"/>
                    <a:gd name="connsiteX3" fmla="*/ 1247868 w 1834800"/>
                    <a:gd name="connsiteY3" fmla="*/ 1413184 h 1943631"/>
                    <a:gd name="connsiteX4" fmla="*/ 1819282 w 1834800"/>
                    <a:gd name="connsiteY4" fmla="*/ 1702739 h 1943631"/>
                    <a:gd name="connsiteX5" fmla="*/ 1468475 w 1834800"/>
                    <a:gd name="connsiteY5" fmla="*/ 1839410 h 1943631"/>
                    <a:gd name="connsiteX6" fmla="*/ 860833 w 1834800"/>
                    <a:gd name="connsiteY6" fmla="*/ 1508646 h 1943631"/>
                    <a:gd name="connsiteX7" fmla="*/ 810531 w 1834800"/>
                    <a:gd name="connsiteY7" fmla="*/ 1208419 h 1943631"/>
                    <a:gd name="connsiteX8" fmla="*/ 540089 w 1834800"/>
                    <a:gd name="connsiteY8" fmla="*/ 1353082 h 1943631"/>
                    <a:gd name="connsiteX9" fmla="*/ 419153 w 1834800"/>
                    <a:gd name="connsiteY9" fmla="*/ 1838108 h 1943631"/>
                    <a:gd name="connsiteX10" fmla="*/ 91001 w 1834800"/>
                    <a:gd name="connsiteY10" fmla="*/ 1894135 h 1943631"/>
                    <a:gd name="connsiteX11" fmla="*/ 44491 w 1834800"/>
                    <a:gd name="connsiteY11" fmla="*/ 1731160 h 1943631"/>
                    <a:gd name="connsiteX12" fmla="*/ 134452 w 1834800"/>
                    <a:gd name="connsiteY12" fmla="*/ 1265287 h 1943631"/>
                    <a:gd name="connsiteX13" fmla="*/ 625887 w 1834800"/>
                    <a:gd name="connsiteY13" fmla="*/ 893952 h 1943631"/>
                    <a:gd name="connsiteX14" fmla="*/ 470560 w 1834800"/>
                    <a:gd name="connsiteY14" fmla="*/ 344199 h 1943631"/>
                    <a:gd name="connsiteX15" fmla="*/ 657730 w 1834800"/>
                    <a:gd name="connsiteY15" fmla="*/ 5813 h 1943631"/>
                    <a:gd name="connsiteX0" fmla="*/ 639808 w 1816878"/>
                    <a:gd name="connsiteY0" fmla="*/ 5813 h 1943631"/>
                    <a:gd name="connsiteX1" fmla="*/ 912197 w 1816878"/>
                    <a:gd name="connsiteY1" fmla="*/ 103443 h 1943631"/>
                    <a:gd name="connsiteX2" fmla="*/ 1183045 w 1816878"/>
                    <a:gd name="connsiteY2" fmla="*/ 1145583 h 1943631"/>
                    <a:gd name="connsiteX3" fmla="*/ 1229946 w 1816878"/>
                    <a:gd name="connsiteY3" fmla="*/ 1413184 h 1943631"/>
                    <a:gd name="connsiteX4" fmla="*/ 1801360 w 1816878"/>
                    <a:gd name="connsiteY4" fmla="*/ 1702739 h 1943631"/>
                    <a:gd name="connsiteX5" fmla="*/ 1450553 w 1816878"/>
                    <a:gd name="connsiteY5" fmla="*/ 1839410 h 1943631"/>
                    <a:gd name="connsiteX6" fmla="*/ 842911 w 1816878"/>
                    <a:gd name="connsiteY6" fmla="*/ 1508646 h 1943631"/>
                    <a:gd name="connsiteX7" fmla="*/ 792609 w 1816878"/>
                    <a:gd name="connsiteY7" fmla="*/ 1208419 h 1943631"/>
                    <a:gd name="connsiteX8" fmla="*/ 522167 w 1816878"/>
                    <a:gd name="connsiteY8" fmla="*/ 1353082 h 1943631"/>
                    <a:gd name="connsiteX9" fmla="*/ 401231 w 1816878"/>
                    <a:gd name="connsiteY9" fmla="*/ 1838108 h 1943631"/>
                    <a:gd name="connsiteX10" fmla="*/ 73079 w 1816878"/>
                    <a:gd name="connsiteY10" fmla="*/ 1894135 h 1943631"/>
                    <a:gd name="connsiteX11" fmla="*/ 50460 w 1816878"/>
                    <a:gd name="connsiteY11" fmla="*/ 1765254 h 1943631"/>
                    <a:gd name="connsiteX12" fmla="*/ 116530 w 1816878"/>
                    <a:gd name="connsiteY12" fmla="*/ 1265287 h 1943631"/>
                    <a:gd name="connsiteX13" fmla="*/ 607965 w 1816878"/>
                    <a:gd name="connsiteY13" fmla="*/ 893952 h 1943631"/>
                    <a:gd name="connsiteX14" fmla="*/ 452638 w 1816878"/>
                    <a:gd name="connsiteY14" fmla="*/ 344199 h 1943631"/>
                    <a:gd name="connsiteX15" fmla="*/ 639808 w 1816878"/>
                    <a:gd name="connsiteY15" fmla="*/ 5813 h 1943631"/>
                    <a:gd name="connsiteX0" fmla="*/ 671390 w 1848460"/>
                    <a:gd name="connsiteY0" fmla="*/ 5813 h 1943631"/>
                    <a:gd name="connsiteX1" fmla="*/ 943779 w 1848460"/>
                    <a:gd name="connsiteY1" fmla="*/ 103443 h 1943631"/>
                    <a:gd name="connsiteX2" fmla="*/ 1214627 w 1848460"/>
                    <a:gd name="connsiteY2" fmla="*/ 1145583 h 1943631"/>
                    <a:gd name="connsiteX3" fmla="*/ 1261528 w 1848460"/>
                    <a:gd name="connsiteY3" fmla="*/ 1413184 h 1943631"/>
                    <a:gd name="connsiteX4" fmla="*/ 1832942 w 1848460"/>
                    <a:gd name="connsiteY4" fmla="*/ 1702739 h 1943631"/>
                    <a:gd name="connsiteX5" fmla="*/ 1482135 w 1848460"/>
                    <a:gd name="connsiteY5" fmla="*/ 1839410 h 1943631"/>
                    <a:gd name="connsiteX6" fmla="*/ 874493 w 1848460"/>
                    <a:gd name="connsiteY6" fmla="*/ 1508646 h 1943631"/>
                    <a:gd name="connsiteX7" fmla="*/ 824191 w 1848460"/>
                    <a:gd name="connsiteY7" fmla="*/ 1208419 h 1943631"/>
                    <a:gd name="connsiteX8" fmla="*/ 553749 w 1848460"/>
                    <a:gd name="connsiteY8" fmla="*/ 1353082 h 1943631"/>
                    <a:gd name="connsiteX9" fmla="*/ 432813 w 1848460"/>
                    <a:gd name="connsiteY9" fmla="*/ 1838108 h 1943631"/>
                    <a:gd name="connsiteX10" fmla="*/ 104661 w 1848460"/>
                    <a:gd name="connsiteY10" fmla="*/ 1894135 h 1943631"/>
                    <a:gd name="connsiteX11" fmla="*/ 82042 w 1848460"/>
                    <a:gd name="connsiteY11" fmla="*/ 1765254 h 1943631"/>
                    <a:gd name="connsiteX12" fmla="*/ 148112 w 1848460"/>
                    <a:gd name="connsiteY12" fmla="*/ 1265287 h 1943631"/>
                    <a:gd name="connsiteX13" fmla="*/ 639547 w 1848460"/>
                    <a:gd name="connsiteY13" fmla="*/ 893952 h 1943631"/>
                    <a:gd name="connsiteX14" fmla="*/ 484220 w 1848460"/>
                    <a:gd name="connsiteY14" fmla="*/ 344199 h 1943631"/>
                    <a:gd name="connsiteX15" fmla="*/ 671390 w 1848460"/>
                    <a:gd name="connsiteY15" fmla="*/ 5813 h 1943631"/>
                    <a:gd name="connsiteX0" fmla="*/ 669994 w 1847064"/>
                    <a:gd name="connsiteY0" fmla="*/ 5813 h 1943631"/>
                    <a:gd name="connsiteX1" fmla="*/ 942383 w 1847064"/>
                    <a:gd name="connsiteY1" fmla="*/ 103443 h 1943631"/>
                    <a:gd name="connsiteX2" fmla="*/ 1213231 w 1847064"/>
                    <a:gd name="connsiteY2" fmla="*/ 1145583 h 1943631"/>
                    <a:gd name="connsiteX3" fmla="*/ 1260132 w 1847064"/>
                    <a:gd name="connsiteY3" fmla="*/ 1413184 h 1943631"/>
                    <a:gd name="connsiteX4" fmla="*/ 1831546 w 1847064"/>
                    <a:gd name="connsiteY4" fmla="*/ 1702739 h 1943631"/>
                    <a:gd name="connsiteX5" fmla="*/ 1480739 w 1847064"/>
                    <a:gd name="connsiteY5" fmla="*/ 1839410 h 1943631"/>
                    <a:gd name="connsiteX6" fmla="*/ 873097 w 1847064"/>
                    <a:gd name="connsiteY6" fmla="*/ 1508646 h 1943631"/>
                    <a:gd name="connsiteX7" fmla="*/ 822795 w 1847064"/>
                    <a:gd name="connsiteY7" fmla="*/ 1208419 h 1943631"/>
                    <a:gd name="connsiteX8" fmla="*/ 552353 w 1847064"/>
                    <a:gd name="connsiteY8" fmla="*/ 1353082 h 1943631"/>
                    <a:gd name="connsiteX9" fmla="*/ 431417 w 1847064"/>
                    <a:gd name="connsiteY9" fmla="*/ 1838108 h 1943631"/>
                    <a:gd name="connsiteX10" fmla="*/ 108044 w 1847064"/>
                    <a:gd name="connsiteY10" fmla="*/ 1900954 h 1943631"/>
                    <a:gd name="connsiteX11" fmla="*/ 80646 w 1847064"/>
                    <a:gd name="connsiteY11" fmla="*/ 1765254 h 1943631"/>
                    <a:gd name="connsiteX12" fmla="*/ 146716 w 1847064"/>
                    <a:gd name="connsiteY12" fmla="*/ 1265287 h 1943631"/>
                    <a:gd name="connsiteX13" fmla="*/ 638151 w 1847064"/>
                    <a:gd name="connsiteY13" fmla="*/ 893952 h 1943631"/>
                    <a:gd name="connsiteX14" fmla="*/ 482824 w 1847064"/>
                    <a:gd name="connsiteY14" fmla="*/ 344199 h 1943631"/>
                    <a:gd name="connsiteX15" fmla="*/ 669994 w 1847064"/>
                    <a:gd name="connsiteY15" fmla="*/ 5813 h 1943631"/>
                    <a:gd name="connsiteX0" fmla="*/ 589348 w 1766418"/>
                    <a:gd name="connsiteY0" fmla="*/ 5813 h 1943631"/>
                    <a:gd name="connsiteX1" fmla="*/ 861737 w 1766418"/>
                    <a:gd name="connsiteY1" fmla="*/ 103443 h 1943631"/>
                    <a:gd name="connsiteX2" fmla="*/ 1132585 w 1766418"/>
                    <a:gd name="connsiteY2" fmla="*/ 1145583 h 1943631"/>
                    <a:gd name="connsiteX3" fmla="*/ 1179486 w 1766418"/>
                    <a:gd name="connsiteY3" fmla="*/ 1413184 h 1943631"/>
                    <a:gd name="connsiteX4" fmla="*/ 1750900 w 1766418"/>
                    <a:gd name="connsiteY4" fmla="*/ 1702739 h 1943631"/>
                    <a:gd name="connsiteX5" fmla="*/ 1400093 w 1766418"/>
                    <a:gd name="connsiteY5" fmla="*/ 1839410 h 1943631"/>
                    <a:gd name="connsiteX6" fmla="*/ 792451 w 1766418"/>
                    <a:gd name="connsiteY6" fmla="*/ 1508646 h 1943631"/>
                    <a:gd name="connsiteX7" fmla="*/ 742149 w 1766418"/>
                    <a:gd name="connsiteY7" fmla="*/ 1208419 h 1943631"/>
                    <a:gd name="connsiteX8" fmla="*/ 471707 w 1766418"/>
                    <a:gd name="connsiteY8" fmla="*/ 1353082 h 1943631"/>
                    <a:gd name="connsiteX9" fmla="*/ 350771 w 1766418"/>
                    <a:gd name="connsiteY9" fmla="*/ 1838108 h 1943631"/>
                    <a:gd name="connsiteX10" fmla="*/ 0 w 1766418"/>
                    <a:gd name="connsiteY10" fmla="*/ 1765254 h 1943631"/>
                    <a:gd name="connsiteX11" fmla="*/ 66070 w 1766418"/>
                    <a:gd name="connsiteY11" fmla="*/ 1265287 h 1943631"/>
                    <a:gd name="connsiteX12" fmla="*/ 557505 w 1766418"/>
                    <a:gd name="connsiteY12" fmla="*/ 893952 h 1943631"/>
                    <a:gd name="connsiteX13" fmla="*/ 402178 w 1766418"/>
                    <a:gd name="connsiteY13" fmla="*/ 344199 h 1943631"/>
                    <a:gd name="connsiteX14" fmla="*/ 589348 w 1766418"/>
                    <a:gd name="connsiteY14" fmla="*/ 5813 h 1943631"/>
                    <a:gd name="connsiteX0" fmla="*/ 589348 w 1766418"/>
                    <a:gd name="connsiteY0" fmla="*/ 5813 h 1943631"/>
                    <a:gd name="connsiteX1" fmla="*/ 861737 w 1766418"/>
                    <a:gd name="connsiteY1" fmla="*/ 103443 h 1943631"/>
                    <a:gd name="connsiteX2" fmla="*/ 1132585 w 1766418"/>
                    <a:gd name="connsiteY2" fmla="*/ 1145583 h 1943631"/>
                    <a:gd name="connsiteX3" fmla="*/ 1179486 w 1766418"/>
                    <a:gd name="connsiteY3" fmla="*/ 1413184 h 1943631"/>
                    <a:gd name="connsiteX4" fmla="*/ 1750900 w 1766418"/>
                    <a:gd name="connsiteY4" fmla="*/ 1702739 h 1943631"/>
                    <a:gd name="connsiteX5" fmla="*/ 1400093 w 1766418"/>
                    <a:gd name="connsiteY5" fmla="*/ 1839410 h 1943631"/>
                    <a:gd name="connsiteX6" fmla="*/ 792451 w 1766418"/>
                    <a:gd name="connsiteY6" fmla="*/ 1508646 h 1943631"/>
                    <a:gd name="connsiteX7" fmla="*/ 742149 w 1766418"/>
                    <a:gd name="connsiteY7" fmla="*/ 1208419 h 1943631"/>
                    <a:gd name="connsiteX8" fmla="*/ 471707 w 1766418"/>
                    <a:gd name="connsiteY8" fmla="*/ 1353082 h 1943631"/>
                    <a:gd name="connsiteX9" fmla="*/ 341215 w 1766418"/>
                    <a:gd name="connsiteY9" fmla="*/ 1831290 h 1943631"/>
                    <a:gd name="connsiteX10" fmla="*/ 0 w 1766418"/>
                    <a:gd name="connsiteY10" fmla="*/ 1765254 h 1943631"/>
                    <a:gd name="connsiteX11" fmla="*/ 66070 w 1766418"/>
                    <a:gd name="connsiteY11" fmla="*/ 1265287 h 1943631"/>
                    <a:gd name="connsiteX12" fmla="*/ 557505 w 1766418"/>
                    <a:gd name="connsiteY12" fmla="*/ 893952 h 1943631"/>
                    <a:gd name="connsiteX13" fmla="*/ 402178 w 1766418"/>
                    <a:gd name="connsiteY13" fmla="*/ 344199 h 1943631"/>
                    <a:gd name="connsiteX14" fmla="*/ 589348 w 1766418"/>
                    <a:gd name="connsiteY14" fmla="*/ 5813 h 1943631"/>
                    <a:gd name="connsiteX0" fmla="*/ 661021 w 1838091"/>
                    <a:gd name="connsiteY0" fmla="*/ 5813 h 1943631"/>
                    <a:gd name="connsiteX1" fmla="*/ 933410 w 1838091"/>
                    <a:gd name="connsiteY1" fmla="*/ 103443 h 1943631"/>
                    <a:gd name="connsiteX2" fmla="*/ 1204258 w 1838091"/>
                    <a:gd name="connsiteY2" fmla="*/ 1145583 h 1943631"/>
                    <a:gd name="connsiteX3" fmla="*/ 1251159 w 1838091"/>
                    <a:gd name="connsiteY3" fmla="*/ 1413184 h 1943631"/>
                    <a:gd name="connsiteX4" fmla="*/ 1822573 w 1838091"/>
                    <a:gd name="connsiteY4" fmla="*/ 1702739 h 1943631"/>
                    <a:gd name="connsiteX5" fmla="*/ 1471766 w 1838091"/>
                    <a:gd name="connsiteY5" fmla="*/ 1839410 h 1943631"/>
                    <a:gd name="connsiteX6" fmla="*/ 864124 w 1838091"/>
                    <a:gd name="connsiteY6" fmla="*/ 1508646 h 1943631"/>
                    <a:gd name="connsiteX7" fmla="*/ 813822 w 1838091"/>
                    <a:gd name="connsiteY7" fmla="*/ 1208419 h 1943631"/>
                    <a:gd name="connsiteX8" fmla="*/ 543380 w 1838091"/>
                    <a:gd name="connsiteY8" fmla="*/ 1353082 h 1943631"/>
                    <a:gd name="connsiteX9" fmla="*/ 412888 w 1838091"/>
                    <a:gd name="connsiteY9" fmla="*/ 1831290 h 1943631"/>
                    <a:gd name="connsiteX10" fmla="*/ 0 w 1838091"/>
                    <a:gd name="connsiteY10" fmla="*/ 1751617 h 1943631"/>
                    <a:gd name="connsiteX11" fmla="*/ 137743 w 1838091"/>
                    <a:gd name="connsiteY11" fmla="*/ 1265287 h 1943631"/>
                    <a:gd name="connsiteX12" fmla="*/ 629178 w 1838091"/>
                    <a:gd name="connsiteY12" fmla="*/ 893952 h 1943631"/>
                    <a:gd name="connsiteX13" fmla="*/ 473851 w 1838091"/>
                    <a:gd name="connsiteY13" fmla="*/ 344199 h 1943631"/>
                    <a:gd name="connsiteX14" fmla="*/ 661021 w 1838091"/>
                    <a:gd name="connsiteY14" fmla="*/ 5813 h 1943631"/>
                    <a:gd name="connsiteX0" fmla="*/ 685013 w 1862083"/>
                    <a:gd name="connsiteY0" fmla="*/ 5813 h 1943631"/>
                    <a:gd name="connsiteX1" fmla="*/ 957402 w 1862083"/>
                    <a:gd name="connsiteY1" fmla="*/ 103443 h 1943631"/>
                    <a:gd name="connsiteX2" fmla="*/ 1228250 w 1862083"/>
                    <a:gd name="connsiteY2" fmla="*/ 1145583 h 1943631"/>
                    <a:gd name="connsiteX3" fmla="*/ 1275151 w 1862083"/>
                    <a:gd name="connsiteY3" fmla="*/ 1413184 h 1943631"/>
                    <a:gd name="connsiteX4" fmla="*/ 1846565 w 1862083"/>
                    <a:gd name="connsiteY4" fmla="*/ 1702739 h 1943631"/>
                    <a:gd name="connsiteX5" fmla="*/ 1495758 w 1862083"/>
                    <a:gd name="connsiteY5" fmla="*/ 1839410 h 1943631"/>
                    <a:gd name="connsiteX6" fmla="*/ 888116 w 1862083"/>
                    <a:gd name="connsiteY6" fmla="*/ 1508646 h 1943631"/>
                    <a:gd name="connsiteX7" fmla="*/ 837814 w 1862083"/>
                    <a:gd name="connsiteY7" fmla="*/ 1208419 h 1943631"/>
                    <a:gd name="connsiteX8" fmla="*/ 567372 w 1862083"/>
                    <a:gd name="connsiteY8" fmla="*/ 1353082 h 1943631"/>
                    <a:gd name="connsiteX9" fmla="*/ 436880 w 1862083"/>
                    <a:gd name="connsiteY9" fmla="*/ 1831290 h 1943631"/>
                    <a:gd name="connsiteX10" fmla="*/ 23992 w 1862083"/>
                    <a:gd name="connsiteY10" fmla="*/ 1751617 h 1943631"/>
                    <a:gd name="connsiteX11" fmla="*/ 161735 w 1862083"/>
                    <a:gd name="connsiteY11" fmla="*/ 1265287 h 1943631"/>
                    <a:gd name="connsiteX12" fmla="*/ 653170 w 1862083"/>
                    <a:gd name="connsiteY12" fmla="*/ 893952 h 1943631"/>
                    <a:gd name="connsiteX13" fmla="*/ 497843 w 1862083"/>
                    <a:gd name="connsiteY13" fmla="*/ 344199 h 1943631"/>
                    <a:gd name="connsiteX14" fmla="*/ 685013 w 1862083"/>
                    <a:gd name="connsiteY14" fmla="*/ 5813 h 1943631"/>
                    <a:gd name="connsiteX0" fmla="*/ 687460 w 1864530"/>
                    <a:gd name="connsiteY0" fmla="*/ 5813 h 1943631"/>
                    <a:gd name="connsiteX1" fmla="*/ 959849 w 1864530"/>
                    <a:gd name="connsiteY1" fmla="*/ 103443 h 1943631"/>
                    <a:gd name="connsiteX2" fmla="*/ 1230697 w 1864530"/>
                    <a:gd name="connsiteY2" fmla="*/ 1145583 h 1943631"/>
                    <a:gd name="connsiteX3" fmla="*/ 1277598 w 1864530"/>
                    <a:gd name="connsiteY3" fmla="*/ 1413184 h 1943631"/>
                    <a:gd name="connsiteX4" fmla="*/ 1849012 w 1864530"/>
                    <a:gd name="connsiteY4" fmla="*/ 1702739 h 1943631"/>
                    <a:gd name="connsiteX5" fmla="*/ 1498205 w 1864530"/>
                    <a:gd name="connsiteY5" fmla="*/ 1839410 h 1943631"/>
                    <a:gd name="connsiteX6" fmla="*/ 890563 w 1864530"/>
                    <a:gd name="connsiteY6" fmla="*/ 1508646 h 1943631"/>
                    <a:gd name="connsiteX7" fmla="*/ 840261 w 1864530"/>
                    <a:gd name="connsiteY7" fmla="*/ 1208419 h 1943631"/>
                    <a:gd name="connsiteX8" fmla="*/ 569819 w 1864530"/>
                    <a:gd name="connsiteY8" fmla="*/ 1353082 h 1943631"/>
                    <a:gd name="connsiteX9" fmla="*/ 386766 w 1864530"/>
                    <a:gd name="connsiteY9" fmla="*/ 1858566 h 1943631"/>
                    <a:gd name="connsiteX10" fmla="*/ 26439 w 1864530"/>
                    <a:gd name="connsiteY10" fmla="*/ 1751617 h 1943631"/>
                    <a:gd name="connsiteX11" fmla="*/ 164182 w 1864530"/>
                    <a:gd name="connsiteY11" fmla="*/ 1265287 h 1943631"/>
                    <a:gd name="connsiteX12" fmla="*/ 655617 w 1864530"/>
                    <a:gd name="connsiteY12" fmla="*/ 893952 h 1943631"/>
                    <a:gd name="connsiteX13" fmla="*/ 500290 w 1864530"/>
                    <a:gd name="connsiteY13" fmla="*/ 344199 h 1943631"/>
                    <a:gd name="connsiteX14" fmla="*/ 687460 w 1864530"/>
                    <a:gd name="connsiteY14" fmla="*/ 5813 h 1943631"/>
                    <a:gd name="connsiteX0" fmla="*/ 686516 w 1863586"/>
                    <a:gd name="connsiteY0" fmla="*/ 5813 h 1943631"/>
                    <a:gd name="connsiteX1" fmla="*/ 958905 w 1863586"/>
                    <a:gd name="connsiteY1" fmla="*/ 103443 h 1943631"/>
                    <a:gd name="connsiteX2" fmla="*/ 1229753 w 1863586"/>
                    <a:gd name="connsiteY2" fmla="*/ 1145583 h 1943631"/>
                    <a:gd name="connsiteX3" fmla="*/ 1276654 w 1863586"/>
                    <a:gd name="connsiteY3" fmla="*/ 1413184 h 1943631"/>
                    <a:gd name="connsiteX4" fmla="*/ 1848068 w 1863586"/>
                    <a:gd name="connsiteY4" fmla="*/ 1702739 h 1943631"/>
                    <a:gd name="connsiteX5" fmla="*/ 1497261 w 1863586"/>
                    <a:gd name="connsiteY5" fmla="*/ 1839410 h 1943631"/>
                    <a:gd name="connsiteX6" fmla="*/ 889619 w 1863586"/>
                    <a:gd name="connsiteY6" fmla="*/ 1508646 h 1943631"/>
                    <a:gd name="connsiteX7" fmla="*/ 839317 w 1863586"/>
                    <a:gd name="connsiteY7" fmla="*/ 1208419 h 1943631"/>
                    <a:gd name="connsiteX8" fmla="*/ 568875 w 1863586"/>
                    <a:gd name="connsiteY8" fmla="*/ 1353082 h 1943631"/>
                    <a:gd name="connsiteX9" fmla="*/ 404935 w 1863586"/>
                    <a:gd name="connsiteY9" fmla="*/ 1841519 h 1943631"/>
                    <a:gd name="connsiteX10" fmla="*/ 25495 w 1863586"/>
                    <a:gd name="connsiteY10" fmla="*/ 1751617 h 1943631"/>
                    <a:gd name="connsiteX11" fmla="*/ 163238 w 1863586"/>
                    <a:gd name="connsiteY11" fmla="*/ 1265287 h 1943631"/>
                    <a:gd name="connsiteX12" fmla="*/ 654673 w 1863586"/>
                    <a:gd name="connsiteY12" fmla="*/ 893952 h 1943631"/>
                    <a:gd name="connsiteX13" fmla="*/ 499346 w 1863586"/>
                    <a:gd name="connsiteY13" fmla="*/ 344199 h 1943631"/>
                    <a:gd name="connsiteX14" fmla="*/ 686516 w 1863586"/>
                    <a:gd name="connsiteY14" fmla="*/ 5813 h 1943631"/>
                    <a:gd name="connsiteX0" fmla="*/ 561190 w 1738260"/>
                    <a:gd name="connsiteY0" fmla="*/ 5813 h 1943631"/>
                    <a:gd name="connsiteX1" fmla="*/ 833579 w 1738260"/>
                    <a:gd name="connsiteY1" fmla="*/ 103443 h 1943631"/>
                    <a:gd name="connsiteX2" fmla="*/ 1104427 w 1738260"/>
                    <a:gd name="connsiteY2" fmla="*/ 1145583 h 1943631"/>
                    <a:gd name="connsiteX3" fmla="*/ 1151328 w 1738260"/>
                    <a:gd name="connsiteY3" fmla="*/ 1413184 h 1943631"/>
                    <a:gd name="connsiteX4" fmla="*/ 1722742 w 1738260"/>
                    <a:gd name="connsiteY4" fmla="*/ 1702739 h 1943631"/>
                    <a:gd name="connsiteX5" fmla="*/ 1371935 w 1738260"/>
                    <a:gd name="connsiteY5" fmla="*/ 1839410 h 1943631"/>
                    <a:gd name="connsiteX6" fmla="*/ 764293 w 1738260"/>
                    <a:gd name="connsiteY6" fmla="*/ 1508646 h 1943631"/>
                    <a:gd name="connsiteX7" fmla="*/ 713991 w 1738260"/>
                    <a:gd name="connsiteY7" fmla="*/ 1208419 h 1943631"/>
                    <a:gd name="connsiteX8" fmla="*/ 443549 w 1738260"/>
                    <a:gd name="connsiteY8" fmla="*/ 1353082 h 1943631"/>
                    <a:gd name="connsiteX9" fmla="*/ 279609 w 1738260"/>
                    <a:gd name="connsiteY9" fmla="*/ 1841519 h 1943631"/>
                    <a:gd name="connsiteX10" fmla="*/ 33958 w 1738260"/>
                    <a:gd name="connsiteY10" fmla="*/ 1751617 h 1943631"/>
                    <a:gd name="connsiteX11" fmla="*/ 37912 w 1738260"/>
                    <a:gd name="connsiteY11" fmla="*/ 1265287 h 1943631"/>
                    <a:gd name="connsiteX12" fmla="*/ 529347 w 1738260"/>
                    <a:gd name="connsiteY12" fmla="*/ 893952 h 1943631"/>
                    <a:gd name="connsiteX13" fmla="*/ 374020 w 1738260"/>
                    <a:gd name="connsiteY13" fmla="*/ 344199 h 1943631"/>
                    <a:gd name="connsiteX14" fmla="*/ 561190 w 1738260"/>
                    <a:gd name="connsiteY14" fmla="*/ 5813 h 1943631"/>
                    <a:gd name="connsiteX0" fmla="*/ 695625 w 1872695"/>
                    <a:gd name="connsiteY0" fmla="*/ 5813 h 1943631"/>
                    <a:gd name="connsiteX1" fmla="*/ 968014 w 1872695"/>
                    <a:gd name="connsiteY1" fmla="*/ 103443 h 1943631"/>
                    <a:gd name="connsiteX2" fmla="*/ 1238862 w 1872695"/>
                    <a:gd name="connsiteY2" fmla="*/ 1145583 h 1943631"/>
                    <a:gd name="connsiteX3" fmla="*/ 1285763 w 1872695"/>
                    <a:gd name="connsiteY3" fmla="*/ 1413184 h 1943631"/>
                    <a:gd name="connsiteX4" fmla="*/ 1857177 w 1872695"/>
                    <a:gd name="connsiteY4" fmla="*/ 1702739 h 1943631"/>
                    <a:gd name="connsiteX5" fmla="*/ 1506370 w 1872695"/>
                    <a:gd name="connsiteY5" fmla="*/ 1839410 h 1943631"/>
                    <a:gd name="connsiteX6" fmla="*/ 898728 w 1872695"/>
                    <a:gd name="connsiteY6" fmla="*/ 1508646 h 1943631"/>
                    <a:gd name="connsiteX7" fmla="*/ 848426 w 1872695"/>
                    <a:gd name="connsiteY7" fmla="*/ 1208419 h 1943631"/>
                    <a:gd name="connsiteX8" fmla="*/ 577984 w 1872695"/>
                    <a:gd name="connsiteY8" fmla="*/ 1353082 h 1943631"/>
                    <a:gd name="connsiteX9" fmla="*/ 414044 w 1872695"/>
                    <a:gd name="connsiteY9" fmla="*/ 1841519 h 1943631"/>
                    <a:gd name="connsiteX10" fmla="*/ 25046 w 1872695"/>
                    <a:gd name="connsiteY10" fmla="*/ 1731161 h 1943631"/>
                    <a:gd name="connsiteX11" fmla="*/ 172347 w 1872695"/>
                    <a:gd name="connsiteY11" fmla="*/ 1265287 h 1943631"/>
                    <a:gd name="connsiteX12" fmla="*/ 663782 w 1872695"/>
                    <a:gd name="connsiteY12" fmla="*/ 893952 h 1943631"/>
                    <a:gd name="connsiteX13" fmla="*/ 508455 w 1872695"/>
                    <a:gd name="connsiteY13" fmla="*/ 344199 h 1943631"/>
                    <a:gd name="connsiteX14" fmla="*/ 695625 w 1872695"/>
                    <a:gd name="connsiteY14" fmla="*/ 5813 h 1943631"/>
                    <a:gd name="connsiteX0" fmla="*/ 727047 w 1904117"/>
                    <a:gd name="connsiteY0" fmla="*/ 5813 h 1943631"/>
                    <a:gd name="connsiteX1" fmla="*/ 999436 w 1904117"/>
                    <a:gd name="connsiteY1" fmla="*/ 103443 h 1943631"/>
                    <a:gd name="connsiteX2" fmla="*/ 1270284 w 1904117"/>
                    <a:gd name="connsiteY2" fmla="*/ 1145583 h 1943631"/>
                    <a:gd name="connsiteX3" fmla="*/ 1317185 w 1904117"/>
                    <a:gd name="connsiteY3" fmla="*/ 1413184 h 1943631"/>
                    <a:gd name="connsiteX4" fmla="*/ 1888599 w 1904117"/>
                    <a:gd name="connsiteY4" fmla="*/ 1702739 h 1943631"/>
                    <a:gd name="connsiteX5" fmla="*/ 1537792 w 1904117"/>
                    <a:gd name="connsiteY5" fmla="*/ 1839410 h 1943631"/>
                    <a:gd name="connsiteX6" fmla="*/ 930150 w 1904117"/>
                    <a:gd name="connsiteY6" fmla="*/ 1508646 h 1943631"/>
                    <a:gd name="connsiteX7" fmla="*/ 879848 w 1904117"/>
                    <a:gd name="connsiteY7" fmla="*/ 1208419 h 1943631"/>
                    <a:gd name="connsiteX8" fmla="*/ 609406 w 1904117"/>
                    <a:gd name="connsiteY8" fmla="*/ 1353082 h 1943631"/>
                    <a:gd name="connsiteX9" fmla="*/ 445466 w 1904117"/>
                    <a:gd name="connsiteY9" fmla="*/ 1841519 h 1943631"/>
                    <a:gd name="connsiteX10" fmla="*/ 56468 w 1904117"/>
                    <a:gd name="connsiteY10" fmla="*/ 1731161 h 1943631"/>
                    <a:gd name="connsiteX11" fmla="*/ 203769 w 1904117"/>
                    <a:gd name="connsiteY11" fmla="*/ 1265287 h 1943631"/>
                    <a:gd name="connsiteX12" fmla="*/ 695204 w 1904117"/>
                    <a:gd name="connsiteY12" fmla="*/ 893952 h 1943631"/>
                    <a:gd name="connsiteX13" fmla="*/ 539877 w 1904117"/>
                    <a:gd name="connsiteY13" fmla="*/ 344199 h 1943631"/>
                    <a:gd name="connsiteX14" fmla="*/ 727047 w 1904117"/>
                    <a:gd name="connsiteY14" fmla="*/ 5813 h 1943631"/>
                    <a:gd name="connsiteX0" fmla="*/ 726694 w 1903764"/>
                    <a:gd name="connsiteY0" fmla="*/ 5813 h 1943631"/>
                    <a:gd name="connsiteX1" fmla="*/ 999083 w 1903764"/>
                    <a:gd name="connsiteY1" fmla="*/ 103443 h 1943631"/>
                    <a:gd name="connsiteX2" fmla="*/ 1269931 w 1903764"/>
                    <a:gd name="connsiteY2" fmla="*/ 1145583 h 1943631"/>
                    <a:gd name="connsiteX3" fmla="*/ 1316832 w 1903764"/>
                    <a:gd name="connsiteY3" fmla="*/ 1413184 h 1943631"/>
                    <a:gd name="connsiteX4" fmla="*/ 1888246 w 1903764"/>
                    <a:gd name="connsiteY4" fmla="*/ 1702739 h 1943631"/>
                    <a:gd name="connsiteX5" fmla="*/ 1537439 w 1903764"/>
                    <a:gd name="connsiteY5" fmla="*/ 1839410 h 1943631"/>
                    <a:gd name="connsiteX6" fmla="*/ 929797 w 1903764"/>
                    <a:gd name="connsiteY6" fmla="*/ 1508646 h 1943631"/>
                    <a:gd name="connsiteX7" fmla="*/ 879495 w 1903764"/>
                    <a:gd name="connsiteY7" fmla="*/ 1208419 h 1943631"/>
                    <a:gd name="connsiteX8" fmla="*/ 609053 w 1903764"/>
                    <a:gd name="connsiteY8" fmla="*/ 1353082 h 1943631"/>
                    <a:gd name="connsiteX9" fmla="*/ 445113 w 1903764"/>
                    <a:gd name="connsiteY9" fmla="*/ 1841519 h 1943631"/>
                    <a:gd name="connsiteX10" fmla="*/ 56115 w 1903764"/>
                    <a:gd name="connsiteY10" fmla="*/ 1731161 h 1943631"/>
                    <a:gd name="connsiteX11" fmla="*/ 203416 w 1903764"/>
                    <a:gd name="connsiteY11" fmla="*/ 1265287 h 1943631"/>
                    <a:gd name="connsiteX12" fmla="*/ 694851 w 1903764"/>
                    <a:gd name="connsiteY12" fmla="*/ 893952 h 1943631"/>
                    <a:gd name="connsiteX13" fmla="*/ 539524 w 1903764"/>
                    <a:gd name="connsiteY13" fmla="*/ 344199 h 1943631"/>
                    <a:gd name="connsiteX14" fmla="*/ 726694 w 1903764"/>
                    <a:gd name="connsiteY14" fmla="*/ 5813 h 1943631"/>
                    <a:gd name="connsiteX0" fmla="*/ 726345 w 1903415"/>
                    <a:gd name="connsiteY0" fmla="*/ 5813 h 1943631"/>
                    <a:gd name="connsiteX1" fmla="*/ 998734 w 1903415"/>
                    <a:gd name="connsiteY1" fmla="*/ 103443 h 1943631"/>
                    <a:gd name="connsiteX2" fmla="*/ 1269582 w 1903415"/>
                    <a:gd name="connsiteY2" fmla="*/ 1145583 h 1943631"/>
                    <a:gd name="connsiteX3" fmla="*/ 1316483 w 1903415"/>
                    <a:gd name="connsiteY3" fmla="*/ 1413184 h 1943631"/>
                    <a:gd name="connsiteX4" fmla="*/ 1887897 w 1903415"/>
                    <a:gd name="connsiteY4" fmla="*/ 1702739 h 1943631"/>
                    <a:gd name="connsiteX5" fmla="*/ 1537090 w 1903415"/>
                    <a:gd name="connsiteY5" fmla="*/ 1839410 h 1943631"/>
                    <a:gd name="connsiteX6" fmla="*/ 929448 w 1903415"/>
                    <a:gd name="connsiteY6" fmla="*/ 1508646 h 1943631"/>
                    <a:gd name="connsiteX7" fmla="*/ 879146 w 1903415"/>
                    <a:gd name="connsiteY7" fmla="*/ 1208419 h 1943631"/>
                    <a:gd name="connsiteX8" fmla="*/ 608704 w 1903415"/>
                    <a:gd name="connsiteY8" fmla="*/ 1353082 h 1943631"/>
                    <a:gd name="connsiteX9" fmla="*/ 444764 w 1903415"/>
                    <a:gd name="connsiteY9" fmla="*/ 1841519 h 1943631"/>
                    <a:gd name="connsiteX10" fmla="*/ 55766 w 1903415"/>
                    <a:gd name="connsiteY10" fmla="*/ 1731161 h 1943631"/>
                    <a:gd name="connsiteX11" fmla="*/ 203067 w 1903415"/>
                    <a:gd name="connsiteY11" fmla="*/ 1265287 h 1943631"/>
                    <a:gd name="connsiteX12" fmla="*/ 694502 w 1903415"/>
                    <a:gd name="connsiteY12" fmla="*/ 893952 h 1943631"/>
                    <a:gd name="connsiteX13" fmla="*/ 539175 w 1903415"/>
                    <a:gd name="connsiteY13" fmla="*/ 344199 h 1943631"/>
                    <a:gd name="connsiteX14" fmla="*/ 726345 w 1903415"/>
                    <a:gd name="connsiteY14" fmla="*/ 5813 h 1943631"/>
                    <a:gd name="connsiteX0" fmla="*/ 686893 w 1863963"/>
                    <a:gd name="connsiteY0" fmla="*/ 5813 h 1943631"/>
                    <a:gd name="connsiteX1" fmla="*/ 959282 w 1863963"/>
                    <a:gd name="connsiteY1" fmla="*/ 103443 h 1943631"/>
                    <a:gd name="connsiteX2" fmla="*/ 1230130 w 1863963"/>
                    <a:gd name="connsiteY2" fmla="*/ 1145583 h 1943631"/>
                    <a:gd name="connsiteX3" fmla="*/ 1277031 w 1863963"/>
                    <a:gd name="connsiteY3" fmla="*/ 1413184 h 1943631"/>
                    <a:gd name="connsiteX4" fmla="*/ 1848445 w 1863963"/>
                    <a:gd name="connsiteY4" fmla="*/ 1702739 h 1943631"/>
                    <a:gd name="connsiteX5" fmla="*/ 1497638 w 1863963"/>
                    <a:gd name="connsiteY5" fmla="*/ 1839410 h 1943631"/>
                    <a:gd name="connsiteX6" fmla="*/ 889996 w 1863963"/>
                    <a:gd name="connsiteY6" fmla="*/ 1508646 h 1943631"/>
                    <a:gd name="connsiteX7" fmla="*/ 839694 w 1863963"/>
                    <a:gd name="connsiteY7" fmla="*/ 1208419 h 1943631"/>
                    <a:gd name="connsiteX8" fmla="*/ 569252 w 1863963"/>
                    <a:gd name="connsiteY8" fmla="*/ 1353082 h 1943631"/>
                    <a:gd name="connsiteX9" fmla="*/ 405312 w 1863963"/>
                    <a:gd name="connsiteY9" fmla="*/ 1841519 h 1943631"/>
                    <a:gd name="connsiteX10" fmla="*/ 59318 w 1863963"/>
                    <a:gd name="connsiteY10" fmla="*/ 1737979 h 1943631"/>
                    <a:gd name="connsiteX11" fmla="*/ 163615 w 1863963"/>
                    <a:gd name="connsiteY11" fmla="*/ 1265287 h 1943631"/>
                    <a:gd name="connsiteX12" fmla="*/ 655050 w 1863963"/>
                    <a:gd name="connsiteY12" fmla="*/ 893952 h 1943631"/>
                    <a:gd name="connsiteX13" fmla="*/ 499723 w 1863963"/>
                    <a:gd name="connsiteY13" fmla="*/ 344199 h 1943631"/>
                    <a:gd name="connsiteX14" fmla="*/ 686893 w 1863963"/>
                    <a:gd name="connsiteY14" fmla="*/ 5813 h 1943631"/>
                    <a:gd name="connsiteX0" fmla="*/ 686893 w 1863963"/>
                    <a:gd name="connsiteY0" fmla="*/ 5813 h 1943631"/>
                    <a:gd name="connsiteX1" fmla="*/ 959282 w 1863963"/>
                    <a:gd name="connsiteY1" fmla="*/ 103443 h 1943631"/>
                    <a:gd name="connsiteX2" fmla="*/ 1230130 w 1863963"/>
                    <a:gd name="connsiteY2" fmla="*/ 1145583 h 1943631"/>
                    <a:gd name="connsiteX3" fmla="*/ 1277031 w 1863963"/>
                    <a:gd name="connsiteY3" fmla="*/ 1413184 h 1943631"/>
                    <a:gd name="connsiteX4" fmla="*/ 1848445 w 1863963"/>
                    <a:gd name="connsiteY4" fmla="*/ 1702739 h 1943631"/>
                    <a:gd name="connsiteX5" fmla="*/ 1497638 w 1863963"/>
                    <a:gd name="connsiteY5" fmla="*/ 1839410 h 1943631"/>
                    <a:gd name="connsiteX6" fmla="*/ 889996 w 1863963"/>
                    <a:gd name="connsiteY6" fmla="*/ 1508646 h 1943631"/>
                    <a:gd name="connsiteX7" fmla="*/ 839694 w 1863963"/>
                    <a:gd name="connsiteY7" fmla="*/ 1208419 h 1943631"/>
                    <a:gd name="connsiteX8" fmla="*/ 569252 w 1863963"/>
                    <a:gd name="connsiteY8" fmla="*/ 1353082 h 1943631"/>
                    <a:gd name="connsiteX9" fmla="*/ 405312 w 1863963"/>
                    <a:gd name="connsiteY9" fmla="*/ 1841519 h 1943631"/>
                    <a:gd name="connsiteX10" fmla="*/ 59318 w 1863963"/>
                    <a:gd name="connsiteY10" fmla="*/ 1737979 h 1943631"/>
                    <a:gd name="connsiteX11" fmla="*/ 163615 w 1863963"/>
                    <a:gd name="connsiteY11" fmla="*/ 1265287 h 1943631"/>
                    <a:gd name="connsiteX12" fmla="*/ 655050 w 1863963"/>
                    <a:gd name="connsiteY12" fmla="*/ 893952 h 1943631"/>
                    <a:gd name="connsiteX13" fmla="*/ 499723 w 1863963"/>
                    <a:gd name="connsiteY13" fmla="*/ 344199 h 1943631"/>
                    <a:gd name="connsiteX14" fmla="*/ 686893 w 1863963"/>
                    <a:gd name="connsiteY14" fmla="*/ 5813 h 1943631"/>
                    <a:gd name="connsiteX0" fmla="*/ 702957 w 1880027"/>
                    <a:gd name="connsiteY0" fmla="*/ 5813 h 1943631"/>
                    <a:gd name="connsiteX1" fmla="*/ 975346 w 1880027"/>
                    <a:gd name="connsiteY1" fmla="*/ 103443 h 1943631"/>
                    <a:gd name="connsiteX2" fmla="*/ 1246194 w 1880027"/>
                    <a:gd name="connsiteY2" fmla="*/ 1145583 h 1943631"/>
                    <a:gd name="connsiteX3" fmla="*/ 1293095 w 1880027"/>
                    <a:gd name="connsiteY3" fmla="*/ 1413184 h 1943631"/>
                    <a:gd name="connsiteX4" fmla="*/ 1864509 w 1880027"/>
                    <a:gd name="connsiteY4" fmla="*/ 1702739 h 1943631"/>
                    <a:gd name="connsiteX5" fmla="*/ 1513702 w 1880027"/>
                    <a:gd name="connsiteY5" fmla="*/ 1839410 h 1943631"/>
                    <a:gd name="connsiteX6" fmla="*/ 906060 w 1880027"/>
                    <a:gd name="connsiteY6" fmla="*/ 1508646 h 1943631"/>
                    <a:gd name="connsiteX7" fmla="*/ 855758 w 1880027"/>
                    <a:gd name="connsiteY7" fmla="*/ 1208419 h 1943631"/>
                    <a:gd name="connsiteX8" fmla="*/ 585316 w 1880027"/>
                    <a:gd name="connsiteY8" fmla="*/ 1353082 h 1943631"/>
                    <a:gd name="connsiteX9" fmla="*/ 421376 w 1880027"/>
                    <a:gd name="connsiteY9" fmla="*/ 1841519 h 1943631"/>
                    <a:gd name="connsiteX10" fmla="*/ 75382 w 1880027"/>
                    <a:gd name="connsiteY10" fmla="*/ 1737979 h 1943631"/>
                    <a:gd name="connsiteX11" fmla="*/ 179679 w 1880027"/>
                    <a:gd name="connsiteY11" fmla="*/ 1265287 h 1943631"/>
                    <a:gd name="connsiteX12" fmla="*/ 671114 w 1880027"/>
                    <a:gd name="connsiteY12" fmla="*/ 893952 h 1943631"/>
                    <a:gd name="connsiteX13" fmla="*/ 515787 w 1880027"/>
                    <a:gd name="connsiteY13" fmla="*/ 344199 h 1943631"/>
                    <a:gd name="connsiteX14" fmla="*/ 702957 w 1880027"/>
                    <a:gd name="connsiteY14" fmla="*/ 5813 h 1943631"/>
                    <a:gd name="connsiteX0" fmla="*/ 702957 w 1880027"/>
                    <a:gd name="connsiteY0" fmla="*/ 5813 h 1943631"/>
                    <a:gd name="connsiteX1" fmla="*/ 975346 w 1880027"/>
                    <a:gd name="connsiteY1" fmla="*/ 103443 h 1943631"/>
                    <a:gd name="connsiteX2" fmla="*/ 1246194 w 1880027"/>
                    <a:gd name="connsiteY2" fmla="*/ 1145583 h 1943631"/>
                    <a:gd name="connsiteX3" fmla="*/ 1293095 w 1880027"/>
                    <a:gd name="connsiteY3" fmla="*/ 1413184 h 1943631"/>
                    <a:gd name="connsiteX4" fmla="*/ 1864509 w 1880027"/>
                    <a:gd name="connsiteY4" fmla="*/ 1702739 h 1943631"/>
                    <a:gd name="connsiteX5" fmla="*/ 1513702 w 1880027"/>
                    <a:gd name="connsiteY5" fmla="*/ 1839410 h 1943631"/>
                    <a:gd name="connsiteX6" fmla="*/ 906060 w 1880027"/>
                    <a:gd name="connsiteY6" fmla="*/ 1508646 h 1943631"/>
                    <a:gd name="connsiteX7" fmla="*/ 855758 w 1880027"/>
                    <a:gd name="connsiteY7" fmla="*/ 1208419 h 1943631"/>
                    <a:gd name="connsiteX8" fmla="*/ 585316 w 1880027"/>
                    <a:gd name="connsiteY8" fmla="*/ 1353082 h 1943631"/>
                    <a:gd name="connsiteX9" fmla="*/ 421376 w 1880027"/>
                    <a:gd name="connsiteY9" fmla="*/ 1841519 h 1943631"/>
                    <a:gd name="connsiteX10" fmla="*/ 75382 w 1880027"/>
                    <a:gd name="connsiteY10" fmla="*/ 1737979 h 1943631"/>
                    <a:gd name="connsiteX11" fmla="*/ 179679 w 1880027"/>
                    <a:gd name="connsiteY11" fmla="*/ 1265287 h 1943631"/>
                    <a:gd name="connsiteX12" fmla="*/ 671114 w 1880027"/>
                    <a:gd name="connsiteY12" fmla="*/ 893952 h 1943631"/>
                    <a:gd name="connsiteX13" fmla="*/ 515787 w 1880027"/>
                    <a:gd name="connsiteY13" fmla="*/ 344199 h 1943631"/>
                    <a:gd name="connsiteX14" fmla="*/ 702957 w 1880027"/>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70678 w 1871026"/>
                    <a:gd name="connsiteY11" fmla="*/ 126528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70678 w 1871026"/>
                    <a:gd name="connsiteY11" fmla="*/ 126528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63793 w 1840863"/>
                    <a:gd name="connsiteY0" fmla="*/ 5813 h 1943631"/>
                    <a:gd name="connsiteX1" fmla="*/ 936182 w 1840863"/>
                    <a:gd name="connsiteY1" fmla="*/ 103443 h 1943631"/>
                    <a:gd name="connsiteX2" fmla="*/ 1207030 w 1840863"/>
                    <a:gd name="connsiteY2" fmla="*/ 1145583 h 1943631"/>
                    <a:gd name="connsiteX3" fmla="*/ 1253931 w 1840863"/>
                    <a:gd name="connsiteY3" fmla="*/ 1413184 h 1943631"/>
                    <a:gd name="connsiteX4" fmla="*/ 1825345 w 1840863"/>
                    <a:gd name="connsiteY4" fmla="*/ 1702739 h 1943631"/>
                    <a:gd name="connsiteX5" fmla="*/ 1474538 w 1840863"/>
                    <a:gd name="connsiteY5" fmla="*/ 1839410 h 1943631"/>
                    <a:gd name="connsiteX6" fmla="*/ 866896 w 1840863"/>
                    <a:gd name="connsiteY6" fmla="*/ 1508646 h 1943631"/>
                    <a:gd name="connsiteX7" fmla="*/ 816594 w 1840863"/>
                    <a:gd name="connsiteY7" fmla="*/ 1208419 h 1943631"/>
                    <a:gd name="connsiteX8" fmla="*/ 546152 w 1840863"/>
                    <a:gd name="connsiteY8" fmla="*/ 1353082 h 1943631"/>
                    <a:gd name="connsiteX9" fmla="*/ 382212 w 1840863"/>
                    <a:gd name="connsiteY9" fmla="*/ 1841519 h 1943631"/>
                    <a:gd name="connsiteX10" fmla="*/ 69666 w 1840863"/>
                    <a:gd name="connsiteY10" fmla="*/ 1737979 h 1943631"/>
                    <a:gd name="connsiteX11" fmla="*/ 135737 w 1840863"/>
                    <a:gd name="connsiteY11" fmla="*/ 1316427 h 1943631"/>
                    <a:gd name="connsiteX12" fmla="*/ 631950 w 1840863"/>
                    <a:gd name="connsiteY12" fmla="*/ 893952 h 1943631"/>
                    <a:gd name="connsiteX13" fmla="*/ 476623 w 1840863"/>
                    <a:gd name="connsiteY13" fmla="*/ 344199 h 1943631"/>
                    <a:gd name="connsiteX14" fmla="*/ 663793 w 1840863"/>
                    <a:gd name="connsiteY14" fmla="*/ 5813 h 1943631"/>
                    <a:gd name="connsiteX0" fmla="*/ 663793 w 1840863"/>
                    <a:gd name="connsiteY0" fmla="*/ 5813 h 1943631"/>
                    <a:gd name="connsiteX1" fmla="*/ 936182 w 1840863"/>
                    <a:gd name="connsiteY1" fmla="*/ 103443 h 1943631"/>
                    <a:gd name="connsiteX2" fmla="*/ 1207030 w 1840863"/>
                    <a:gd name="connsiteY2" fmla="*/ 1145583 h 1943631"/>
                    <a:gd name="connsiteX3" fmla="*/ 1253931 w 1840863"/>
                    <a:gd name="connsiteY3" fmla="*/ 1413184 h 1943631"/>
                    <a:gd name="connsiteX4" fmla="*/ 1825345 w 1840863"/>
                    <a:gd name="connsiteY4" fmla="*/ 1702739 h 1943631"/>
                    <a:gd name="connsiteX5" fmla="*/ 1474538 w 1840863"/>
                    <a:gd name="connsiteY5" fmla="*/ 1839410 h 1943631"/>
                    <a:gd name="connsiteX6" fmla="*/ 866896 w 1840863"/>
                    <a:gd name="connsiteY6" fmla="*/ 1508646 h 1943631"/>
                    <a:gd name="connsiteX7" fmla="*/ 816594 w 1840863"/>
                    <a:gd name="connsiteY7" fmla="*/ 1208419 h 1943631"/>
                    <a:gd name="connsiteX8" fmla="*/ 546152 w 1840863"/>
                    <a:gd name="connsiteY8" fmla="*/ 1353082 h 1943631"/>
                    <a:gd name="connsiteX9" fmla="*/ 382212 w 1840863"/>
                    <a:gd name="connsiteY9" fmla="*/ 1841519 h 1943631"/>
                    <a:gd name="connsiteX10" fmla="*/ 69666 w 1840863"/>
                    <a:gd name="connsiteY10" fmla="*/ 1737979 h 1943631"/>
                    <a:gd name="connsiteX11" fmla="*/ 135737 w 1840863"/>
                    <a:gd name="connsiteY11" fmla="*/ 1316427 h 1943631"/>
                    <a:gd name="connsiteX12" fmla="*/ 631950 w 1840863"/>
                    <a:gd name="connsiteY12" fmla="*/ 893952 h 1943631"/>
                    <a:gd name="connsiteX13" fmla="*/ 476623 w 1840863"/>
                    <a:gd name="connsiteY13" fmla="*/ 344199 h 1943631"/>
                    <a:gd name="connsiteX14" fmla="*/ 663793 w 1840863"/>
                    <a:gd name="connsiteY14" fmla="*/ 5813 h 1943631"/>
                    <a:gd name="connsiteX0" fmla="*/ 715680 w 1892750"/>
                    <a:gd name="connsiteY0" fmla="*/ 5813 h 1943631"/>
                    <a:gd name="connsiteX1" fmla="*/ 988069 w 1892750"/>
                    <a:gd name="connsiteY1" fmla="*/ 103443 h 1943631"/>
                    <a:gd name="connsiteX2" fmla="*/ 1258917 w 1892750"/>
                    <a:gd name="connsiteY2" fmla="*/ 1145583 h 1943631"/>
                    <a:gd name="connsiteX3" fmla="*/ 1305818 w 1892750"/>
                    <a:gd name="connsiteY3" fmla="*/ 1413184 h 1943631"/>
                    <a:gd name="connsiteX4" fmla="*/ 1877232 w 1892750"/>
                    <a:gd name="connsiteY4" fmla="*/ 1702739 h 1943631"/>
                    <a:gd name="connsiteX5" fmla="*/ 1526425 w 1892750"/>
                    <a:gd name="connsiteY5" fmla="*/ 1839410 h 1943631"/>
                    <a:gd name="connsiteX6" fmla="*/ 918783 w 1892750"/>
                    <a:gd name="connsiteY6" fmla="*/ 1508646 h 1943631"/>
                    <a:gd name="connsiteX7" fmla="*/ 868481 w 1892750"/>
                    <a:gd name="connsiteY7" fmla="*/ 1208419 h 1943631"/>
                    <a:gd name="connsiteX8" fmla="*/ 598039 w 1892750"/>
                    <a:gd name="connsiteY8" fmla="*/ 1353082 h 1943631"/>
                    <a:gd name="connsiteX9" fmla="*/ 434099 w 1892750"/>
                    <a:gd name="connsiteY9" fmla="*/ 1841519 h 1943631"/>
                    <a:gd name="connsiteX10" fmla="*/ 64214 w 1892750"/>
                    <a:gd name="connsiteY10" fmla="*/ 1737979 h 1943631"/>
                    <a:gd name="connsiteX11" fmla="*/ 187624 w 1892750"/>
                    <a:gd name="connsiteY11" fmla="*/ 1316427 h 1943631"/>
                    <a:gd name="connsiteX12" fmla="*/ 683837 w 1892750"/>
                    <a:gd name="connsiteY12" fmla="*/ 893952 h 1943631"/>
                    <a:gd name="connsiteX13" fmla="*/ 528510 w 1892750"/>
                    <a:gd name="connsiteY13" fmla="*/ 344199 h 1943631"/>
                    <a:gd name="connsiteX14" fmla="*/ 715680 w 1892750"/>
                    <a:gd name="connsiteY14" fmla="*/ 5813 h 1943631"/>
                    <a:gd name="connsiteX0" fmla="*/ 702629 w 1879699"/>
                    <a:gd name="connsiteY0" fmla="*/ 5813 h 1943631"/>
                    <a:gd name="connsiteX1" fmla="*/ 975018 w 1879699"/>
                    <a:gd name="connsiteY1" fmla="*/ 103443 h 1943631"/>
                    <a:gd name="connsiteX2" fmla="*/ 1245866 w 1879699"/>
                    <a:gd name="connsiteY2" fmla="*/ 1145583 h 1943631"/>
                    <a:gd name="connsiteX3" fmla="*/ 1292767 w 1879699"/>
                    <a:gd name="connsiteY3" fmla="*/ 1413184 h 1943631"/>
                    <a:gd name="connsiteX4" fmla="*/ 1864181 w 1879699"/>
                    <a:gd name="connsiteY4" fmla="*/ 1702739 h 1943631"/>
                    <a:gd name="connsiteX5" fmla="*/ 1513374 w 1879699"/>
                    <a:gd name="connsiteY5" fmla="*/ 1839410 h 1943631"/>
                    <a:gd name="connsiteX6" fmla="*/ 905732 w 1879699"/>
                    <a:gd name="connsiteY6" fmla="*/ 1508646 h 1943631"/>
                    <a:gd name="connsiteX7" fmla="*/ 855430 w 1879699"/>
                    <a:gd name="connsiteY7" fmla="*/ 1208419 h 1943631"/>
                    <a:gd name="connsiteX8" fmla="*/ 584988 w 1879699"/>
                    <a:gd name="connsiteY8" fmla="*/ 1353082 h 1943631"/>
                    <a:gd name="connsiteX9" fmla="*/ 421048 w 1879699"/>
                    <a:gd name="connsiteY9" fmla="*/ 1841519 h 1943631"/>
                    <a:gd name="connsiteX10" fmla="*/ 65498 w 1879699"/>
                    <a:gd name="connsiteY10" fmla="*/ 1748208 h 1943631"/>
                    <a:gd name="connsiteX11" fmla="*/ 174573 w 1879699"/>
                    <a:gd name="connsiteY11" fmla="*/ 1316427 h 1943631"/>
                    <a:gd name="connsiteX12" fmla="*/ 670786 w 1879699"/>
                    <a:gd name="connsiteY12" fmla="*/ 893952 h 1943631"/>
                    <a:gd name="connsiteX13" fmla="*/ 515459 w 1879699"/>
                    <a:gd name="connsiteY13" fmla="*/ 344199 h 1943631"/>
                    <a:gd name="connsiteX14" fmla="*/ 702629 w 1879699"/>
                    <a:gd name="connsiteY14" fmla="*/ 5813 h 1943631"/>
                    <a:gd name="connsiteX0" fmla="*/ 702629 w 1879699"/>
                    <a:gd name="connsiteY0" fmla="*/ 5813 h 1943631"/>
                    <a:gd name="connsiteX1" fmla="*/ 975018 w 1879699"/>
                    <a:gd name="connsiteY1" fmla="*/ 103443 h 1943631"/>
                    <a:gd name="connsiteX2" fmla="*/ 1245866 w 1879699"/>
                    <a:gd name="connsiteY2" fmla="*/ 1145583 h 1943631"/>
                    <a:gd name="connsiteX3" fmla="*/ 1292767 w 1879699"/>
                    <a:gd name="connsiteY3" fmla="*/ 1413184 h 1943631"/>
                    <a:gd name="connsiteX4" fmla="*/ 1864181 w 1879699"/>
                    <a:gd name="connsiteY4" fmla="*/ 1702739 h 1943631"/>
                    <a:gd name="connsiteX5" fmla="*/ 1513374 w 1879699"/>
                    <a:gd name="connsiteY5" fmla="*/ 1839410 h 1943631"/>
                    <a:gd name="connsiteX6" fmla="*/ 905732 w 1879699"/>
                    <a:gd name="connsiteY6" fmla="*/ 1508646 h 1943631"/>
                    <a:gd name="connsiteX7" fmla="*/ 855430 w 1879699"/>
                    <a:gd name="connsiteY7" fmla="*/ 1208419 h 1943631"/>
                    <a:gd name="connsiteX8" fmla="*/ 584988 w 1879699"/>
                    <a:gd name="connsiteY8" fmla="*/ 1353082 h 1943631"/>
                    <a:gd name="connsiteX9" fmla="*/ 421048 w 1879699"/>
                    <a:gd name="connsiteY9" fmla="*/ 1841519 h 1943631"/>
                    <a:gd name="connsiteX10" fmla="*/ 65498 w 1879699"/>
                    <a:gd name="connsiteY10" fmla="*/ 1748208 h 1943631"/>
                    <a:gd name="connsiteX11" fmla="*/ 174573 w 1879699"/>
                    <a:gd name="connsiteY11" fmla="*/ 1316427 h 1943631"/>
                    <a:gd name="connsiteX12" fmla="*/ 670786 w 1879699"/>
                    <a:gd name="connsiteY12" fmla="*/ 893952 h 1943631"/>
                    <a:gd name="connsiteX13" fmla="*/ 515459 w 1879699"/>
                    <a:gd name="connsiteY13" fmla="*/ 344199 h 1943631"/>
                    <a:gd name="connsiteX14" fmla="*/ 702629 w 1879699"/>
                    <a:gd name="connsiteY14" fmla="*/ 5813 h 1943631"/>
                    <a:gd name="connsiteX0" fmla="*/ 655235 w 1832305"/>
                    <a:gd name="connsiteY0" fmla="*/ 5813 h 1943631"/>
                    <a:gd name="connsiteX1" fmla="*/ 927624 w 1832305"/>
                    <a:gd name="connsiteY1" fmla="*/ 103443 h 1943631"/>
                    <a:gd name="connsiteX2" fmla="*/ 1198472 w 1832305"/>
                    <a:gd name="connsiteY2" fmla="*/ 1145583 h 1943631"/>
                    <a:gd name="connsiteX3" fmla="*/ 1245373 w 1832305"/>
                    <a:gd name="connsiteY3" fmla="*/ 1413184 h 1943631"/>
                    <a:gd name="connsiteX4" fmla="*/ 1816787 w 1832305"/>
                    <a:gd name="connsiteY4" fmla="*/ 1702739 h 1943631"/>
                    <a:gd name="connsiteX5" fmla="*/ 1465980 w 1832305"/>
                    <a:gd name="connsiteY5" fmla="*/ 1839410 h 1943631"/>
                    <a:gd name="connsiteX6" fmla="*/ 858338 w 1832305"/>
                    <a:gd name="connsiteY6" fmla="*/ 1508646 h 1943631"/>
                    <a:gd name="connsiteX7" fmla="*/ 808036 w 1832305"/>
                    <a:gd name="connsiteY7" fmla="*/ 1208419 h 1943631"/>
                    <a:gd name="connsiteX8" fmla="*/ 537594 w 1832305"/>
                    <a:gd name="connsiteY8" fmla="*/ 1353082 h 1943631"/>
                    <a:gd name="connsiteX9" fmla="*/ 373654 w 1832305"/>
                    <a:gd name="connsiteY9" fmla="*/ 1841519 h 1943631"/>
                    <a:gd name="connsiteX10" fmla="*/ 70665 w 1832305"/>
                    <a:gd name="connsiteY10" fmla="*/ 1755027 h 1943631"/>
                    <a:gd name="connsiteX11" fmla="*/ 127179 w 1832305"/>
                    <a:gd name="connsiteY11" fmla="*/ 1316427 h 1943631"/>
                    <a:gd name="connsiteX12" fmla="*/ 623392 w 1832305"/>
                    <a:gd name="connsiteY12" fmla="*/ 893952 h 1943631"/>
                    <a:gd name="connsiteX13" fmla="*/ 468065 w 1832305"/>
                    <a:gd name="connsiteY13" fmla="*/ 344199 h 1943631"/>
                    <a:gd name="connsiteX14" fmla="*/ 655235 w 1832305"/>
                    <a:gd name="connsiteY14" fmla="*/ 5813 h 1943631"/>
                    <a:gd name="connsiteX0" fmla="*/ 668081 w 1845151"/>
                    <a:gd name="connsiteY0" fmla="*/ 5813 h 1943631"/>
                    <a:gd name="connsiteX1" fmla="*/ 940470 w 1845151"/>
                    <a:gd name="connsiteY1" fmla="*/ 103443 h 1943631"/>
                    <a:gd name="connsiteX2" fmla="*/ 1211318 w 1845151"/>
                    <a:gd name="connsiteY2" fmla="*/ 1145583 h 1943631"/>
                    <a:gd name="connsiteX3" fmla="*/ 1258219 w 1845151"/>
                    <a:gd name="connsiteY3" fmla="*/ 1413184 h 1943631"/>
                    <a:gd name="connsiteX4" fmla="*/ 1829633 w 1845151"/>
                    <a:gd name="connsiteY4" fmla="*/ 1702739 h 1943631"/>
                    <a:gd name="connsiteX5" fmla="*/ 1478826 w 1845151"/>
                    <a:gd name="connsiteY5" fmla="*/ 1839410 h 1943631"/>
                    <a:gd name="connsiteX6" fmla="*/ 871184 w 1845151"/>
                    <a:gd name="connsiteY6" fmla="*/ 1508646 h 1943631"/>
                    <a:gd name="connsiteX7" fmla="*/ 820882 w 1845151"/>
                    <a:gd name="connsiteY7" fmla="*/ 1208419 h 1943631"/>
                    <a:gd name="connsiteX8" fmla="*/ 550440 w 1845151"/>
                    <a:gd name="connsiteY8" fmla="*/ 1353082 h 1943631"/>
                    <a:gd name="connsiteX9" fmla="*/ 386500 w 1845151"/>
                    <a:gd name="connsiteY9" fmla="*/ 1841519 h 1943631"/>
                    <a:gd name="connsiteX10" fmla="*/ 69177 w 1845151"/>
                    <a:gd name="connsiteY10" fmla="*/ 1755027 h 1943631"/>
                    <a:gd name="connsiteX11" fmla="*/ 140025 w 1845151"/>
                    <a:gd name="connsiteY11" fmla="*/ 1316427 h 1943631"/>
                    <a:gd name="connsiteX12" fmla="*/ 636238 w 1845151"/>
                    <a:gd name="connsiteY12" fmla="*/ 893952 h 1943631"/>
                    <a:gd name="connsiteX13" fmla="*/ 480911 w 1845151"/>
                    <a:gd name="connsiteY13" fmla="*/ 344199 h 1943631"/>
                    <a:gd name="connsiteX14" fmla="*/ 668081 w 1845151"/>
                    <a:gd name="connsiteY14" fmla="*/ 5813 h 1943631"/>
                    <a:gd name="connsiteX0" fmla="*/ 668081 w 1845151"/>
                    <a:gd name="connsiteY0" fmla="*/ 5813 h 1943631"/>
                    <a:gd name="connsiteX1" fmla="*/ 940470 w 1845151"/>
                    <a:gd name="connsiteY1" fmla="*/ 103443 h 1943631"/>
                    <a:gd name="connsiteX2" fmla="*/ 1211318 w 1845151"/>
                    <a:gd name="connsiteY2" fmla="*/ 1145583 h 1943631"/>
                    <a:gd name="connsiteX3" fmla="*/ 1258219 w 1845151"/>
                    <a:gd name="connsiteY3" fmla="*/ 1413184 h 1943631"/>
                    <a:gd name="connsiteX4" fmla="*/ 1829633 w 1845151"/>
                    <a:gd name="connsiteY4" fmla="*/ 1702739 h 1943631"/>
                    <a:gd name="connsiteX5" fmla="*/ 1478826 w 1845151"/>
                    <a:gd name="connsiteY5" fmla="*/ 1839410 h 1943631"/>
                    <a:gd name="connsiteX6" fmla="*/ 871184 w 1845151"/>
                    <a:gd name="connsiteY6" fmla="*/ 1508646 h 1943631"/>
                    <a:gd name="connsiteX7" fmla="*/ 820882 w 1845151"/>
                    <a:gd name="connsiteY7" fmla="*/ 1208419 h 1943631"/>
                    <a:gd name="connsiteX8" fmla="*/ 550440 w 1845151"/>
                    <a:gd name="connsiteY8" fmla="*/ 1353082 h 1943631"/>
                    <a:gd name="connsiteX9" fmla="*/ 386500 w 1845151"/>
                    <a:gd name="connsiteY9" fmla="*/ 1841519 h 1943631"/>
                    <a:gd name="connsiteX10" fmla="*/ 69177 w 1845151"/>
                    <a:gd name="connsiteY10" fmla="*/ 1755027 h 1943631"/>
                    <a:gd name="connsiteX11" fmla="*/ 140025 w 1845151"/>
                    <a:gd name="connsiteY11" fmla="*/ 1316427 h 1943631"/>
                    <a:gd name="connsiteX12" fmla="*/ 636238 w 1845151"/>
                    <a:gd name="connsiteY12" fmla="*/ 893952 h 1943631"/>
                    <a:gd name="connsiteX13" fmla="*/ 480911 w 1845151"/>
                    <a:gd name="connsiteY13" fmla="*/ 344199 h 1943631"/>
                    <a:gd name="connsiteX14" fmla="*/ 668081 w 1845151"/>
                    <a:gd name="connsiteY14" fmla="*/ 5813 h 1943631"/>
                    <a:gd name="connsiteX0" fmla="*/ 690407 w 1867477"/>
                    <a:gd name="connsiteY0" fmla="*/ 5813 h 1943631"/>
                    <a:gd name="connsiteX1" fmla="*/ 962796 w 1867477"/>
                    <a:gd name="connsiteY1" fmla="*/ 103443 h 1943631"/>
                    <a:gd name="connsiteX2" fmla="*/ 1233644 w 1867477"/>
                    <a:gd name="connsiteY2" fmla="*/ 1145583 h 1943631"/>
                    <a:gd name="connsiteX3" fmla="*/ 1280545 w 1867477"/>
                    <a:gd name="connsiteY3" fmla="*/ 1413184 h 1943631"/>
                    <a:gd name="connsiteX4" fmla="*/ 1851959 w 1867477"/>
                    <a:gd name="connsiteY4" fmla="*/ 1702739 h 1943631"/>
                    <a:gd name="connsiteX5" fmla="*/ 1501152 w 1867477"/>
                    <a:gd name="connsiteY5" fmla="*/ 1839410 h 1943631"/>
                    <a:gd name="connsiteX6" fmla="*/ 893510 w 1867477"/>
                    <a:gd name="connsiteY6" fmla="*/ 1508646 h 1943631"/>
                    <a:gd name="connsiteX7" fmla="*/ 843208 w 1867477"/>
                    <a:gd name="connsiteY7" fmla="*/ 1208419 h 1943631"/>
                    <a:gd name="connsiteX8" fmla="*/ 572766 w 1867477"/>
                    <a:gd name="connsiteY8" fmla="*/ 1353082 h 1943631"/>
                    <a:gd name="connsiteX9" fmla="*/ 408826 w 1867477"/>
                    <a:gd name="connsiteY9" fmla="*/ 1841519 h 1943631"/>
                    <a:gd name="connsiteX10" fmla="*/ 91503 w 1867477"/>
                    <a:gd name="connsiteY10" fmla="*/ 1755027 h 1943631"/>
                    <a:gd name="connsiteX11" fmla="*/ 162351 w 1867477"/>
                    <a:gd name="connsiteY11" fmla="*/ 1316427 h 1943631"/>
                    <a:gd name="connsiteX12" fmla="*/ 658564 w 1867477"/>
                    <a:gd name="connsiteY12" fmla="*/ 893952 h 1943631"/>
                    <a:gd name="connsiteX13" fmla="*/ 503237 w 1867477"/>
                    <a:gd name="connsiteY13" fmla="*/ 344199 h 1943631"/>
                    <a:gd name="connsiteX14" fmla="*/ 690407 w 1867477"/>
                    <a:gd name="connsiteY14" fmla="*/ 5813 h 1943631"/>
                    <a:gd name="connsiteX0" fmla="*/ 690407 w 1867477"/>
                    <a:gd name="connsiteY0" fmla="*/ 5813 h 1943631"/>
                    <a:gd name="connsiteX1" fmla="*/ 962796 w 1867477"/>
                    <a:gd name="connsiteY1" fmla="*/ 103443 h 1943631"/>
                    <a:gd name="connsiteX2" fmla="*/ 1233644 w 1867477"/>
                    <a:gd name="connsiteY2" fmla="*/ 1145583 h 1943631"/>
                    <a:gd name="connsiteX3" fmla="*/ 1280545 w 1867477"/>
                    <a:gd name="connsiteY3" fmla="*/ 1413184 h 1943631"/>
                    <a:gd name="connsiteX4" fmla="*/ 1851959 w 1867477"/>
                    <a:gd name="connsiteY4" fmla="*/ 1702739 h 1943631"/>
                    <a:gd name="connsiteX5" fmla="*/ 1501152 w 1867477"/>
                    <a:gd name="connsiteY5" fmla="*/ 1839410 h 1943631"/>
                    <a:gd name="connsiteX6" fmla="*/ 893510 w 1867477"/>
                    <a:gd name="connsiteY6" fmla="*/ 1508646 h 1943631"/>
                    <a:gd name="connsiteX7" fmla="*/ 843208 w 1867477"/>
                    <a:gd name="connsiteY7" fmla="*/ 1208419 h 1943631"/>
                    <a:gd name="connsiteX8" fmla="*/ 572766 w 1867477"/>
                    <a:gd name="connsiteY8" fmla="*/ 1353082 h 1943631"/>
                    <a:gd name="connsiteX9" fmla="*/ 408826 w 1867477"/>
                    <a:gd name="connsiteY9" fmla="*/ 1841519 h 1943631"/>
                    <a:gd name="connsiteX10" fmla="*/ 91503 w 1867477"/>
                    <a:gd name="connsiteY10" fmla="*/ 1755027 h 1943631"/>
                    <a:gd name="connsiteX11" fmla="*/ 162351 w 1867477"/>
                    <a:gd name="connsiteY11" fmla="*/ 1316427 h 1943631"/>
                    <a:gd name="connsiteX12" fmla="*/ 658564 w 1867477"/>
                    <a:gd name="connsiteY12" fmla="*/ 893952 h 1943631"/>
                    <a:gd name="connsiteX13" fmla="*/ 503237 w 1867477"/>
                    <a:gd name="connsiteY13" fmla="*/ 344199 h 1943631"/>
                    <a:gd name="connsiteX14" fmla="*/ 690407 w 1867477"/>
                    <a:gd name="connsiteY14" fmla="*/ 5813 h 1943631"/>
                    <a:gd name="connsiteX0" fmla="*/ 690407 w 1867477"/>
                    <a:gd name="connsiteY0" fmla="*/ 5813 h 1943631"/>
                    <a:gd name="connsiteX1" fmla="*/ 962796 w 1867477"/>
                    <a:gd name="connsiteY1" fmla="*/ 103443 h 1943631"/>
                    <a:gd name="connsiteX2" fmla="*/ 1233644 w 1867477"/>
                    <a:gd name="connsiteY2" fmla="*/ 1145583 h 1943631"/>
                    <a:gd name="connsiteX3" fmla="*/ 1280545 w 1867477"/>
                    <a:gd name="connsiteY3" fmla="*/ 1413184 h 1943631"/>
                    <a:gd name="connsiteX4" fmla="*/ 1851959 w 1867477"/>
                    <a:gd name="connsiteY4" fmla="*/ 1702739 h 1943631"/>
                    <a:gd name="connsiteX5" fmla="*/ 1501152 w 1867477"/>
                    <a:gd name="connsiteY5" fmla="*/ 1839410 h 1943631"/>
                    <a:gd name="connsiteX6" fmla="*/ 893510 w 1867477"/>
                    <a:gd name="connsiteY6" fmla="*/ 1508646 h 1943631"/>
                    <a:gd name="connsiteX7" fmla="*/ 843208 w 1867477"/>
                    <a:gd name="connsiteY7" fmla="*/ 1208419 h 1943631"/>
                    <a:gd name="connsiteX8" fmla="*/ 572766 w 1867477"/>
                    <a:gd name="connsiteY8" fmla="*/ 1353082 h 1943631"/>
                    <a:gd name="connsiteX9" fmla="*/ 408826 w 1867477"/>
                    <a:gd name="connsiteY9" fmla="*/ 1841519 h 1943631"/>
                    <a:gd name="connsiteX10" fmla="*/ 91503 w 1867477"/>
                    <a:gd name="connsiteY10" fmla="*/ 1755027 h 1943631"/>
                    <a:gd name="connsiteX11" fmla="*/ 162351 w 1867477"/>
                    <a:gd name="connsiteY11" fmla="*/ 1316427 h 1943631"/>
                    <a:gd name="connsiteX12" fmla="*/ 658564 w 1867477"/>
                    <a:gd name="connsiteY12" fmla="*/ 893952 h 1943631"/>
                    <a:gd name="connsiteX13" fmla="*/ 503237 w 1867477"/>
                    <a:gd name="connsiteY13" fmla="*/ 344199 h 1943631"/>
                    <a:gd name="connsiteX14" fmla="*/ 690407 w 1867477"/>
                    <a:gd name="connsiteY14" fmla="*/ 5813 h 1943631"/>
                    <a:gd name="connsiteX0" fmla="*/ 690407 w 1867477"/>
                    <a:gd name="connsiteY0" fmla="*/ 5813 h 1943631"/>
                    <a:gd name="connsiteX1" fmla="*/ 962796 w 1867477"/>
                    <a:gd name="connsiteY1" fmla="*/ 103443 h 1943631"/>
                    <a:gd name="connsiteX2" fmla="*/ 1233644 w 1867477"/>
                    <a:gd name="connsiteY2" fmla="*/ 1145583 h 1943631"/>
                    <a:gd name="connsiteX3" fmla="*/ 1280545 w 1867477"/>
                    <a:gd name="connsiteY3" fmla="*/ 1413184 h 1943631"/>
                    <a:gd name="connsiteX4" fmla="*/ 1851959 w 1867477"/>
                    <a:gd name="connsiteY4" fmla="*/ 1702739 h 1943631"/>
                    <a:gd name="connsiteX5" fmla="*/ 1501152 w 1867477"/>
                    <a:gd name="connsiteY5" fmla="*/ 1839410 h 1943631"/>
                    <a:gd name="connsiteX6" fmla="*/ 893510 w 1867477"/>
                    <a:gd name="connsiteY6" fmla="*/ 1508646 h 1943631"/>
                    <a:gd name="connsiteX7" fmla="*/ 843208 w 1867477"/>
                    <a:gd name="connsiteY7" fmla="*/ 1208419 h 1943631"/>
                    <a:gd name="connsiteX8" fmla="*/ 548875 w 1867477"/>
                    <a:gd name="connsiteY8" fmla="*/ 1349672 h 1943631"/>
                    <a:gd name="connsiteX9" fmla="*/ 408826 w 1867477"/>
                    <a:gd name="connsiteY9" fmla="*/ 1841519 h 1943631"/>
                    <a:gd name="connsiteX10" fmla="*/ 91503 w 1867477"/>
                    <a:gd name="connsiteY10" fmla="*/ 1755027 h 1943631"/>
                    <a:gd name="connsiteX11" fmla="*/ 162351 w 1867477"/>
                    <a:gd name="connsiteY11" fmla="*/ 1316427 h 1943631"/>
                    <a:gd name="connsiteX12" fmla="*/ 658564 w 1867477"/>
                    <a:gd name="connsiteY12" fmla="*/ 893952 h 1943631"/>
                    <a:gd name="connsiteX13" fmla="*/ 503237 w 1867477"/>
                    <a:gd name="connsiteY13" fmla="*/ 344199 h 1943631"/>
                    <a:gd name="connsiteX14" fmla="*/ 690407 w 1867477"/>
                    <a:gd name="connsiteY14" fmla="*/ 5813 h 1943631"/>
                    <a:gd name="connsiteX0" fmla="*/ 690407 w 1867477"/>
                    <a:gd name="connsiteY0" fmla="*/ 5813 h 1943631"/>
                    <a:gd name="connsiteX1" fmla="*/ 962796 w 1867477"/>
                    <a:gd name="connsiteY1" fmla="*/ 103443 h 1943631"/>
                    <a:gd name="connsiteX2" fmla="*/ 1233644 w 1867477"/>
                    <a:gd name="connsiteY2" fmla="*/ 1145583 h 1943631"/>
                    <a:gd name="connsiteX3" fmla="*/ 1280545 w 1867477"/>
                    <a:gd name="connsiteY3" fmla="*/ 1413184 h 1943631"/>
                    <a:gd name="connsiteX4" fmla="*/ 1851959 w 1867477"/>
                    <a:gd name="connsiteY4" fmla="*/ 1702739 h 1943631"/>
                    <a:gd name="connsiteX5" fmla="*/ 1501152 w 1867477"/>
                    <a:gd name="connsiteY5" fmla="*/ 1839410 h 1943631"/>
                    <a:gd name="connsiteX6" fmla="*/ 893510 w 1867477"/>
                    <a:gd name="connsiteY6" fmla="*/ 1508646 h 1943631"/>
                    <a:gd name="connsiteX7" fmla="*/ 843208 w 1867477"/>
                    <a:gd name="connsiteY7" fmla="*/ 1208419 h 1943631"/>
                    <a:gd name="connsiteX8" fmla="*/ 548875 w 1867477"/>
                    <a:gd name="connsiteY8" fmla="*/ 1349672 h 1943631"/>
                    <a:gd name="connsiteX9" fmla="*/ 408826 w 1867477"/>
                    <a:gd name="connsiteY9" fmla="*/ 1841519 h 1943631"/>
                    <a:gd name="connsiteX10" fmla="*/ 91503 w 1867477"/>
                    <a:gd name="connsiteY10" fmla="*/ 1755027 h 1943631"/>
                    <a:gd name="connsiteX11" fmla="*/ 162351 w 1867477"/>
                    <a:gd name="connsiteY11" fmla="*/ 1316427 h 1943631"/>
                    <a:gd name="connsiteX12" fmla="*/ 658564 w 1867477"/>
                    <a:gd name="connsiteY12" fmla="*/ 893952 h 1943631"/>
                    <a:gd name="connsiteX13" fmla="*/ 503237 w 1867477"/>
                    <a:gd name="connsiteY13" fmla="*/ 344199 h 1943631"/>
                    <a:gd name="connsiteX14" fmla="*/ 690407 w 1867477"/>
                    <a:gd name="connsiteY14" fmla="*/ 5813 h 1943631"/>
                    <a:gd name="connsiteX0" fmla="*/ 503237 w 1867477"/>
                    <a:gd name="connsiteY0" fmla="*/ 279673 h 1879105"/>
                    <a:gd name="connsiteX1" fmla="*/ 962796 w 1867477"/>
                    <a:gd name="connsiteY1" fmla="*/ 38917 h 1879105"/>
                    <a:gd name="connsiteX2" fmla="*/ 1233644 w 1867477"/>
                    <a:gd name="connsiteY2" fmla="*/ 1081057 h 1879105"/>
                    <a:gd name="connsiteX3" fmla="*/ 1280545 w 1867477"/>
                    <a:gd name="connsiteY3" fmla="*/ 1348658 h 1879105"/>
                    <a:gd name="connsiteX4" fmla="*/ 1851959 w 1867477"/>
                    <a:gd name="connsiteY4" fmla="*/ 1638213 h 1879105"/>
                    <a:gd name="connsiteX5" fmla="*/ 1501152 w 1867477"/>
                    <a:gd name="connsiteY5" fmla="*/ 1774884 h 1879105"/>
                    <a:gd name="connsiteX6" fmla="*/ 893510 w 1867477"/>
                    <a:gd name="connsiteY6" fmla="*/ 1444120 h 1879105"/>
                    <a:gd name="connsiteX7" fmla="*/ 843208 w 1867477"/>
                    <a:gd name="connsiteY7" fmla="*/ 1143893 h 1879105"/>
                    <a:gd name="connsiteX8" fmla="*/ 548875 w 1867477"/>
                    <a:gd name="connsiteY8" fmla="*/ 1285146 h 1879105"/>
                    <a:gd name="connsiteX9" fmla="*/ 408826 w 1867477"/>
                    <a:gd name="connsiteY9" fmla="*/ 1776993 h 1879105"/>
                    <a:gd name="connsiteX10" fmla="*/ 91503 w 1867477"/>
                    <a:gd name="connsiteY10" fmla="*/ 1690501 h 1879105"/>
                    <a:gd name="connsiteX11" fmla="*/ 162351 w 1867477"/>
                    <a:gd name="connsiteY11" fmla="*/ 1251901 h 1879105"/>
                    <a:gd name="connsiteX12" fmla="*/ 658564 w 1867477"/>
                    <a:gd name="connsiteY12" fmla="*/ 829426 h 1879105"/>
                    <a:gd name="connsiteX13" fmla="*/ 503237 w 1867477"/>
                    <a:gd name="connsiteY13" fmla="*/ 279673 h 1879105"/>
                    <a:gd name="connsiteX0" fmla="*/ 503237 w 1867477"/>
                    <a:gd name="connsiteY0" fmla="*/ 331230 h 1930662"/>
                    <a:gd name="connsiteX1" fmla="*/ 962796 w 1867477"/>
                    <a:gd name="connsiteY1" fmla="*/ 90474 h 1930662"/>
                    <a:gd name="connsiteX2" fmla="*/ 1233644 w 1867477"/>
                    <a:gd name="connsiteY2" fmla="*/ 1132614 h 1930662"/>
                    <a:gd name="connsiteX3" fmla="*/ 1280545 w 1867477"/>
                    <a:gd name="connsiteY3" fmla="*/ 1400215 h 1930662"/>
                    <a:gd name="connsiteX4" fmla="*/ 1851959 w 1867477"/>
                    <a:gd name="connsiteY4" fmla="*/ 1689770 h 1930662"/>
                    <a:gd name="connsiteX5" fmla="*/ 1501152 w 1867477"/>
                    <a:gd name="connsiteY5" fmla="*/ 1826441 h 1930662"/>
                    <a:gd name="connsiteX6" fmla="*/ 893510 w 1867477"/>
                    <a:gd name="connsiteY6" fmla="*/ 1495677 h 1930662"/>
                    <a:gd name="connsiteX7" fmla="*/ 843208 w 1867477"/>
                    <a:gd name="connsiteY7" fmla="*/ 1195450 h 1930662"/>
                    <a:gd name="connsiteX8" fmla="*/ 548875 w 1867477"/>
                    <a:gd name="connsiteY8" fmla="*/ 1336703 h 1930662"/>
                    <a:gd name="connsiteX9" fmla="*/ 408826 w 1867477"/>
                    <a:gd name="connsiteY9" fmla="*/ 1828550 h 1930662"/>
                    <a:gd name="connsiteX10" fmla="*/ 91503 w 1867477"/>
                    <a:gd name="connsiteY10" fmla="*/ 1742058 h 1930662"/>
                    <a:gd name="connsiteX11" fmla="*/ 162351 w 1867477"/>
                    <a:gd name="connsiteY11" fmla="*/ 1303458 h 1930662"/>
                    <a:gd name="connsiteX12" fmla="*/ 658564 w 1867477"/>
                    <a:gd name="connsiteY12" fmla="*/ 880983 h 1930662"/>
                    <a:gd name="connsiteX13" fmla="*/ 503237 w 1867477"/>
                    <a:gd name="connsiteY13" fmla="*/ 331230 h 1930662"/>
                    <a:gd name="connsiteX0" fmla="*/ 503237 w 1867477"/>
                    <a:gd name="connsiteY0" fmla="*/ 339979 h 1939411"/>
                    <a:gd name="connsiteX1" fmla="*/ 962796 w 1867477"/>
                    <a:gd name="connsiteY1" fmla="*/ 99223 h 1939411"/>
                    <a:gd name="connsiteX2" fmla="*/ 1233644 w 1867477"/>
                    <a:gd name="connsiteY2" fmla="*/ 1141363 h 1939411"/>
                    <a:gd name="connsiteX3" fmla="*/ 1280545 w 1867477"/>
                    <a:gd name="connsiteY3" fmla="*/ 1408964 h 1939411"/>
                    <a:gd name="connsiteX4" fmla="*/ 1851959 w 1867477"/>
                    <a:gd name="connsiteY4" fmla="*/ 1698519 h 1939411"/>
                    <a:gd name="connsiteX5" fmla="*/ 1501152 w 1867477"/>
                    <a:gd name="connsiteY5" fmla="*/ 1835190 h 1939411"/>
                    <a:gd name="connsiteX6" fmla="*/ 893510 w 1867477"/>
                    <a:gd name="connsiteY6" fmla="*/ 1504426 h 1939411"/>
                    <a:gd name="connsiteX7" fmla="*/ 843208 w 1867477"/>
                    <a:gd name="connsiteY7" fmla="*/ 1204199 h 1939411"/>
                    <a:gd name="connsiteX8" fmla="*/ 548875 w 1867477"/>
                    <a:gd name="connsiteY8" fmla="*/ 1345452 h 1939411"/>
                    <a:gd name="connsiteX9" fmla="*/ 408826 w 1867477"/>
                    <a:gd name="connsiteY9" fmla="*/ 1837299 h 1939411"/>
                    <a:gd name="connsiteX10" fmla="*/ 91503 w 1867477"/>
                    <a:gd name="connsiteY10" fmla="*/ 1750807 h 1939411"/>
                    <a:gd name="connsiteX11" fmla="*/ 162351 w 1867477"/>
                    <a:gd name="connsiteY11" fmla="*/ 1312207 h 1939411"/>
                    <a:gd name="connsiteX12" fmla="*/ 658564 w 1867477"/>
                    <a:gd name="connsiteY12" fmla="*/ 889732 h 1939411"/>
                    <a:gd name="connsiteX13" fmla="*/ 503237 w 1867477"/>
                    <a:gd name="connsiteY13" fmla="*/ 339979 h 1939411"/>
                    <a:gd name="connsiteX0" fmla="*/ 503237 w 1867477"/>
                    <a:gd name="connsiteY0" fmla="*/ 340535 h 1939967"/>
                    <a:gd name="connsiteX1" fmla="*/ 962796 w 1867477"/>
                    <a:gd name="connsiteY1" fmla="*/ 99779 h 1939967"/>
                    <a:gd name="connsiteX2" fmla="*/ 1233644 w 1867477"/>
                    <a:gd name="connsiteY2" fmla="*/ 1141919 h 1939967"/>
                    <a:gd name="connsiteX3" fmla="*/ 1280545 w 1867477"/>
                    <a:gd name="connsiteY3" fmla="*/ 1409520 h 1939967"/>
                    <a:gd name="connsiteX4" fmla="*/ 1851959 w 1867477"/>
                    <a:gd name="connsiteY4" fmla="*/ 1699075 h 1939967"/>
                    <a:gd name="connsiteX5" fmla="*/ 1501152 w 1867477"/>
                    <a:gd name="connsiteY5" fmla="*/ 1835746 h 1939967"/>
                    <a:gd name="connsiteX6" fmla="*/ 893510 w 1867477"/>
                    <a:gd name="connsiteY6" fmla="*/ 1504982 h 1939967"/>
                    <a:gd name="connsiteX7" fmla="*/ 843208 w 1867477"/>
                    <a:gd name="connsiteY7" fmla="*/ 1204755 h 1939967"/>
                    <a:gd name="connsiteX8" fmla="*/ 548875 w 1867477"/>
                    <a:gd name="connsiteY8" fmla="*/ 1346008 h 1939967"/>
                    <a:gd name="connsiteX9" fmla="*/ 408826 w 1867477"/>
                    <a:gd name="connsiteY9" fmla="*/ 1837855 h 1939967"/>
                    <a:gd name="connsiteX10" fmla="*/ 91503 w 1867477"/>
                    <a:gd name="connsiteY10" fmla="*/ 1751363 h 1939967"/>
                    <a:gd name="connsiteX11" fmla="*/ 162351 w 1867477"/>
                    <a:gd name="connsiteY11" fmla="*/ 1312763 h 1939967"/>
                    <a:gd name="connsiteX12" fmla="*/ 658564 w 1867477"/>
                    <a:gd name="connsiteY12" fmla="*/ 890288 h 1939967"/>
                    <a:gd name="connsiteX13" fmla="*/ 503237 w 1867477"/>
                    <a:gd name="connsiteY13" fmla="*/ 340535 h 1939967"/>
                    <a:gd name="connsiteX0" fmla="*/ 503237 w 1867477"/>
                    <a:gd name="connsiteY0" fmla="*/ 327274 h 1926706"/>
                    <a:gd name="connsiteX1" fmla="*/ 962796 w 1867477"/>
                    <a:gd name="connsiteY1" fmla="*/ 86518 h 1926706"/>
                    <a:gd name="connsiteX2" fmla="*/ 1233644 w 1867477"/>
                    <a:gd name="connsiteY2" fmla="*/ 1128658 h 1926706"/>
                    <a:gd name="connsiteX3" fmla="*/ 1280545 w 1867477"/>
                    <a:gd name="connsiteY3" fmla="*/ 1396259 h 1926706"/>
                    <a:gd name="connsiteX4" fmla="*/ 1851959 w 1867477"/>
                    <a:gd name="connsiteY4" fmla="*/ 1685814 h 1926706"/>
                    <a:gd name="connsiteX5" fmla="*/ 1501152 w 1867477"/>
                    <a:gd name="connsiteY5" fmla="*/ 1822485 h 1926706"/>
                    <a:gd name="connsiteX6" fmla="*/ 893510 w 1867477"/>
                    <a:gd name="connsiteY6" fmla="*/ 1491721 h 1926706"/>
                    <a:gd name="connsiteX7" fmla="*/ 843208 w 1867477"/>
                    <a:gd name="connsiteY7" fmla="*/ 1191494 h 1926706"/>
                    <a:gd name="connsiteX8" fmla="*/ 548875 w 1867477"/>
                    <a:gd name="connsiteY8" fmla="*/ 1332747 h 1926706"/>
                    <a:gd name="connsiteX9" fmla="*/ 408826 w 1867477"/>
                    <a:gd name="connsiteY9" fmla="*/ 1824594 h 1926706"/>
                    <a:gd name="connsiteX10" fmla="*/ 91503 w 1867477"/>
                    <a:gd name="connsiteY10" fmla="*/ 1738102 h 1926706"/>
                    <a:gd name="connsiteX11" fmla="*/ 162351 w 1867477"/>
                    <a:gd name="connsiteY11" fmla="*/ 1299502 h 1926706"/>
                    <a:gd name="connsiteX12" fmla="*/ 658564 w 1867477"/>
                    <a:gd name="connsiteY12" fmla="*/ 877027 h 1926706"/>
                    <a:gd name="connsiteX13" fmla="*/ 503237 w 1867477"/>
                    <a:gd name="connsiteY13" fmla="*/ 327274 h 1926706"/>
                    <a:gd name="connsiteX0" fmla="*/ 503237 w 1867477"/>
                    <a:gd name="connsiteY0" fmla="*/ 334632 h 1934064"/>
                    <a:gd name="connsiteX1" fmla="*/ 962796 w 1867477"/>
                    <a:gd name="connsiteY1" fmla="*/ 93876 h 1934064"/>
                    <a:gd name="connsiteX2" fmla="*/ 1233644 w 1867477"/>
                    <a:gd name="connsiteY2" fmla="*/ 1136016 h 1934064"/>
                    <a:gd name="connsiteX3" fmla="*/ 1280545 w 1867477"/>
                    <a:gd name="connsiteY3" fmla="*/ 1403617 h 1934064"/>
                    <a:gd name="connsiteX4" fmla="*/ 1851959 w 1867477"/>
                    <a:gd name="connsiteY4" fmla="*/ 1693172 h 1934064"/>
                    <a:gd name="connsiteX5" fmla="*/ 1501152 w 1867477"/>
                    <a:gd name="connsiteY5" fmla="*/ 1829843 h 1934064"/>
                    <a:gd name="connsiteX6" fmla="*/ 893510 w 1867477"/>
                    <a:gd name="connsiteY6" fmla="*/ 1499079 h 1934064"/>
                    <a:gd name="connsiteX7" fmla="*/ 843208 w 1867477"/>
                    <a:gd name="connsiteY7" fmla="*/ 1198852 h 1934064"/>
                    <a:gd name="connsiteX8" fmla="*/ 548875 w 1867477"/>
                    <a:gd name="connsiteY8" fmla="*/ 1340105 h 1934064"/>
                    <a:gd name="connsiteX9" fmla="*/ 408826 w 1867477"/>
                    <a:gd name="connsiteY9" fmla="*/ 1831952 h 1934064"/>
                    <a:gd name="connsiteX10" fmla="*/ 91503 w 1867477"/>
                    <a:gd name="connsiteY10" fmla="*/ 1745460 h 1934064"/>
                    <a:gd name="connsiteX11" fmla="*/ 162351 w 1867477"/>
                    <a:gd name="connsiteY11" fmla="*/ 1306860 h 1934064"/>
                    <a:gd name="connsiteX12" fmla="*/ 658564 w 1867477"/>
                    <a:gd name="connsiteY12" fmla="*/ 884385 h 1934064"/>
                    <a:gd name="connsiteX13" fmla="*/ 503237 w 1867477"/>
                    <a:gd name="connsiteY13" fmla="*/ 334632 h 1934064"/>
                    <a:gd name="connsiteX0" fmla="*/ 503237 w 1874497"/>
                    <a:gd name="connsiteY0" fmla="*/ 334632 h 1919090"/>
                    <a:gd name="connsiteX1" fmla="*/ 962796 w 1874497"/>
                    <a:gd name="connsiteY1" fmla="*/ 93876 h 1919090"/>
                    <a:gd name="connsiteX2" fmla="*/ 1233644 w 1874497"/>
                    <a:gd name="connsiteY2" fmla="*/ 1136016 h 1919090"/>
                    <a:gd name="connsiteX3" fmla="*/ 1280545 w 1874497"/>
                    <a:gd name="connsiteY3" fmla="*/ 1403617 h 1919090"/>
                    <a:gd name="connsiteX4" fmla="*/ 1851959 w 1874497"/>
                    <a:gd name="connsiteY4" fmla="*/ 1693172 h 1919090"/>
                    <a:gd name="connsiteX5" fmla="*/ 1501152 w 1874497"/>
                    <a:gd name="connsiteY5" fmla="*/ 1829843 h 1919090"/>
                    <a:gd name="connsiteX6" fmla="*/ 893510 w 1874497"/>
                    <a:gd name="connsiteY6" fmla="*/ 1499079 h 1919090"/>
                    <a:gd name="connsiteX7" fmla="*/ 843208 w 1874497"/>
                    <a:gd name="connsiteY7" fmla="*/ 1198852 h 1919090"/>
                    <a:gd name="connsiteX8" fmla="*/ 548875 w 1874497"/>
                    <a:gd name="connsiteY8" fmla="*/ 1340105 h 1919090"/>
                    <a:gd name="connsiteX9" fmla="*/ 408826 w 1874497"/>
                    <a:gd name="connsiteY9" fmla="*/ 1831952 h 1919090"/>
                    <a:gd name="connsiteX10" fmla="*/ 91503 w 1874497"/>
                    <a:gd name="connsiteY10" fmla="*/ 1745460 h 1919090"/>
                    <a:gd name="connsiteX11" fmla="*/ 162351 w 1874497"/>
                    <a:gd name="connsiteY11" fmla="*/ 1306860 h 1919090"/>
                    <a:gd name="connsiteX12" fmla="*/ 658564 w 1874497"/>
                    <a:gd name="connsiteY12" fmla="*/ 884385 h 1919090"/>
                    <a:gd name="connsiteX13" fmla="*/ 503237 w 1874497"/>
                    <a:gd name="connsiteY13" fmla="*/ 334632 h 1919090"/>
                    <a:gd name="connsiteX0" fmla="*/ 503237 w 1871778"/>
                    <a:gd name="connsiteY0" fmla="*/ 334632 h 1921811"/>
                    <a:gd name="connsiteX1" fmla="*/ 962796 w 1871778"/>
                    <a:gd name="connsiteY1" fmla="*/ 93876 h 1921811"/>
                    <a:gd name="connsiteX2" fmla="*/ 1233644 w 1871778"/>
                    <a:gd name="connsiteY2" fmla="*/ 1136016 h 1921811"/>
                    <a:gd name="connsiteX3" fmla="*/ 1280545 w 1871778"/>
                    <a:gd name="connsiteY3" fmla="*/ 1403617 h 1921811"/>
                    <a:gd name="connsiteX4" fmla="*/ 1851959 w 1871778"/>
                    <a:gd name="connsiteY4" fmla="*/ 1693172 h 1921811"/>
                    <a:gd name="connsiteX5" fmla="*/ 1453370 w 1871778"/>
                    <a:gd name="connsiteY5" fmla="*/ 1833253 h 1921811"/>
                    <a:gd name="connsiteX6" fmla="*/ 893510 w 1871778"/>
                    <a:gd name="connsiteY6" fmla="*/ 1499079 h 1921811"/>
                    <a:gd name="connsiteX7" fmla="*/ 843208 w 1871778"/>
                    <a:gd name="connsiteY7" fmla="*/ 1198852 h 1921811"/>
                    <a:gd name="connsiteX8" fmla="*/ 548875 w 1871778"/>
                    <a:gd name="connsiteY8" fmla="*/ 1340105 h 1921811"/>
                    <a:gd name="connsiteX9" fmla="*/ 408826 w 1871778"/>
                    <a:gd name="connsiteY9" fmla="*/ 1831952 h 1921811"/>
                    <a:gd name="connsiteX10" fmla="*/ 91503 w 1871778"/>
                    <a:gd name="connsiteY10" fmla="*/ 1745460 h 1921811"/>
                    <a:gd name="connsiteX11" fmla="*/ 162351 w 1871778"/>
                    <a:gd name="connsiteY11" fmla="*/ 1306860 h 1921811"/>
                    <a:gd name="connsiteX12" fmla="*/ 658564 w 1871778"/>
                    <a:gd name="connsiteY12" fmla="*/ 884385 h 1921811"/>
                    <a:gd name="connsiteX13" fmla="*/ 503237 w 1871778"/>
                    <a:gd name="connsiteY13" fmla="*/ 334632 h 1921811"/>
                    <a:gd name="connsiteX0" fmla="*/ 503237 w 1871778"/>
                    <a:gd name="connsiteY0" fmla="*/ 334632 h 1921811"/>
                    <a:gd name="connsiteX1" fmla="*/ 962796 w 1871778"/>
                    <a:gd name="connsiteY1" fmla="*/ 93876 h 1921811"/>
                    <a:gd name="connsiteX2" fmla="*/ 1233644 w 1871778"/>
                    <a:gd name="connsiteY2" fmla="*/ 1136016 h 1921811"/>
                    <a:gd name="connsiteX3" fmla="*/ 1280545 w 1871778"/>
                    <a:gd name="connsiteY3" fmla="*/ 1403617 h 1921811"/>
                    <a:gd name="connsiteX4" fmla="*/ 1851959 w 1871778"/>
                    <a:gd name="connsiteY4" fmla="*/ 1693172 h 1921811"/>
                    <a:gd name="connsiteX5" fmla="*/ 1453370 w 1871778"/>
                    <a:gd name="connsiteY5" fmla="*/ 1833253 h 1921811"/>
                    <a:gd name="connsiteX6" fmla="*/ 893510 w 1871778"/>
                    <a:gd name="connsiteY6" fmla="*/ 1499079 h 1921811"/>
                    <a:gd name="connsiteX7" fmla="*/ 843208 w 1871778"/>
                    <a:gd name="connsiteY7" fmla="*/ 1198852 h 1921811"/>
                    <a:gd name="connsiteX8" fmla="*/ 548875 w 1871778"/>
                    <a:gd name="connsiteY8" fmla="*/ 1340105 h 1921811"/>
                    <a:gd name="connsiteX9" fmla="*/ 408826 w 1871778"/>
                    <a:gd name="connsiteY9" fmla="*/ 1831952 h 1921811"/>
                    <a:gd name="connsiteX10" fmla="*/ 91503 w 1871778"/>
                    <a:gd name="connsiteY10" fmla="*/ 1745460 h 1921811"/>
                    <a:gd name="connsiteX11" fmla="*/ 162351 w 1871778"/>
                    <a:gd name="connsiteY11" fmla="*/ 1306860 h 1921811"/>
                    <a:gd name="connsiteX12" fmla="*/ 658564 w 1871778"/>
                    <a:gd name="connsiteY12" fmla="*/ 884385 h 1921811"/>
                    <a:gd name="connsiteX13" fmla="*/ 503237 w 1871778"/>
                    <a:gd name="connsiteY13" fmla="*/ 334632 h 1921811"/>
                    <a:gd name="connsiteX0" fmla="*/ 503237 w 1872731"/>
                    <a:gd name="connsiteY0" fmla="*/ 334632 h 1900904"/>
                    <a:gd name="connsiteX1" fmla="*/ 962796 w 1872731"/>
                    <a:gd name="connsiteY1" fmla="*/ 93876 h 1900904"/>
                    <a:gd name="connsiteX2" fmla="*/ 1233644 w 1872731"/>
                    <a:gd name="connsiteY2" fmla="*/ 1136016 h 1900904"/>
                    <a:gd name="connsiteX3" fmla="*/ 1280545 w 1872731"/>
                    <a:gd name="connsiteY3" fmla="*/ 1403617 h 1900904"/>
                    <a:gd name="connsiteX4" fmla="*/ 1851959 w 1872731"/>
                    <a:gd name="connsiteY4" fmla="*/ 1693172 h 1900904"/>
                    <a:gd name="connsiteX5" fmla="*/ 1453370 w 1872731"/>
                    <a:gd name="connsiteY5" fmla="*/ 1833253 h 1900904"/>
                    <a:gd name="connsiteX6" fmla="*/ 893510 w 1872731"/>
                    <a:gd name="connsiteY6" fmla="*/ 1499079 h 1900904"/>
                    <a:gd name="connsiteX7" fmla="*/ 843208 w 1872731"/>
                    <a:gd name="connsiteY7" fmla="*/ 1198852 h 1900904"/>
                    <a:gd name="connsiteX8" fmla="*/ 548875 w 1872731"/>
                    <a:gd name="connsiteY8" fmla="*/ 1340105 h 1900904"/>
                    <a:gd name="connsiteX9" fmla="*/ 408826 w 1872731"/>
                    <a:gd name="connsiteY9" fmla="*/ 1831952 h 1900904"/>
                    <a:gd name="connsiteX10" fmla="*/ 91503 w 1872731"/>
                    <a:gd name="connsiteY10" fmla="*/ 1745460 h 1900904"/>
                    <a:gd name="connsiteX11" fmla="*/ 162351 w 1872731"/>
                    <a:gd name="connsiteY11" fmla="*/ 1306860 h 1900904"/>
                    <a:gd name="connsiteX12" fmla="*/ 658564 w 1872731"/>
                    <a:gd name="connsiteY12" fmla="*/ 884385 h 1900904"/>
                    <a:gd name="connsiteX13" fmla="*/ 503237 w 1872731"/>
                    <a:gd name="connsiteY13" fmla="*/ 334632 h 1900904"/>
                    <a:gd name="connsiteX0" fmla="*/ 503237 w 1872731"/>
                    <a:gd name="connsiteY0" fmla="*/ 334632 h 1900904"/>
                    <a:gd name="connsiteX1" fmla="*/ 962796 w 1872731"/>
                    <a:gd name="connsiteY1" fmla="*/ 93876 h 1900904"/>
                    <a:gd name="connsiteX2" fmla="*/ 1233644 w 1872731"/>
                    <a:gd name="connsiteY2" fmla="*/ 1136016 h 1900904"/>
                    <a:gd name="connsiteX3" fmla="*/ 1280545 w 1872731"/>
                    <a:gd name="connsiteY3" fmla="*/ 1403617 h 1900904"/>
                    <a:gd name="connsiteX4" fmla="*/ 1851959 w 1872731"/>
                    <a:gd name="connsiteY4" fmla="*/ 1693172 h 1900904"/>
                    <a:gd name="connsiteX5" fmla="*/ 1453370 w 1872731"/>
                    <a:gd name="connsiteY5" fmla="*/ 1833253 h 1900904"/>
                    <a:gd name="connsiteX6" fmla="*/ 893510 w 1872731"/>
                    <a:gd name="connsiteY6" fmla="*/ 1499079 h 1900904"/>
                    <a:gd name="connsiteX7" fmla="*/ 843208 w 1872731"/>
                    <a:gd name="connsiteY7" fmla="*/ 1198852 h 1900904"/>
                    <a:gd name="connsiteX8" fmla="*/ 548875 w 1872731"/>
                    <a:gd name="connsiteY8" fmla="*/ 1340105 h 1900904"/>
                    <a:gd name="connsiteX9" fmla="*/ 408826 w 1872731"/>
                    <a:gd name="connsiteY9" fmla="*/ 1831952 h 1900904"/>
                    <a:gd name="connsiteX10" fmla="*/ 91503 w 1872731"/>
                    <a:gd name="connsiteY10" fmla="*/ 1745460 h 1900904"/>
                    <a:gd name="connsiteX11" fmla="*/ 162351 w 1872731"/>
                    <a:gd name="connsiteY11" fmla="*/ 1306860 h 1900904"/>
                    <a:gd name="connsiteX12" fmla="*/ 658564 w 1872731"/>
                    <a:gd name="connsiteY12" fmla="*/ 884385 h 1900904"/>
                    <a:gd name="connsiteX13" fmla="*/ 503237 w 1872731"/>
                    <a:gd name="connsiteY13" fmla="*/ 334632 h 1900904"/>
                    <a:gd name="connsiteX0" fmla="*/ 503237 w 1877250"/>
                    <a:gd name="connsiteY0" fmla="*/ 334632 h 1900904"/>
                    <a:gd name="connsiteX1" fmla="*/ 962796 w 1877250"/>
                    <a:gd name="connsiteY1" fmla="*/ 93876 h 1900904"/>
                    <a:gd name="connsiteX2" fmla="*/ 1233644 w 1877250"/>
                    <a:gd name="connsiteY2" fmla="*/ 1136016 h 1900904"/>
                    <a:gd name="connsiteX3" fmla="*/ 1280545 w 1877250"/>
                    <a:gd name="connsiteY3" fmla="*/ 1403617 h 1900904"/>
                    <a:gd name="connsiteX4" fmla="*/ 1856737 w 1877250"/>
                    <a:gd name="connsiteY4" fmla="*/ 1679535 h 1900904"/>
                    <a:gd name="connsiteX5" fmla="*/ 1453370 w 1877250"/>
                    <a:gd name="connsiteY5" fmla="*/ 1833253 h 1900904"/>
                    <a:gd name="connsiteX6" fmla="*/ 893510 w 1877250"/>
                    <a:gd name="connsiteY6" fmla="*/ 1499079 h 1900904"/>
                    <a:gd name="connsiteX7" fmla="*/ 843208 w 1877250"/>
                    <a:gd name="connsiteY7" fmla="*/ 1198852 h 1900904"/>
                    <a:gd name="connsiteX8" fmla="*/ 548875 w 1877250"/>
                    <a:gd name="connsiteY8" fmla="*/ 1340105 h 1900904"/>
                    <a:gd name="connsiteX9" fmla="*/ 408826 w 1877250"/>
                    <a:gd name="connsiteY9" fmla="*/ 1831952 h 1900904"/>
                    <a:gd name="connsiteX10" fmla="*/ 91503 w 1877250"/>
                    <a:gd name="connsiteY10" fmla="*/ 1745460 h 1900904"/>
                    <a:gd name="connsiteX11" fmla="*/ 162351 w 1877250"/>
                    <a:gd name="connsiteY11" fmla="*/ 1306860 h 1900904"/>
                    <a:gd name="connsiteX12" fmla="*/ 658564 w 1877250"/>
                    <a:gd name="connsiteY12" fmla="*/ 884385 h 1900904"/>
                    <a:gd name="connsiteX13" fmla="*/ 503237 w 1877250"/>
                    <a:gd name="connsiteY13" fmla="*/ 334632 h 1900904"/>
                    <a:gd name="connsiteX0" fmla="*/ 503237 w 1877250"/>
                    <a:gd name="connsiteY0" fmla="*/ 334632 h 1900904"/>
                    <a:gd name="connsiteX1" fmla="*/ 962796 w 1877250"/>
                    <a:gd name="connsiteY1" fmla="*/ 93876 h 1900904"/>
                    <a:gd name="connsiteX2" fmla="*/ 1233644 w 1877250"/>
                    <a:gd name="connsiteY2" fmla="*/ 1136016 h 1900904"/>
                    <a:gd name="connsiteX3" fmla="*/ 1280545 w 1877250"/>
                    <a:gd name="connsiteY3" fmla="*/ 1403617 h 1900904"/>
                    <a:gd name="connsiteX4" fmla="*/ 1856737 w 1877250"/>
                    <a:gd name="connsiteY4" fmla="*/ 1679535 h 1900904"/>
                    <a:gd name="connsiteX5" fmla="*/ 1453370 w 1877250"/>
                    <a:gd name="connsiteY5" fmla="*/ 1833253 h 1900904"/>
                    <a:gd name="connsiteX6" fmla="*/ 893510 w 1877250"/>
                    <a:gd name="connsiteY6" fmla="*/ 1499079 h 1900904"/>
                    <a:gd name="connsiteX7" fmla="*/ 843208 w 1877250"/>
                    <a:gd name="connsiteY7" fmla="*/ 1198852 h 1900904"/>
                    <a:gd name="connsiteX8" fmla="*/ 548875 w 1877250"/>
                    <a:gd name="connsiteY8" fmla="*/ 1340105 h 1900904"/>
                    <a:gd name="connsiteX9" fmla="*/ 408826 w 1877250"/>
                    <a:gd name="connsiteY9" fmla="*/ 1831952 h 1900904"/>
                    <a:gd name="connsiteX10" fmla="*/ 91503 w 1877250"/>
                    <a:gd name="connsiteY10" fmla="*/ 1745460 h 1900904"/>
                    <a:gd name="connsiteX11" fmla="*/ 162351 w 1877250"/>
                    <a:gd name="connsiteY11" fmla="*/ 1306860 h 1900904"/>
                    <a:gd name="connsiteX12" fmla="*/ 658564 w 1877250"/>
                    <a:gd name="connsiteY12" fmla="*/ 884385 h 1900904"/>
                    <a:gd name="connsiteX13" fmla="*/ 503237 w 1877250"/>
                    <a:gd name="connsiteY13" fmla="*/ 334632 h 1900904"/>
                    <a:gd name="connsiteX0" fmla="*/ 503237 w 1877250"/>
                    <a:gd name="connsiteY0" fmla="*/ 334632 h 1900904"/>
                    <a:gd name="connsiteX1" fmla="*/ 962796 w 1877250"/>
                    <a:gd name="connsiteY1" fmla="*/ 93876 h 1900904"/>
                    <a:gd name="connsiteX2" fmla="*/ 1233644 w 1877250"/>
                    <a:gd name="connsiteY2" fmla="*/ 1136016 h 1900904"/>
                    <a:gd name="connsiteX3" fmla="*/ 1280545 w 1877250"/>
                    <a:gd name="connsiteY3" fmla="*/ 1403617 h 1900904"/>
                    <a:gd name="connsiteX4" fmla="*/ 1856737 w 1877250"/>
                    <a:gd name="connsiteY4" fmla="*/ 1679535 h 1900904"/>
                    <a:gd name="connsiteX5" fmla="*/ 1453370 w 1877250"/>
                    <a:gd name="connsiteY5" fmla="*/ 1833253 h 1900904"/>
                    <a:gd name="connsiteX6" fmla="*/ 893510 w 1877250"/>
                    <a:gd name="connsiteY6" fmla="*/ 1499079 h 1900904"/>
                    <a:gd name="connsiteX7" fmla="*/ 843208 w 1877250"/>
                    <a:gd name="connsiteY7" fmla="*/ 1198852 h 1900904"/>
                    <a:gd name="connsiteX8" fmla="*/ 548875 w 1877250"/>
                    <a:gd name="connsiteY8" fmla="*/ 1340105 h 1900904"/>
                    <a:gd name="connsiteX9" fmla="*/ 408826 w 1877250"/>
                    <a:gd name="connsiteY9" fmla="*/ 1831952 h 1900904"/>
                    <a:gd name="connsiteX10" fmla="*/ 91503 w 1877250"/>
                    <a:gd name="connsiteY10" fmla="*/ 1745460 h 1900904"/>
                    <a:gd name="connsiteX11" fmla="*/ 162351 w 1877250"/>
                    <a:gd name="connsiteY11" fmla="*/ 1306860 h 1900904"/>
                    <a:gd name="connsiteX12" fmla="*/ 658564 w 1877250"/>
                    <a:gd name="connsiteY12" fmla="*/ 884385 h 1900904"/>
                    <a:gd name="connsiteX13" fmla="*/ 503237 w 1877250"/>
                    <a:gd name="connsiteY13" fmla="*/ 334632 h 1900904"/>
                    <a:gd name="connsiteX0" fmla="*/ 503237 w 1877250"/>
                    <a:gd name="connsiteY0" fmla="*/ 334632 h 1900904"/>
                    <a:gd name="connsiteX1" fmla="*/ 962796 w 1877250"/>
                    <a:gd name="connsiteY1" fmla="*/ 93876 h 1900904"/>
                    <a:gd name="connsiteX2" fmla="*/ 1238422 w 1877250"/>
                    <a:gd name="connsiteY2" fmla="*/ 1136016 h 1900904"/>
                    <a:gd name="connsiteX3" fmla="*/ 1280545 w 1877250"/>
                    <a:gd name="connsiteY3" fmla="*/ 1403617 h 1900904"/>
                    <a:gd name="connsiteX4" fmla="*/ 1856737 w 1877250"/>
                    <a:gd name="connsiteY4" fmla="*/ 1679535 h 1900904"/>
                    <a:gd name="connsiteX5" fmla="*/ 1453370 w 1877250"/>
                    <a:gd name="connsiteY5" fmla="*/ 1833253 h 1900904"/>
                    <a:gd name="connsiteX6" fmla="*/ 893510 w 1877250"/>
                    <a:gd name="connsiteY6" fmla="*/ 1499079 h 1900904"/>
                    <a:gd name="connsiteX7" fmla="*/ 843208 w 1877250"/>
                    <a:gd name="connsiteY7" fmla="*/ 1198852 h 1900904"/>
                    <a:gd name="connsiteX8" fmla="*/ 548875 w 1877250"/>
                    <a:gd name="connsiteY8" fmla="*/ 1340105 h 1900904"/>
                    <a:gd name="connsiteX9" fmla="*/ 408826 w 1877250"/>
                    <a:gd name="connsiteY9" fmla="*/ 1831952 h 1900904"/>
                    <a:gd name="connsiteX10" fmla="*/ 91503 w 1877250"/>
                    <a:gd name="connsiteY10" fmla="*/ 1745460 h 1900904"/>
                    <a:gd name="connsiteX11" fmla="*/ 162351 w 1877250"/>
                    <a:gd name="connsiteY11" fmla="*/ 1306860 h 1900904"/>
                    <a:gd name="connsiteX12" fmla="*/ 658564 w 1877250"/>
                    <a:gd name="connsiteY12" fmla="*/ 884385 h 1900904"/>
                    <a:gd name="connsiteX13" fmla="*/ 503237 w 1877250"/>
                    <a:gd name="connsiteY13" fmla="*/ 334632 h 1900904"/>
                    <a:gd name="connsiteX0" fmla="*/ 503237 w 1877250"/>
                    <a:gd name="connsiteY0" fmla="*/ 334632 h 1900904"/>
                    <a:gd name="connsiteX1" fmla="*/ 962796 w 1877250"/>
                    <a:gd name="connsiteY1" fmla="*/ 93876 h 1900904"/>
                    <a:gd name="connsiteX2" fmla="*/ 1238422 w 1877250"/>
                    <a:gd name="connsiteY2" fmla="*/ 1136016 h 1900904"/>
                    <a:gd name="connsiteX3" fmla="*/ 1280545 w 1877250"/>
                    <a:gd name="connsiteY3" fmla="*/ 1403617 h 1900904"/>
                    <a:gd name="connsiteX4" fmla="*/ 1856737 w 1877250"/>
                    <a:gd name="connsiteY4" fmla="*/ 1679535 h 1900904"/>
                    <a:gd name="connsiteX5" fmla="*/ 1453370 w 1877250"/>
                    <a:gd name="connsiteY5" fmla="*/ 1833253 h 1900904"/>
                    <a:gd name="connsiteX6" fmla="*/ 893510 w 1877250"/>
                    <a:gd name="connsiteY6" fmla="*/ 1499079 h 1900904"/>
                    <a:gd name="connsiteX7" fmla="*/ 843208 w 1877250"/>
                    <a:gd name="connsiteY7" fmla="*/ 1198852 h 1900904"/>
                    <a:gd name="connsiteX8" fmla="*/ 548875 w 1877250"/>
                    <a:gd name="connsiteY8" fmla="*/ 1340105 h 1900904"/>
                    <a:gd name="connsiteX9" fmla="*/ 408826 w 1877250"/>
                    <a:gd name="connsiteY9" fmla="*/ 1831952 h 1900904"/>
                    <a:gd name="connsiteX10" fmla="*/ 91503 w 1877250"/>
                    <a:gd name="connsiteY10" fmla="*/ 1745460 h 1900904"/>
                    <a:gd name="connsiteX11" fmla="*/ 162351 w 1877250"/>
                    <a:gd name="connsiteY11" fmla="*/ 1306860 h 1900904"/>
                    <a:gd name="connsiteX12" fmla="*/ 658564 w 1877250"/>
                    <a:gd name="connsiteY12" fmla="*/ 884385 h 1900904"/>
                    <a:gd name="connsiteX13" fmla="*/ 503237 w 1877250"/>
                    <a:gd name="connsiteY13" fmla="*/ 334632 h 1900904"/>
                    <a:gd name="connsiteX0" fmla="*/ 503237 w 1872731"/>
                    <a:gd name="connsiteY0" fmla="*/ 334632 h 1900904"/>
                    <a:gd name="connsiteX1" fmla="*/ 962796 w 1872731"/>
                    <a:gd name="connsiteY1" fmla="*/ 93876 h 1900904"/>
                    <a:gd name="connsiteX2" fmla="*/ 1238422 w 1872731"/>
                    <a:gd name="connsiteY2" fmla="*/ 1136016 h 1900904"/>
                    <a:gd name="connsiteX3" fmla="*/ 1280545 w 1872731"/>
                    <a:gd name="connsiteY3" fmla="*/ 1403617 h 1900904"/>
                    <a:gd name="connsiteX4" fmla="*/ 1851959 w 1872731"/>
                    <a:gd name="connsiteY4" fmla="*/ 1682944 h 1900904"/>
                    <a:gd name="connsiteX5" fmla="*/ 1453370 w 1872731"/>
                    <a:gd name="connsiteY5" fmla="*/ 1833253 h 1900904"/>
                    <a:gd name="connsiteX6" fmla="*/ 893510 w 1872731"/>
                    <a:gd name="connsiteY6" fmla="*/ 1499079 h 1900904"/>
                    <a:gd name="connsiteX7" fmla="*/ 843208 w 1872731"/>
                    <a:gd name="connsiteY7" fmla="*/ 1198852 h 1900904"/>
                    <a:gd name="connsiteX8" fmla="*/ 548875 w 1872731"/>
                    <a:gd name="connsiteY8" fmla="*/ 1340105 h 1900904"/>
                    <a:gd name="connsiteX9" fmla="*/ 408826 w 1872731"/>
                    <a:gd name="connsiteY9" fmla="*/ 1831952 h 1900904"/>
                    <a:gd name="connsiteX10" fmla="*/ 91503 w 1872731"/>
                    <a:gd name="connsiteY10" fmla="*/ 1745460 h 1900904"/>
                    <a:gd name="connsiteX11" fmla="*/ 162351 w 1872731"/>
                    <a:gd name="connsiteY11" fmla="*/ 1306860 h 1900904"/>
                    <a:gd name="connsiteX12" fmla="*/ 658564 w 1872731"/>
                    <a:gd name="connsiteY12" fmla="*/ 884385 h 1900904"/>
                    <a:gd name="connsiteX13" fmla="*/ 503237 w 1872731"/>
                    <a:gd name="connsiteY13" fmla="*/ 334632 h 1900904"/>
                    <a:gd name="connsiteX0" fmla="*/ 503237 w 1873833"/>
                    <a:gd name="connsiteY0" fmla="*/ 334632 h 1900904"/>
                    <a:gd name="connsiteX1" fmla="*/ 962796 w 1873833"/>
                    <a:gd name="connsiteY1" fmla="*/ 93876 h 1900904"/>
                    <a:gd name="connsiteX2" fmla="*/ 1238422 w 1873833"/>
                    <a:gd name="connsiteY2" fmla="*/ 1136016 h 1900904"/>
                    <a:gd name="connsiteX3" fmla="*/ 1280545 w 1873833"/>
                    <a:gd name="connsiteY3" fmla="*/ 1403617 h 1900904"/>
                    <a:gd name="connsiteX4" fmla="*/ 1851959 w 1873833"/>
                    <a:gd name="connsiteY4" fmla="*/ 1682944 h 1900904"/>
                    <a:gd name="connsiteX5" fmla="*/ 1472483 w 1873833"/>
                    <a:gd name="connsiteY5" fmla="*/ 1826434 h 1900904"/>
                    <a:gd name="connsiteX6" fmla="*/ 893510 w 1873833"/>
                    <a:gd name="connsiteY6" fmla="*/ 1499079 h 1900904"/>
                    <a:gd name="connsiteX7" fmla="*/ 843208 w 1873833"/>
                    <a:gd name="connsiteY7" fmla="*/ 1198852 h 1900904"/>
                    <a:gd name="connsiteX8" fmla="*/ 548875 w 1873833"/>
                    <a:gd name="connsiteY8" fmla="*/ 1340105 h 1900904"/>
                    <a:gd name="connsiteX9" fmla="*/ 408826 w 1873833"/>
                    <a:gd name="connsiteY9" fmla="*/ 1831952 h 1900904"/>
                    <a:gd name="connsiteX10" fmla="*/ 91503 w 1873833"/>
                    <a:gd name="connsiteY10" fmla="*/ 1745460 h 1900904"/>
                    <a:gd name="connsiteX11" fmla="*/ 162351 w 1873833"/>
                    <a:gd name="connsiteY11" fmla="*/ 1306860 h 1900904"/>
                    <a:gd name="connsiteX12" fmla="*/ 658564 w 1873833"/>
                    <a:gd name="connsiteY12" fmla="*/ 884385 h 1900904"/>
                    <a:gd name="connsiteX13" fmla="*/ 503237 w 1873833"/>
                    <a:gd name="connsiteY13" fmla="*/ 334632 h 1900904"/>
                    <a:gd name="connsiteX0" fmla="*/ 503237 w 1873833"/>
                    <a:gd name="connsiteY0" fmla="*/ 334632 h 1900904"/>
                    <a:gd name="connsiteX1" fmla="*/ 962796 w 1873833"/>
                    <a:gd name="connsiteY1" fmla="*/ 93876 h 1900904"/>
                    <a:gd name="connsiteX2" fmla="*/ 1238422 w 1873833"/>
                    <a:gd name="connsiteY2" fmla="*/ 1136016 h 1900904"/>
                    <a:gd name="connsiteX3" fmla="*/ 1280545 w 1873833"/>
                    <a:gd name="connsiteY3" fmla="*/ 1403617 h 1900904"/>
                    <a:gd name="connsiteX4" fmla="*/ 1851959 w 1873833"/>
                    <a:gd name="connsiteY4" fmla="*/ 1682944 h 1900904"/>
                    <a:gd name="connsiteX5" fmla="*/ 1472483 w 1873833"/>
                    <a:gd name="connsiteY5" fmla="*/ 1833253 h 1900904"/>
                    <a:gd name="connsiteX6" fmla="*/ 893510 w 1873833"/>
                    <a:gd name="connsiteY6" fmla="*/ 1499079 h 1900904"/>
                    <a:gd name="connsiteX7" fmla="*/ 843208 w 1873833"/>
                    <a:gd name="connsiteY7" fmla="*/ 1198852 h 1900904"/>
                    <a:gd name="connsiteX8" fmla="*/ 548875 w 1873833"/>
                    <a:gd name="connsiteY8" fmla="*/ 1340105 h 1900904"/>
                    <a:gd name="connsiteX9" fmla="*/ 408826 w 1873833"/>
                    <a:gd name="connsiteY9" fmla="*/ 1831952 h 1900904"/>
                    <a:gd name="connsiteX10" fmla="*/ 91503 w 1873833"/>
                    <a:gd name="connsiteY10" fmla="*/ 1745460 h 1900904"/>
                    <a:gd name="connsiteX11" fmla="*/ 162351 w 1873833"/>
                    <a:gd name="connsiteY11" fmla="*/ 1306860 h 1900904"/>
                    <a:gd name="connsiteX12" fmla="*/ 658564 w 1873833"/>
                    <a:gd name="connsiteY12" fmla="*/ 884385 h 1900904"/>
                    <a:gd name="connsiteX13" fmla="*/ 503237 w 1873833"/>
                    <a:gd name="connsiteY13" fmla="*/ 334632 h 1900904"/>
                    <a:gd name="connsiteX0" fmla="*/ 503237 w 1877969"/>
                    <a:gd name="connsiteY0" fmla="*/ 334632 h 1900904"/>
                    <a:gd name="connsiteX1" fmla="*/ 962796 w 1877969"/>
                    <a:gd name="connsiteY1" fmla="*/ 93876 h 1900904"/>
                    <a:gd name="connsiteX2" fmla="*/ 1238422 w 1877969"/>
                    <a:gd name="connsiteY2" fmla="*/ 1136016 h 1900904"/>
                    <a:gd name="connsiteX3" fmla="*/ 1280545 w 1877969"/>
                    <a:gd name="connsiteY3" fmla="*/ 1403617 h 1900904"/>
                    <a:gd name="connsiteX4" fmla="*/ 1851959 w 1877969"/>
                    <a:gd name="connsiteY4" fmla="*/ 1682944 h 1900904"/>
                    <a:gd name="connsiteX5" fmla="*/ 1472483 w 1877969"/>
                    <a:gd name="connsiteY5" fmla="*/ 1833253 h 1900904"/>
                    <a:gd name="connsiteX6" fmla="*/ 893510 w 1877969"/>
                    <a:gd name="connsiteY6" fmla="*/ 1499079 h 1900904"/>
                    <a:gd name="connsiteX7" fmla="*/ 843208 w 1877969"/>
                    <a:gd name="connsiteY7" fmla="*/ 1198852 h 1900904"/>
                    <a:gd name="connsiteX8" fmla="*/ 548875 w 1877969"/>
                    <a:gd name="connsiteY8" fmla="*/ 1340105 h 1900904"/>
                    <a:gd name="connsiteX9" fmla="*/ 408826 w 1877969"/>
                    <a:gd name="connsiteY9" fmla="*/ 1831952 h 1900904"/>
                    <a:gd name="connsiteX10" fmla="*/ 91503 w 1877969"/>
                    <a:gd name="connsiteY10" fmla="*/ 1745460 h 1900904"/>
                    <a:gd name="connsiteX11" fmla="*/ 162351 w 1877969"/>
                    <a:gd name="connsiteY11" fmla="*/ 1306860 h 1900904"/>
                    <a:gd name="connsiteX12" fmla="*/ 658564 w 1877969"/>
                    <a:gd name="connsiteY12" fmla="*/ 884385 h 1900904"/>
                    <a:gd name="connsiteX13" fmla="*/ 503237 w 1877969"/>
                    <a:gd name="connsiteY13" fmla="*/ 334632 h 1900904"/>
                    <a:gd name="connsiteX0" fmla="*/ 532920 w 1907652"/>
                    <a:gd name="connsiteY0" fmla="*/ 334632 h 1895319"/>
                    <a:gd name="connsiteX1" fmla="*/ 992479 w 1907652"/>
                    <a:gd name="connsiteY1" fmla="*/ 93876 h 1895319"/>
                    <a:gd name="connsiteX2" fmla="*/ 1268105 w 1907652"/>
                    <a:gd name="connsiteY2" fmla="*/ 1136016 h 1895319"/>
                    <a:gd name="connsiteX3" fmla="*/ 1310228 w 1907652"/>
                    <a:gd name="connsiteY3" fmla="*/ 1403617 h 1895319"/>
                    <a:gd name="connsiteX4" fmla="*/ 1881642 w 1907652"/>
                    <a:gd name="connsiteY4" fmla="*/ 1682944 h 1895319"/>
                    <a:gd name="connsiteX5" fmla="*/ 1502166 w 1907652"/>
                    <a:gd name="connsiteY5" fmla="*/ 1833253 h 1895319"/>
                    <a:gd name="connsiteX6" fmla="*/ 923193 w 1907652"/>
                    <a:gd name="connsiteY6" fmla="*/ 1499079 h 1895319"/>
                    <a:gd name="connsiteX7" fmla="*/ 872891 w 1907652"/>
                    <a:gd name="connsiteY7" fmla="*/ 1198852 h 1895319"/>
                    <a:gd name="connsiteX8" fmla="*/ 578558 w 1907652"/>
                    <a:gd name="connsiteY8" fmla="*/ 1340105 h 1895319"/>
                    <a:gd name="connsiteX9" fmla="*/ 438509 w 1907652"/>
                    <a:gd name="connsiteY9" fmla="*/ 1831952 h 1895319"/>
                    <a:gd name="connsiteX10" fmla="*/ 87738 w 1907652"/>
                    <a:gd name="connsiteY10" fmla="*/ 1728413 h 1895319"/>
                    <a:gd name="connsiteX11" fmla="*/ 192034 w 1907652"/>
                    <a:gd name="connsiteY11" fmla="*/ 1306860 h 1895319"/>
                    <a:gd name="connsiteX12" fmla="*/ 688247 w 1907652"/>
                    <a:gd name="connsiteY12" fmla="*/ 884385 h 1895319"/>
                    <a:gd name="connsiteX13" fmla="*/ 532920 w 1907652"/>
                    <a:gd name="connsiteY13" fmla="*/ 334632 h 1895319"/>
                    <a:gd name="connsiteX0" fmla="*/ 532920 w 1907652"/>
                    <a:gd name="connsiteY0" fmla="*/ 334632 h 1895319"/>
                    <a:gd name="connsiteX1" fmla="*/ 992479 w 1907652"/>
                    <a:gd name="connsiteY1" fmla="*/ 93876 h 1895319"/>
                    <a:gd name="connsiteX2" fmla="*/ 1268105 w 1907652"/>
                    <a:gd name="connsiteY2" fmla="*/ 1136016 h 1895319"/>
                    <a:gd name="connsiteX3" fmla="*/ 1310228 w 1907652"/>
                    <a:gd name="connsiteY3" fmla="*/ 1403617 h 1895319"/>
                    <a:gd name="connsiteX4" fmla="*/ 1881642 w 1907652"/>
                    <a:gd name="connsiteY4" fmla="*/ 1682944 h 1895319"/>
                    <a:gd name="connsiteX5" fmla="*/ 1502166 w 1907652"/>
                    <a:gd name="connsiteY5" fmla="*/ 1833253 h 1895319"/>
                    <a:gd name="connsiteX6" fmla="*/ 923193 w 1907652"/>
                    <a:gd name="connsiteY6" fmla="*/ 1499079 h 1895319"/>
                    <a:gd name="connsiteX7" fmla="*/ 872891 w 1907652"/>
                    <a:gd name="connsiteY7" fmla="*/ 1198852 h 1895319"/>
                    <a:gd name="connsiteX8" fmla="*/ 578558 w 1907652"/>
                    <a:gd name="connsiteY8" fmla="*/ 1340105 h 1895319"/>
                    <a:gd name="connsiteX9" fmla="*/ 438509 w 1907652"/>
                    <a:gd name="connsiteY9" fmla="*/ 1831952 h 1895319"/>
                    <a:gd name="connsiteX10" fmla="*/ 87738 w 1907652"/>
                    <a:gd name="connsiteY10" fmla="*/ 1728413 h 1895319"/>
                    <a:gd name="connsiteX11" fmla="*/ 192034 w 1907652"/>
                    <a:gd name="connsiteY11" fmla="*/ 1306860 h 1895319"/>
                    <a:gd name="connsiteX12" fmla="*/ 688247 w 1907652"/>
                    <a:gd name="connsiteY12" fmla="*/ 884385 h 1895319"/>
                    <a:gd name="connsiteX13" fmla="*/ 532920 w 1907652"/>
                    <a:gd name="connsiteY13" fmla="*/ 334632 h 1895319"/>
                    <a:gd name="connsiteX0" fmla="*/ 529449 w 1904181"/>
                    <a:gd name="connsiteY0" fmla="*/ 334632 h 1895319"/>
                    <a:gd name="connsiteX1" fmla="*/ 989008 w 1904181"/>
                    <a:gd name="connsiteY1" fmla="*/ 93876 h 1895319"/>
                    <a:gd name="connsiteX2" fmla="*/ 1264634 w 1904181"/>
                    <a:gd name="connsiteY2" fmla="*/ 1136016 h 1895319"/>
                    <a:gd name="connsiteX3" fmla="*/ 1306757 w 1904181"/>
                    <a:gd name="connsiteY3" fmla="*/ 1403617 h 1895319"/>
                    <a:gd name="connsiteX4" fmla="*/ 1878171 w 1904181"/>
                    <a:gd name="connsiteY4" fmla="*/ 1682944 h 1895319"/>
                    <a:gd name="connsiteX5" fmla="*/ 1498695 w 1904181"/>
                    <a:gd name="connsiteY5" fmla="*/ 1833253 h 1895319"/>
                    <a:gd name="connsiteX6" fmla="*/ 919722 w 1904181"/>
                    <a:gd name="connsiteY6" fmla="*/ 1499079 h 1895319"/>
                    <a:gd name="connsiteX7" fmla="*/ 869420 w 1904181"/>
                    <a:gd name="connsiteY7" fmla="*/ 1198852 h 1895319"/>
                    <a:gd name="connsiteX8" fmla="*/ 575087 w 1904181"/>
                    <a:gd name="connsiteY8" fmla="*/ 1340105 h 1895319"/>
                    <a:gd name="connsiteX9" fmla="*/ 468486 w 1904181"/>
                    <a:gd name="connsiteY9" fmla="*/ 1831952 h 1895319"/>
                    <a:gd name="connsiteX10" fmla="*/ 84267 w 1904181"/>
                    <a:gd name="connsiteY10" fmla="*/ 1728413 h 1895319"/>
                    <a:gd name="connsiteX11" fmla="*/ 188563 w 1904181"/>
                    <a:gd name="connsiteY11" fmla="*/ 1306860 h 1895319"/>
                    <a:gd name="connsiteX12" fmla="*/ 684776 w 1904181"/>
                    <a:gd name="connsiteY12" fmla="*/ 884385 h 1895319"/>
                    <a:gd name="connsiteX13" fmla="*/ 529449 w 1904181"/>
                    <a:gd name="connsiteY13" fmla="*/ 334632 h 1895319"/>
                    <a:gd name="connsiteX0" fmla="*/ 529449 w 1904181"/>
                    <a:gd name="connsiteY0" fmla="*/ 334632 h 1895319"/>
                    <a:gd name="connsiteX1" fmla="*/ 989008 w 1904181"/>
                    <a:gd name="connsiteY1" fmla="*/ 93876 h 1895319"/>
                    <a:gd name="connsiteX2" fmla="*/ 1264634 w 1904181"/>
                    <a:gd name="connsiteY2" fmla="*/ 1136016 h 1895319"/>
                    <a:gd name="connsiteX3" fmla="*/ 1306757 w 1904181"/>
                    <a:gd name="connsiteY3" fmla="*/ 1403617 h 1895319"/>
                    <a:gd name="connsiteX4" fmla="*/ 1878171 w 1904181"/>
                    <a:gd name="connsiteY4" fmla="*/ 1682944 h 1895319"/>
                    <a:gd name="connsiteX5" fmla="*/ 1498695 w 1904181"/>
                    <a:gd name="connsiteY5" fmla="*/ 1833253 h 1895319"/>
                    <a:gd name="connsiteX6" fmla="*/ 919722 w 1904181"/>
                    <a:gd name="connsiteY6" fmla="*/ 1499079 h 1895319"/>
                    <a:gd name="connsiteX7" fmla="*/ 869420 w 1904181"/>
                    <a:gd name="connsiteY7" fmla="*/ 1198852 h 1895319"/>
                    <a:gd name="connsiteX8" fmla="*/ 575087 w 1904181"/>
                    <a:gd name="connsiteY8" fmla="*/ 1340105 h 1895319"/>
                    <a:gd name="connsiteX9" fmla="*/ 468486 w 1904181"/>
                    <a:gd name="connsiteY9" fmla="*/ 1831952 h 1895319"/>
                    <a:gd name="connsiteX10" fmla="*/ 84267 w 1904181"/>
                    <a:gd name="connsiteY10" fmla="*/ 1728413 h 1895319"/>
                    <a:gd name="connsiteX11" fmla="*/ 188563 w 1904181"/>
                    <a:gd name="connsiteY11" fmla="*/ 1306860 h 1895319"/>
                    <a:gd name="connsiteX12" fmla="*/ 684776 w 1904181"/>
                    <a:gd name="connsiteY12" fmla="*/ 884385 h 1895319"/>
                    <a:gd name="connsiteX13" fmla="*/ 529449 w 1904181"/>
                    <a:gd name="connsiteY13" fmla="*/ 334632 h 1895319"/>
                    <a:gd name="connsiteX0" fmla="*/ 529449 w 1904181"/>
                    <a:gd name="connsiteY0" fmla="*/ 334632 h 1895319"/>
                    <a:gd name="connsiteX1" fmla="*/ 989008 w 1904181"/>
                    <a:gd name="connsiteY1" fmla="*/ 93876 h 1895319"/>
                    <a:gd name="connsiteX2" fmla="*/ 1264634 w 1904181"/>
                    <a:gd name="connsiteY2" fmla="*/ 1136016 h 1895319"/>
                    <a:gd name="connsiteX3" fmla="*/ 1306757 w 1904181"/>
                    <a:gd name="connsiteY3" fmla="*/ 1403617 h 1895319"/>
                    <a:gd name="connsiteX4" fmla="*/ 1878171 w 1904181"/>
                    <a:gd name="connsiteY4" fmla="*/ 1682944 h 1895319"/>
                    <a:gd name="connsiteX5" fmla="*/ 1498695 w 1904181"/>
                    <a:gd name="connsiteY5" fmla="*/ 1833253 h 1895319"/>
                    <a:gd name="connsiteX6" fmla="*/ 919722 w 1904181"/>
                    <a:gd name="connsiteY6" fmla="*/ 1499079 h 1895319"/>
                    <a:gd name="connsiteX7" fmla="*/ 869420 w 1904181"/>
                    <a:gd name="connsiteY7" fmla="*/ 1198852 h 1895319"/>
                    <a:gd name="connsiteX8" fmla="*/ 594200 w 1904181"/>
                    <a:gd name="connsiteY8" fmla="*/ 1353742 h 1895319"/>
                    <a:gd name="connsiteX9" fmla="*/ 468486 w 1904181"/>
                    <a:gd name="connsiteY9" fmla="*/ 1831952 h 1895319"/>
                    <a:gd name="connsiteX10" fmla="*/ 84267 w 1904181"/>
                    <a:gd name="connsiteY10" fmla="*/ 1728413 h 1895319"/>
                    <a:gd name="connsiteX11" fmla="*/ 188563 w 1904181"/>
                    <a:gd name="connsiteY11" fmla="*/ 1306860 h 1895319"/>
                    <a:gd name="connsiteX12" fmla="*/ 684776 w 1904181"/>
                    <a:gd name="connsiteY12" fmla="*/ 884385 h 1895319"/>
                    <a:gd name="connsiteX13" fmla="*/ 529449 w 1904181"/>
                    <a:gd name="connsiteY13" fmla="*/ 334632 h 1895319"/>
                    <a:gd name="connsiteX0" fmla="*/ 529449 w 1904181"/>
                    <a:gd name="connsiteY0" fmla="*/ 334632 h 1895319"/>
                    <a:gd name="connsiteX1" fmla="*/ 989008 w 1904181"/>
                    <a:gd name="connsiteY1" fmla="*/ 93876 h 1895319"/>
                    <a:gd name="connsiteX2" fmla="*/ 1264634 w 1904181"/>
                    <a:gd name="connsiteY2" fmla="*/ 1136016 h 1895319"/>
                    <a:gd name="connsiteX3" fmla="*/ 1306757 w 1904181"/>
                    <a:gd name="connsiteY3" fmla="*/ 1403617 h 1895319"/>
                    <a:gd name="connsiteX4" fmla="*/ 1878171 w 1904181"/>
                    <a:gd name="connsiteY4" fmla="*/ 1682944 h 1895319"/>
                    <a:gd name="connsiteX5" fmla="*/ 1498695 w 1904181"/>
                    <a:gd name="connsiteY5" fmla="*/ 1833253 h 1895319"/>
                    <a:gd name="connsiteX6" fmla="*/ 919722 w 1904181"/>
                    <a:gd name="connsiteY6" fmla="*/ 1499079 h 1895319"/>
                    <a:gd name="connsiteX7" fmla="*/ 869420 w 1904181"/>
                    <a:gd name="connsiteY7" fmla="*/ 1198852 h 1895319"/>
                    <a:gd name="connsiteX8" fmla="*/ 594200 w 1904181"/>
                    <a:gd name="connsiteY8" fmla="*/ 1353742 h 1895319"/>
                    <a:gd name="connsiteX9" fmla="*/ 468486 w 1904181"/>
                    <a:gd name="connsiteY9" fmla="*/ 1831952 h 1895319"/>
                    <a:gd name="connsiteX10" fmla="*/ 84267 w 1904181"/>
                    <a:gd name="connsiteY10" fmla="*/ 1728413 h 1895319"/>
                    <a:gd name="connsiteX11" fmla="*/ 188563 w 1904181"/>
                    <a:gd name="connsiteY11" fmla="*/ 1306860 h 1895319"/>
                    <a:gd name="connsiteX12" fmla="*/ 684776 w 1904181"/>
                    <a:gd name="connsiteY12" fmla="*/ 884385 h 1895319"/>
                    <a:gd name="connsiteX13" fmla="*/ 529449 w 1904181"/>
                    <a:gd name="connsiteY13" fmla="*/ 334632 h 1895319"/>
                    <a:gd name="connsiteX0" fmla="*/ 528975 w 1903707"/>
                    <a:gd name="connsiteY0" fmla="*/ 334632 h 1887369"/>
                    <a:gd name="connsiteX1" fmla="*/ 988534 w 1903707"/>
                    <a:gd name="connsiteY1" fmla="*/ 93876 h 1887369"/>
                    <a:gd name="connsiteX2" fmla="*/ 1264160 w 1903707"/>
                    <a:gd name="connsiteY2" fmla="*/ 1136016 h 1887369"/>
                    <a:gd name="connsiteX3" fmla="*/ 1306283 w 1903707"/>
                    <a:gd name="connsiteY3" fmla="*/ 1403617 h 1887369"/>
                    <a:gd name="connsiteX4" fmla="*/ 1877697 w 1903707"/>
                    <a:gd name="connsiteY4" fmla="*/ 1682944 h 1887369"/>
                    <a:gd name="connsiteX5" fmla="*/ 1498221 w 1903707"/>
                    <a:gd name="connsiteY5" fmla="*/ 1833253 h 1887369"/>
                    <a:gd name="connsiteX6" fmla="*/ 919248 w 1903707"/>
                    <a:gd name="connsiteY6" fmla="*/ 1499079 h 1887369"/>
                    <a:gd name="connsiteX7" fmla="*/ 868946 w 1903707"/>
                    <a:gd name="connsiteY7" fmla="*/ 1198852 h 1887369"/>
                    <a:gd name="connsiteX8" fmla="*/ 593726 w 1903707"/>
                    <a:gd name="connsiteY8" fmla="*/ 1353742 h 1887369"/>
                    <a:gd name="connsiteX9" fmla="*/ 472791 w 1903707"/>
                    <a:gd name="connsiteY9" fmla="*/ 1773993 h 1887369"/>
                    <a:gd name="connsiteX10" fmla="*/ 83793 w 1903707"/>
                    <a:gd name="connsiteY10" fmla="*/ 1728413 h 1887369"/>
                    <a:gd name="connsiteX11" fmla="*/ 188089 w 1903707"/>
                    <a:gd name="connsiteY11" fmla="*/ 1306860 h 1887369"/>
                    <a:gd name="connsiteX12" fmla="*/ 684302 w 1903707"/>
                    <a:gd name="connsiteY12" fmla="*/ 884385 h 1887369"/>
                    <a:gd name="connsiteX13" fmla="*/ 528975 w 1903707"/>
                    <a:gd name="connsiteY13" fmla="*/ 334632 h 1887369"/>
                    <a:gd name="connsiteX0" fmla="*/ 445400 w 1820132"/>
                    <a:gd name="connsiteY0" fmla="*/ 334632 h 1895405"/>
                    <a:gd name="connsiteX1" fmla="*/ 904959 w 1820132"/>
                    <a:gd name="connsiteY1" fmla="*/ 93876 h 1895405"/>
                    <a:gd name="connsiteX2" fmla="*/ 1180585 w 1820132"/>
                    <a:gd name="connsiteY2" fmla="*/ 1136016 h 1895405"/>
                    <a:gd name="connsiteX3" fmla="*/ 1222708 w 1820132"/>
                    <a:gd name="connsiteY3" fmla="*/ 1403617 h 1895405"/>
                    <a:gd name="connsiteX4" fmla="*/ 1794122 w 1820132"/>
                    <a:gd name="connsiteY4" fmla="*/ 1682944 h 1895405"/>
                    <a:gd name="connsiteX5" fmla="*/ 1414646 w 1820132"/>
                    <a:gd name="connsiteY5" fmla="*/ 1833253 h 1895405"/>
                    <a:gd name="connsiteX6" fmla="*/ 835673 w 1820132"/>
                    <a:gd name="connsiteY6" fmla="*/ 1499079 h 1895405"/>
                    <a:gd name="connsiteX7" fmla="*/ 785371 w 1820132"/>
                    <a:gd name="connsiteY7" fmla="*/ 1198852 h 1895405"/>
                    <a:gd name="connsiteX8" fmla="*/ 510151 w 1820132"/>
                    <a:gd name="connsiteY8" fmla="*/ 1353742 h 1895405"/>
                    <a:gd name="connsiteX9" fmla="*/ 389216 w 1820132"/>
                    <a:gd name="connsiteY9" fmla="*/ 1773993 h 1895405"/>
                    <a:gd name="connsiteX10" fmla="*/ 218 w 1820132"/>
                    <a:gd name="connsiteY10" fmla="*/ 1728413 h 1895405"/>
                    <a:gd name="connsiteX11" fmla="*/ 104514 w 1820132"/>
                    <a:gd name="connsiteY11" fmla="*/ 1306860 h 1895405"/>
                    <a:gd name="connsiteX12" fmla="*/ 600727 w 1820132"/>
                    <a:gd name="connsiteY12" fmla="*/ 884385 h 1895405"/>
                    <a:gd name="connsiteX13" fmla="*/ 445400 w 1820132"/>
                    <a:gd name="connsiteY13" fmla="*/ 334632 h 1895405"/>
                    <a:gd name="connsiteX0" fmla="*/ 445354 w 1820086"/>
                    <a:gd name="connsiteY0" fmla="*/ 334632 h 1898968"/>
                    <a:gd name="connsiteX1" fmla="*/ 904913 w 1820086"/>
                    <a:gd name="connsiteY1" fmla="*/ 93876 h 1898968"/>
                    <a:gd name="connsiteX2" fmla="*/ 1180539 w 1820086"/>
                    <a:gd name="connsiteY2" fmla="*/ 1136016 h 1898968"/>
                    <a:gd name="connsiteX3" fmla="*/ 1222662 w 1820086"/>
                    <a:gd name="connsiteY3" fmla="*/ 1403617 h 1898968"/>
                    <a:gd name="connsiteX4" fmla="*/ 1794076 w 1820086"/>
                    <a:gd name="connsiteY4" fmla="*/ 1682944 h 1898968"/>
                    <a:gd name="connsiteX5" fmla="*/ 1414600 w 1820086"/>
                    <a:gd name="connsiteY5" fmla="*/ 1833253 h 1898968"/>
                    <a:gd name="connsiteX6" fmla="*/ 835627 w 1820086"/>
                    <a:gd name="connsiteY6" fmla="*/ 1499079 h 1898968"/>
                    <a:gd name="connsiteX7" fmla="*/ 785325 w 1820086"/>
                    <a:gd name="connsiteY7" fmla="*/ 1198852 h 1898968"/>
                    <a:gd name="connsiteX8" fmla="*/ 510105 w 1820086"/>
                    <a:gd name="connsiteY8" fmla="*/ 1353742 h 1898968"/>
                    <a:gd name="connsiteX9" fmla="*/ 389170 w 1820086"/>
                    <a:gd name="connsiteY9" fmla="*/ 1773993 h 1898968"/>
                    <a:gd name="connsiteX10" fmla="*/ 172 w 1820086"/>
                    <a:gd name="connsiteY10" fmla="*/ 1728413 h 1898968"/>
                    <a:gd name="connsiteX11" fmla="*/ 104468 w 1820086"/>
                    <a:gd name="connsiteY11" fmla="*/ 1306860 h 1898968"/>
                    <a:gd name="connsiteX12" fmla="*/ 600681 w 1820086"/>
                    <a:gd name="connsiteY12" fmla="*/ 884385 h 1898968"/>
                    <a:gd name="connsiteX13" fmla="*/ 445354 w 1820086"/>
                    <a:gd name="connsiteY13" fmla="*/ 334632 h 1898968"/>
                    <a:gd name="connsiteX0" fmla="*/ 445352 w 1820084"/>
                    <a:gd name="connsiteY0" fmla="*/ 334632 h 1887369"/>
                    <a:gd name="connsiteX1" fmla="*/ 904911 w 1820084"/>
                    <a:gd name="connsiteY1" fmla="*/ 93876 h 1887369"/>
                    <a:gd name="connsiteX2" fmla="*/ 1180537 w 1820084"/>
                    <a:gd name="connsiteY2" fmla="*/ 1136016 h 1887369"/>
                    <a:gd name="connsiteX3" fmla="*/ 1222660 w 1820084"/>
                    <a:gd name="connsiteY3" fmla="*/ 1403617 h 1887369"/>
                    <a:gd name="connsiteX4" fmla="*/ 1794074 w 1820084"/>
                    <a:gd name="connsiteY4" fmla="*/ 1682944 h 1887369"/>
                    <a:gd name="connsiteX5" fmla="*/ 1414598 w 1820084"/>
                    <a:gd name="connsiteY5" fmla="*/ 1833253 h 1887369"/>
                    <a:gd name="connsiteX6" fmla="*/ 835625 w 1820084"/>
                    <a:gd name="connsiteY6" fmla="*/ 1499079 h 1887369"/>
                    <a:gd name="connsiteX7" fmla="*/ 785323 w 1820084"/>
                    <a:gd name="connsiteY7" fmla="*/ 1198852 h 1887369"/>
                    <a:gd name="connsiteX8" fmla="*/ 510103 w 1820084"/>
                    <a:gd name="connsiteY8" fmla="*/ 1353742 h 1887369"/>
                    <a:gd name="connsiteX9" fmla="*/ 393946 w 1820084"/>
                    <a:gd name="connsiteY9" fmla="*/ 1736490 h 1887369"/>
                    <a:gd name="connsiteX10" fmla="*/ 170 w 1820084"/>
                    <a:gd name="connsiteY10" fmla="*/ 1728413 h 1887369"/>
                    <a:gd name="connsiteX11" fmla="*/ 104466 w 1820084"/>
                    <a:gd name="connsiteY11" fmla="*/ 1306860 h 1887369"/>
                    <a:gd name="connsiteX12" fmla="*/ 600679 w 1820084"/>
                    <a:gd name="connsiteY12" fmla="*/ 884385 h 1887369"/>
                    <a:gd name="connsiteX13" fmla="*/ 445352 w 1820084"/>
                    <a:gd name="connsiteY13" fmla="*/ 334632 h 1887369"/>
                    <a:gd name="connsiteX0" fmla="*/ 445342 w 1820074"/>
                    <a:gd name="connsiteY0" fmla="*/ 334632 h 1894159"/>
                    <a:gd name="connsiteX1" fmla="*/ 904901 w 1820074"/>
                    <a:gd name="connsiteY1" fmla="*/ 93876 h 1894159"/>
                    <a:gd name="connsiteX2" fmla="*/ 1180527 w 1820074"/>
                    <a:gd name="connsiteY2" fmla="*/ 1136016 h 1894159"/>
                    <a:gd name="connsiteX3" fmla="*/ 1222650 w 1820074"/>
                    <a:gd name="connsiteY3" fmla="*/ 1403617 h 1894159"/>
                    <a:gd name="connsiteX4" fmla="*/ 1794064 w 1820074"/>
                    <a:gd name="connsiteY4" fmla="*/ 1682944 h 1894159"/>
                    <a:gd name="connsiteX5" fmla="*/ 1414588 w 1820074"/>
                    <a:gd name="connsiteY5" fmla="*/ 1833253 h 1894159"/>
                    <a:gd name="connsiteX6" fmla="*/ 835615 w 1820074"/>
                    <a:gd name="connsiteY6" fmla="*/ 1499079 h 1894159"/>
                    <a:gd name="connsiteX7" fmla="*/ 785313 w 1820074"/>
                    <a:gd name="connsiteY7" fmla="*/ 1198852 h 1894159"/>
                    <a:gd name="connsiteX8" fmla="*/ 510093 w 1820074"/>
                    <a:gd name="connsiteY8" fmla="*/ 1353742 h 1894159"/>
                    <a:gd name="connsiteX9" fmla="*/ 393936 w 1820074"/>
                    <a:gd name="connsiteY9" fmla="*/ 1736490 h 1894159"/>
                    <a:gd name="connsiteX10" fmla="*/ 160 w 1820074"/>
                    <a:gd name="connsiteY10" fmla="*/ 1728413 h 1894159"/>
                    <a:gd name="connsiteX11" fmla="*/ 104456 w 1820074"/>
                    <a:gd name="connsiteY11" fmla="*/ 1306860 h 1894159"/>
                    <a:gd name="connsiteX12" fmla="*/ 600669 w 1820074"/>
                    <a:gd name="connsiteY12" fmla="*/ 884385 h 1894159"/>
                    <a:gd name="connsiteX13" fmla="*/ 445342 w 1820074"/>
                    <a:gd name="connsiteY13" fmla="*/ 334632 h 1894159"/>
                    <a:gd name="connsiteX0" fmla="*/ 454894 w 1829626"/>
                    <a:gd name="connsiteY0" fmla="*/ 334632 h 1894159"/>
                    <a:gd name="connsiteX1" fmla="*/ 914453 w 1829626"/>
                    <a:gd name="connsiteY1" fmla="*/ 93876 h 1894159"/>
                    <a:gd name="connsiteX2" fmla="*/ 1190079 w 1829626"/>
                    <a:gd name="connsiteY2" fmla="*/ 1136016 h 1894159"/>
                    <a:gd name="connsiteX3" fmla="*/ 1232202 w 1829626"/>
                    <a:gd name="connsiteY3" fmla="*/ 1403617 h 1894159"/>
                    <a:gd name="connsiteX4" fmla="*/ 1803616 w 1829626"/>
                    <a:gd name="connsiteY4" fmla="*/ 1682944 h 1894159"/>
                    <a:gd name="connsiteX5" fmla="*/ 1424140 w 1829626"/>
                    <a:gd name="connsiteY5" fmla="*/ 1833253 h 1894159"/>
                    <a:gd name="connsiteX6" fmla="*/ 845167 w 1829626"/>
                    <a:gd name="connsiteY6" fmla="*/ 1499079 h 1894159"/>
                    <a:gd name="connsiteX7" fmla="*/ 794865 w 1829626"/>
                    <a:gd name="connsiteY7" fmla="*/ 1198852 h 1894159"/>
                    <a:gd name="connsiteX8" fmla="*/ 519645 w 1829626"/>
                    <a:gd name="connsiteY8" fmla="*/ 1353742 h 1894159"/>
                    <a:gd name="connsiteX9" fmla="*/ 403488 w 1829626"/>
                    <a:gd name="connsiteY9" fmla="*/ 1736490 h 1894159"/>
                    <a:gd name="connsiteX10" fmla="*/ 156 w 1829626"/>
                    <a:gd name="connsiteY10" fmla="*/ 1728413 h 1894159"/>
                    <a:gd name="connsiteX11" fmla="*/ 114008 w 1829626"/>
                    <a:gd name="connsiteY11" fmla="*/ 1306860 h 1894159"/>
                    <a:gd name="connsiteX12" fmla="*/ 610221 w 1829626"/>
                    <a:gd name="connsiteY12" fmla="*/ 884385 h 1894159"/>
                    <a:gd name="connsiteX13" fmla="*/ 454894 w 1829626"/>
                    <a:gd name="connsiteY13" fmla="*/ 334632 h 1894159"/>
                    <a:gd name="connsiteX0" fmla="*/ 454894 w 1829626"/>
                    <a:gd name="connsiteY0" fmla="*/ 334632 h 1894159"/>
                    <a:gd name="connsiteX1" fmla="*/ 914453 w 1829626"/>
                    <a:gd name="connsiteY1" fmla="*/ 93876 h 1894159"/>
                    <a:gd name="connsiteX2" fmla="*/ 1190079 w 1829626"/>
                    <a:gd name="connsiteY2" fmla="*/ 1136016 h 1894159"/>
                    <a:gd name="connsiteX3" fmla="*/ 1232202 w 1829626"/>
                    <a:gd name="connsiteY3" fmla="*/ 1403617 h 1894159"/>
                    <a:gd name="connsiteX4" fmla="*/ 1803616 w 1829626"/>
                    <a:gd name="connsiteY4" fmla="*/ 1682944 h 1894159"/>
                    <a:gd name="connsiteX5" fmla="*/ 1424140 w 1829626"/>
                    <a:gd name="connsiteY5" fmla="*/ 1833253 h 1894159"/>
                    <a:gd name="connsiteX6" fmla="*/ 845167 w 1829626"/>
                    <a:gd name="connsiteY6" fmla="*/ 1499079 h 1894159"/>
                    <a:gd name="connsiteX7" fmla="*/ 794865 w 1829626"/>
                    <a:gd name="connsiteY7" fmla="*/ 1198852 h 1894159"/>
                    <a:gd name="connsiteX8" fmla="*/ 519645 w 1829626"/>
                    <a:gd name="connsiteY8" fmla="*/ 1353742 h 1894159"/>
                    <a:gd name="connsiteX9" fmla="*/ 403488 w 1829626"/>
                    <a:gd name="connsiteY9" fmla="*/ 1736490 h 1894159"/>
                    <a:gd name="connsiteX10" fmla="*/ 156 w 1829626"/>
                    <a:gd name="connsiteY10" fmla="*/ 1728413 h 1894159"/>
                    <a:gd name="connsiteX11" fmla="*/ 114008 w 1829626"/>
                    <a:gd name="connsiteY11" fmla="*/ 1306860 h 1894159"/>
                    <a:gd name="connsiteX12" fmla="*/ 610221 w 1829626"/>
                    <a:gd name="connsiteY12" fmla="*/ 884385 h 1894159"/>
                    <a:gd name="connsiteX13" fmla="*/ 454894 w 1829626"/>
                    <a:gd name="connsiteY13" fmla="*/ 334632 h 1894159"/>
                    <a:gd name="connsiteX0" fmla="*/ 454894 w 1829626"/>
                    <a:gd name="connsiteY0" fmla="*/ 334632 h 1894159"/>
                    <a:gd name="connsiteX1" fmla="*/ 914453 w 1829626"/>
                    <a:gd name="connsiteY1" fmla="*/ 93876 h 1894159"/>
                    <a:gd name="connsiteX2" fmla="*/ 1190079 w 1829626"/>
                    <a:gd name="connsiteY2" fmla="*/ 1136016 h 1894159"/>
                    <a:gd name="connsiteX3" fmla="*/ 1232202 w 1829626"/>
                    <a:gd name="connsiteY3" fmla="*/ 1403617 h 1894159"/>
                    <a:gd name="connsiteX4" fmla="*/ 1803616 w 1829626"/>
                    <a:gd name="connsiteY4" fmla="*/ 1682944 h 1894159"/>
                    <a:gd name="connsiteX5" fmla="*/ 1424140 w 1829626"/>
                    <a:gd name="connsiteY5" fmla="*/ 1833253 h 1894159"/>
                    <a:gd name="connsiteX6" fmla="*/ 845167 w 1829626"/>
                    <a:gd name="connsiteY6" fmla="*/ 1499079 h 1894159"/>
                    <a:gd name="connsiteX7" fmla="*/ 794865 w 1829626"/>
                    <a:gd name="connsiteY7" fmla="*/ 1198852 h 1894159"/>
                    <a:gd name="connsiteX8" fmla="*/ 538758 w 1829626"/>
                    <a:gd name="connsiteY8" fmla="*/ 1353742 h 1894159"/>
                    <a:gd name="connsiteX9" fmla="*/ 403488 w 1829626"/>
                    <a:gd name="connsiteY9" fmla="*/ 1736490 h 1894159"/>
                    <a:gd name="connsiteX10" fmla="*/ 156 w 1829626"/>
                    <a:gd name="connsiteY10" fmla="*/ 1728413 h 1894159"/>
                    <a:gd name="connsiteX11" fmla="*/ 114008 w 1829626"/>
                    <a:gd name="connsiteY11" fmla="*/ 1306860 h 1894159"/>
                    <a:gd name="connsiteX12" fmla="*/ 610221 w 1829626"/>
                    <a:gd name="connsiteY12" fmla="*/ 884385 h 1894159"/>
                    <a:gd name="connsiteX13" fmla="*/ 454894 w 1829626"/>
                    <a:gd name="connsiteY13" fmla="*/ 334632 h 1894159"/>
                    <a:gd name="connsiteX0" fmla="*/ 454894 w 1829626"/>
                    <a:gd name="connsiteY0" fmla="*/ 334632 h 1894159"/>
                    <a:gd name="connsiteX1" fmla="*/ 914453 w 1829626"/>
                    <a:gd name="connsiteY1" fmla="*/ 93876 h 1894159"/>
                    <a:gd name="connsiteX2" fmla="*/ 1190079 w 1829626"/>
                    <a:gd name="connsiteY2" fmla="*/ 1136016 h 1894159"/>
                    <a:gd name="connsiteX3" fmla="*/ 1232202 w 1829626"/>
                    <a:gd name="connsiteY3" fmla="*/ 1403617 h 1894159"/>
                    <a:gd name="connsiteX4" fmla="*/ 1803616 w 1829626"/>
                    <a:gd name="connsiteY4" fmla="*/ 1682944 h 1894159"/>
                    <a:gd name="connsiteX5" fmla="*/ 1424140 w 1829626"/>
                    <a:gd name="connsiteY5" fmla="*/ 1833253 h 1894159"/>
                    <a:gd name="connsiteX6" fmla="*/ 845167 w 1829626"/>
                    <a:gd name="connsiteY6" fmla="*/ 1499079 h 1894159"/>
                    <a:gd name="connsiteX7" fmla="*/ 794865 w 1829626"/>
                    <a:gd name="connsiteY7" fmla="*/ 1198852 h 1894159"/>
                    <a:gd name="connsiteX8" fmla="*/ 538758 w 1829626"/>
                    <a:gd name="connsiteY8" fmla="*/ 1353742 h 1894159"/>
                    <a:gd name="connsiteX9" fmla="*/ 403488 w 1829626"/>
                    <a:gd name="connsiteY9" fmla="*/ 1736490 h 1894159"/>
                    <a:gd name="connsiteX10" fmla="*/ 156 w 1829626"/>
                    <a:gd name="connsiteY10" fmla="*/ 1728413 h 1894159"/>
                    <a:gd name="connsiteX11" fmla="*/ 114008 w 1829626"/>
                    <a:gd name="connsiteY11" fmla="*/ 1306860 h 1894159"/>
                    <a:gd name="connsiteX12" fmla="*/ 610221 w 1829626"/>
                    <a:gd name="connsiteY12" fmla="*/ 884385 h 1894159"/>
                    <a:gd name="connsiteX13" fmla="*/ 454894 w 1829626"/>
                    <a:gd name="connsiteY13" fmla="*/ 334632 h 1894159"/>
                    <a:gd name="connsiteX0" fmla="*/ 454894 w 1829626"/>
                    <a:gd name="connsiteY0" fmla="*/ 334632 h 1894159"/>
                    <a:gd name="connsiteX1" fmla="*/ 914453 w 1829626"/>
                    <a:gd name="connsiteY1" fmla="*/ 93876 h 1894159"/>
                    <a:gd name="connsiteX2" fmla="*/ 1190079 w 1829626"/>
                    <a:gd name="connsiteY2" fmla="*/ 1136016 h 1894159"/>
                    <a:gd name="connsiteX3" fmla="*/ 1232202 w 1829626"/>
                    <a:gd name="connsiteY3" fmla="*/ 1403617 h 1894159"/>
                    <a:gd name="connsiteX4" fmla="*/ 1803616 w 1829626"/>
                    <a:gd name="connsiteY4" fmla="*/ 1682944 h 1894159"/>
                    <a:gd name="connsiteX5" fmla="*/ 1424140 w 1829626"/>
                    <a:gd name="connsiteY5" fmla="*/ 1833253 h 1894159"/>
                    <a:gd name="connsiteX6" fmla="*/ 845167 w 1829626"/>
                    <a:gd name="connsiteY6" fmla="*/ 1499079 h 1894159"/>
                    <a:gd name="connsiteX7" fmla="*/ 794865 w 1829626"/>
                    <a:gd name="connsiteY7" fmla="*/ 1198852 h 1894159"/>
                    <a:gd name="connsiteX8" fmla="*/ 538758 w 1829626"/>
                    <a:gd name="connsiteY8" fmla="*/ 1353742 h 1894159"/>
                    <a:gd name="connsiteX9" fmla="*/ 403488 w 1829626"/>
                    <a:gd name="connsiteY9" fmla="*/ 1736490 h 1894159"/>
                    <a:gd name="connsiteX10" fmla="*/ 156 w 1829626"/>
                    <a:gd name="connsiteY10" fmla="*/ 1728413 h 1894159"/>
                    <a:gd name="connsiteX11" fmla="*/ 114008 w 1829626"/>
                    <a:gd name="connsiteY11" fmla="*/ 1306860 h 1894159"/>
                    <a:gd name="connsiteX12" fmla="*/ 610221 w 1829626"/>
                    <a:gd name="connsiteY12" fmla="*/ 884385 h 1894159"/>
                    <a:gd name="connsiteX13" fmla="*/ 454894 w 1829626"/>
                    <a:gd name="connsiteY13" fmla="*/ 334632 h 1894159"/>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610236 w 1829641"/>
                    <a:gd name="connsiteY12" fmla="*/ 884385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552898 w 1829641"/>
                    <a:gd name="connsiteY12" fmla="*/ 932116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552898 w 1829641"/>
                    <a:gd name="connsiteY12" fmla="*/ 932116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552898 w 1829641"/>
                    <a:gd name="connsiteY12" fmla="*/ 932116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454909 w 1829641"/>
                    <a:gd name="connsiteY12"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252684 w 1829641"/>
                    <a:gd name="connsiteY12" fmla="*/ 830847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620606 w 1829641"/>
                    <a:gd name="connsiteY12" fmla="*/ 902443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620606 w 1829641"/>
                    <a:gd name="connsiteY12" fmla="*/ 902443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673166 w 1829641"/>
                    <a:gd name="connsiteY12" fmla="*/ 851303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673166 w 1829641"/>
                    <a:gd name="connsiteY12" fmla="*/ 851303 h 1902280"/>
                    <a:gd name="connsiteX13" fmla="*/ 454909 w 1829641"/>
                    <a:gd name="connsiteY13" fmla="*/ 334632 h 1902280"/>
                    <a:gd name="connsiteX0" fmla="*/ 497913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97913 w 1829641"/>
                    <a:gd name="connsiteY13" fmla="*/ 331845 h 1902902"/>
                    <a:gd name="connsiteX0" fmla="*/ 497913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97913 w 1829641"/>
                    <a:gd name="connsiteY13" fmla="*/ 331845 h 1902902"/>
                    <a:gd name="connsiteX0" fmla="*/ 497913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97913 w 1829641"/>
                    <a:gd name="connsiteY13" fmla="*/ 331845 h 1902902"/>
                    <a:gd name="connsiteX0" fmla="*/ 488356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88356 w 1829641"/>
                    <a:gd name="connsiteY13" fmla="*/ 331845 h 1902902"/>
                    <a:gd name="connsiteX0" fmla="*/ 488356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88356 w 1829641"/>
                    <a:gd name="connsiteY13" fmla="*/ 331845 h 1902902"/>
                    <a:gd name="connsiteX0" fmla="*/ 488356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88356 w 1829641"/>
                    <a:gd name="connsiteY13" fmla="*/ 331845 h 1902902"/>
                    <a:gd name="connsiteX0" fmla="*/ 488356 w 1829641"/>
                    <a:gd name="connsiteY0" fmla="*/ 331845 h 1902902"/>
                    <a:gd name="connsiteX1" fmla="*/ 904912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88356 w 1829641"/>
                    <a:gd name="connsiteY13" fmla="*/ 331845 h 1902902"/>
                    <a:gd name="connsiteX0" fmla="*/ 488356 w 1829641"/>
                    <a:gd name="connsiteY0" fmla="*/ 345855 h 1916912"/>
                    <a:gd name="connsiteX1" fmla="*/ 900134 w 1829641"/>
                    <a:gd name="connsiteY1" fmla="*/ 91461 h 1916912"/>
                    <a:gd name="connsiteX2" fmla="*/ 1190094 w 1829641"/>
                    <a:gd name="connsiteY2" fmla="*/ 1150648 h 1916912"/>
                    <a:gd name="connsiteX3" fmla="*/ 1232217 w 1829641"/>
                    <a:gd name="connsiteY3" fmla="*/ 1418249 h 1916912"/>
                    <a:gd name="connsiteX4" fmla="*/ 1803631 w 1829641"/>
                    <a:gd name="connsiteY4" fmla="*/ 1697576 h 1916912"/>
                    <a:gd name="connsiteX5" fmla="*/ 1424155 w 1829641"/>
                    <a:gd name="connsiteY5" fmla="*/ 1847885 h 1916912"/>
                    <a:gd name="connsiteX6" fmla="*/ 845182 w 1829641"/>
                    <a:gd name="connsiteY6" fmla="*/ 1513711 h 1916912"/>
                    <a:gd name="connsiteX7" fmla="*/ 794880 w 1829641"/>
                    <a:gd name="connsiteY7" fmla="*/ 1213484 h 1916912"/>
                    <a:gd name="connsiteX8" fmla="*/ 538773 w 1829641"/>
                    <a:gd name="connsiteY8" fmla="*/ 1368374 h 1916912"/>
                    <a:gd name="connsiteX9" fmla="*/ 403503 w 1829641"/>
                    <a:gd name="connsiteY9" fmla="*/ 1751122 h 1916912"/>
                    <a:gd name="connsiteX10" fmla="*/ 171 w 1829641"/>
                    <a:gd name="connsiteY10" fmla="*/ 1743045 h 1916912"/>
                    <a:gd name="connsiteX11" fmla="*/ 114023 w 1829641"/>
                    <a:gd name="connsiteY11" fmla="*/ 1321492 h 1916912"/>
                    <a:gd name="connsiteX12" fmla="*/ 673166 w 1829641"/>
                    <a:gd name="connsiteY12" fmla="*/ 865935 h 1916912"/>
                    <a:gd name="connsiteX13" fmla="*/ 488356 w 1829641"/>
                    <a:gd name="connsiteY13" fmla="*/ 345855 h 1916912"/>
                    <a:gd name="connsiteX0" fmla="*/ 488356 w 1829641"/>
                    <a:gd name="connsiteY0" fmla="*/ 345855 h 1916912"/>
                    <a:gd name="connsiteX1" fmla="*/ 900134 w 1829641"/>
                    <a:gd name="connsiteY1" fmla="*/ 91461 h 1916912"/>
                    <a:gd name="connsiteX2" fmla="*/ 1190094 w 1829641"/>
                    <a:gd name="connsiteY2" fmla="*/ 1150648 h 1916912"/>
                    <a:gd name="connsiteX3" fmla="*/ 1232217 w 1829641"/>
                    <a:gd name="connsiteY3" fmla="*/ 1418249 h 1916912"/>
                    <a:gd name="connsiteX4" fmla="*/ 1803631 w 1829641"/>
                    <a:gd name="connsiteY4" fmla="*/ 1697576 h 1916912"/>
                    <a:gd name="connsiteX5" fmla="*/ 1424155 w 1829641"/>
                    <a:gd name="connsiteY5" fmla="*/ 1847885 h 1916912"/>
                    <a:gd name="connsiteX6" fmla="*/ 845182 w 1829641"/>
                    <a:gd name="connsiteY6" fmla="*/ 1513711 h 1916912"/>
                    <a:gd name="connsiteX7" fmla="*/ 794880 w 1829641"/>
                    <a:gd name="connsiteY7" fmla="*/ 1213484 h 1916912"/>
                    <a:gd name="connsiteX8" fmla="*/ 538773 w 1829641"/>
                    <a:gd name="connsiteY8" fmla="*/ 1368374 h 1916912"/>
                    <a:gd name="connsiteX9" fmla="*/ 403503 w 1829641"/>
                    <a:gd name="connsiteY9" fmla="*/ 1751122 h 1916912"/>
                    <a:gd name="connsiteX10" fmla="*/ 171 w 1829641"/>
                    <a:gd name="connsiteY10" fmla="*/ 1743045 h 1916912"/>
                    <a:gd name="connsiteX11" fmla="*/ 114023 w 1829641"/>
                    <a:gd name="connsiteY11" fmla="*/ 1321492 h 1916912"/>
                    <a:gd name="connsiteX12" fmla="*/ 673166 w 1829641"/>
                    <a:gd name="connsiteY12" fmla="*/ 865935 h 1916912"/>
                    <a:gd name="connsiteX13" fmla="*/ 488356 w 1829641"/>
                    <a:gd name="connsiteY13" fmla="*/ 345855 h 1916912"/>
                    <a:gd name="connsiteX0" fmla="*/ 488356 w 1829641"/>
                    <a:gd name="connsiteY0" fmla="*/ 350250 h 1921307"/>
                    <a:gd name="connsiteX1" fmla="*/ 900134 w 1829641"/>
                    <a:gd name="connsiteY1" fmla="*/ 95856 h 1921307"/>
                    <a:gd name="connsiteX2" fmla="*/ 1190094 w 1829641"/>
                    <a:gd name="connsiteY2" fmla="*/ 1155043 h 1921307"/>
                    <a:gd name="connsiteX3" fmla="*/ 1232217 w 1829641"/>
                    <a:gd name="connsiteY3" fmla="*/ 1422644 h 1921307"/>
                    <a:gd name="connsiteX4" fmla="*/ 1803631 w 1829641"/>
                    <a:gd name="connsiteY4" fmla="*/ 1701971 h 1921307"/>
                    <a:gd name="connsiteX5" fmla="*/ 1424155 w 1829641"/>
                    <a:gd name="connsiteY5" fmla="*/ 1852280 h 1921307"/>
                    <a:gd name="connsiteX6" fmla="*/ 845182 w 1829641"/>
                    <a:gd name="connsiteY6" fmla="*/ 1518106 h 1921307"/>
                    <a:gd name="connsiteX7" fmla="*/ 794880 w 1829641"/>
                    <a:gd name="connsiteY7" fmla="*/ 1217879 h 1921307"/>
                    <a:gd name="connsiteX8" fmla="*/ 538773 w 1829641"/>
                    <a:gd name="connsiteY8" fmla="*/ 1372769 h 1921307"/>
                    <a:gd name="connsiteX9" fmla="*/ 403503 w 1829641"/>
                    <a:gd name="connsiteY9" fmla="*/ 1755517 h 1921307"/>
                    <a:gd name="connsiteX10" fmla="*/ 171 w 1829641"/>
                    <a:gd name="connsiteY10" fmla="*/ 1747440 h 1921307"/>
                    <a:gd name="connsiteX11" fmla="*/ 114023 w 1829641"/>
                    <a:gd name="connsiteY11" fmla="*/ 1325887 h 1921307"/>
                    <a:gd name="connsiteX12" fmla="*/ 673166 w 1829641"/>
                    <a:gd name="connsiteY12" fmla="*/ 870330 h 1921307"/>
                    <a:gd name="connsiteX13" fmla="*/ 488356 w 1829641"/>
                    <a:gd name="connsiteY13" fmla="*/ 350250 h 1921307"/>
                    <a:gd name="connsiteX0" fmla="*/ 488356 w 1803631"/>
                    <a:gd name="connsiteY0" fmla="*/ 350250 h 1921307"/>
                    <a:gd name="connsiteX1" fmla="*/ 900134 w 1803631"/>
                    <a:gd name="connsiteY1" fmla="*/ 95856 h 1921307"/>
                    <a:gd name="connsiteX2" fmla="*/ 1190094 w 1803631"/>
                    <a:gd name="connsiteY2" fmla="*/ 1155043 h 1921307"/>
                    <a:gd name="connsiteX3" fmla="*/ 1232217 w 1803631"/>
                    <a:gd name="connsiteY3" fmla="*/ 1422644 h 1921307"/>
                    <a:gd name="connsiteX4" fmla="*/ 1803631 w 1803631"/>
                    <a:gd name="connsiteY4" fmla="*/ 1701971 h 1921307"/>
                    <a:gd name="connsiteX5" fmla="*/ 845182 w 1803631"/>
                    <a:gd name="connsiteY5" fmla="*/ 1518106 h 1921307"/>
                    <a:gd name="connsiteX6" fmla="*/ 794880 w 1803631"/>
                    <a:gd name="connsiteY6" fmla="*/ 1217879 h 1921307"/>
                    <a:gd name="connsiteX7" fmla="*/ 538773 w 1803631"/>
                    <a:gd name="connsiteY7" fmla="*/ 1372769 h 1921307"/>
                    <a:gd name="connsiteX8" fmla="*/ 403503 w 1803631"/>
                    <a:gd name="connsiteY8" fmla="*/ 1755517 h 1921307"/>
                    <a:gd name="connsiteX9" fmla="*/ 171 w 1803631"/>
                    <a:gd name="connsiteY9" fmla="*/ 1747440 h 1921307"/>
                    <a:gd name="connsiteX10" fmla="*/ 114023 w 1803631"/>
                    <a:gd name="connsiteY10" fmla="*/ 1325887 h 1921307"/>
                    <a:gd name="connsiteX11" fmla="*/ 673166 w 1803631"/>
                    <a:gd name="connsiteY11" fmla="*/ 870330 h 1921307"/>
                    <a:gd name="connsiteX12" fmla="*/ 488356 w 1803631"/>
                    <a:gd name="connsiteY12" fmla="*/ 350250 h 1921307"/>
                    <a:gd name="connsiteX0" fmla="*/ 488356 w 1232217"/>
                    <a:gd name="connsiteY0" fmla="*/ 350250 h 1921307"/>
                    <a:gd name="connsiteX1" fmla="*/ 900134 w 1232217"/>
                    <a:gd name="connsiteY1" fmla="*/ 95856 h 1921307"/>
                    <a:gd name="connsiteX2" fmla="*/ 1190094 w 1232217"/>
                    <a:gd name="connsiteY2" fmla="*/ 1155043 h 1921307"/>
                    <a:gd name="connsiteX3" fmla="*/ 1232217 w 1232217"/>
                    <a:gd name="connsiteY3" fmla="*/ 1422644 h 1921307"/>
                    <a:gd name="connsiteX4" fmla="*/ 845182 w 1232217"/>
                    <a:gd name="connsiteY4" fmla="*/ 1518106 h 1921307"/>
                    <a:gd name="connsiteX5" fmla="*/ 794880 w 1232217"/>
                    <a:gd name="connsiteY5" fmla="*/ 1217879 h 1921307"/>
                    <a:gd name="connsiteX6" fmla="*/ 538773 w 1232217"/>
                    <a:gd name="connsiteY6" fmla="*/ 1372769 h 1921307"/>
                    <a:gd name="connsiteX7" fmla="*/ 403503 w 1232217"/>
                    <a:gd name="connsiteY7" fmla="*/ 1755517 h 1921307"/>
                    <a:gd name="connsiteX8" fmla="*/ 171 w 1232217"/>
                    <a:gd name="connsiteY8" fmla="*/ 1747440 h 1921307"/>
                    <a:gd name="connsiteX9" fmla="*/ 114023 w 1232217"/>
                    <a:gd name="connsiteY9" fmla="*/ 1325887 h 1921307"/>
                    <a:gd name="connsiteX10" fmla="*/ 673166 w 1232217"/>
                    <a:gd name="connsiteY10" fmla="*/ 870330 h 1921307"/>
                    <a:gd name="connsiteX11" fmla="*/ 488356 w 1232217"/>
                    <a:gd name="connsiteY11" fmla="*/ 350250 h 1921307"/>
                    <a:gd name="connsiteX0" fmla="*/ 488356 w 1200392"/>
                    <a:gd name="connsiteY0" fmla="*/ 350250 h 1921307"/>
                    <a:gd name="connsiteX1" fmla="*/ 900134 w 1200392"/>
                    <a:gd name="connsiteY1" fmla="*/ 95856 h 1921307"/>
                    <a:gd name="connsiteX2" fmla="*/ 1190094 w 1200392"/>
                    <a:gd name="connsiteY2" fmla="*/ 1155043 h 1921307"/>
                    <a:gd name="connsiteX3" fmla="*/ 845182 w 1200392"/>
                    <a:gd name="connsiteY3" fmla="*/ 1518106 h 1921307"/>
                    <a:gd name="connsiteX4" fmla="*/ 794880 w 1200392"/>
                    <a:gd name="connsiteY4" fmla="*/ 1217879 h 1921307"/>
                    <a:gd name="connsiteX5" fmla="*/ 538773 w 1200392"/>
                    <a:gd name="connsiteY5" fmla="*/ 1372769 h 1921307"/>
                    <a:gd name="connsiteX6" fmla="*/ 403503 w 1200392"/>
                    <a:gd name="connsiteY6" fmla="*/ 1755517 h 1921307"/>
                    <a:gd name="connsiteX7" fmla="*/ 171 w 1200392"/>
                    <a:gd name="connsiteY7" fmla="*/ 1747440 h 1921307"/>
                    <a:gd name="connsiteX8" fmla="*/ 114023 w 1200392"/>
                    <a:gd name="connsiteY8" fmla="*/ 1325887 h 1921307"/>
                    <a:gd name="connsiteX9" fmla="*/ 673166 w 1200392"/>
                    <a:gd name="connsiteY9" fmla="*/ 870330 h 1921307"/>
                    <a:gd name="connsiteX10" fmla="*/ 488356 w 1200392"/>
                    <a:gd name="connsiteY10" fmla="*/ 350250 h 1921307"/>
                    <a:gd name="connsiteX0" fmla="*/ 488356 w 1200392"/>
                    <a:gd name="connsiteY0" fmla="*/ 350250 h 1921307"/>
                    <a:gd name="connsiteX1" fmla="*/ 900134 w 1200392"/>
                    <a:gd name="connsiteY1" fmla="*/ 95856 h 1921307"/>
                    <a:gd name="connsiteX2" fmla="*/ 1190094 w 1200392"/>
                    <a:gd name="connsiteY2" fmla="*/ 1155043 h 1921307"/>
                    <a:gd name="connsiteX3" fmla="*/ 794880 w 1200392"/>
                    <a:gd name="connsiteY3" fmla="*/ 1217879 h 1921307"/>
                    <a:gd name="connsiteX4" fmla="*/ 538773 w 1200392"/>
                    <a:gd name="connsiteY4" fmla="*/ 1372769 h 1921307"/>
                    <a:gd name="connsiteX5" fmla="*/ 403503 w 1200392"/>
                    <a:gd name="connsiteY5" fmla="*/ 1755517 h 1921307"/>
                    <a:gd name="connsiteX6" fmla="*/ 171 w 1200392"/>
                    <a:gd name="connsiteY6" fmla="*/ 1747440 h 1921307"/>
                    <a:gd name="connsiteX7" fmla="*/ 114023 w 1200392"/>
                    <a:gd name="connsiteY7" fmla="*/ 1325887 h 1921307"/>
                    <a:gd name="connsiteX8" fmla="*/ 673166 w 1200392"/>
                    <a:gd name="connsiteY8" fmla="*/ 870330 h 1921307"/>
                    <a:gd name="connsiteX9" fmla="*/ 488356 w 1200392"/>
                    <a:gd name="connsiteY9" fmla="*/ 350250 h 1921307"/>
                    <a:gd name="connsiteX0" fmla="*/ 488356 w 1166396"/>
                    <a:gd name="connsiteY0" fmla="*/ 350250 h 1921307"/>
                    <a:gd name="connsiteX1" fmla="*/ 900134 w 1166396"/>
                    <a:gd name="connsiteY1" fmla="*/ 95856 h 1921307"/>
                    <a:gd name="connsiteX2" fmla="*/ 1154689 w 1166396"/>
                    <a:gd name="connsiteY2" fmla="*/ 904716 h 1921307"/>
                    <a:gd name="connsiteX3" fmla="*/ 794880 w 1166396"/>
                    <a:gd name="connsiteY3" fmla="*/ 1217879 h 1921307"/>
                    <a:gd name="connsiteX4" fmla="*/ 538773 w 1166396"/>
                    <a:gd name="connsiteY4" fmla="*/ 1372769 h 1921307"/>
                    <a:gd name="connsiteX5" fmla="*/ 403503 w 1166396"/>
                    <a:gd name="connsiteY5" fmla="*/ 1755517 h 1921307"/>
                    <a:gd name="connsiteX6" fmla="*/ 171 w 1166396"/>
                    <a:gd name="connsiteY6" fmla="*/ 1747440 h 1921307"/>
                    <a:gd name="connsiteX7" fmla="*/ 114023 w 1166396"/>
                    <a:gd name="connsiteY7" fmla="*/ 1325887 h 1921307"/>
                    <a:gd name="connsiteX8" fmla="*/ 673166 w 1166396"/>
                    <a:gd name="connsiteY8" fmla="*/ 870330 h 1921307"/>
                    <a:gd name="connsiteX9" fmla="*/ 488356 w 1166396"/>
                    <a:gd name="connsiteY9" fmla="*/ 350250 h 1921307"/>
                    <a:gd name="connsiteX0" fmla="*/ 488356 w 1166396"/>
                    <a:gd name="connsiteY0" fmla="*/ 350250 h 1921307"/>
                    <a:gd name="connsiteX1" fmla="*/ 900134 w 1166396"/>
                    <a:gd name="connsiteY1" fmla="*/ 95856 h 1921307"/>
                    <a:gd name="connsiteX2" fmla="*/ 1154689 w 1166396"/>
                    <a:gd name="connsiteY2" fmla="*/ 904716 h 1921307"/>
                    <a:gd name="connsiteX3" fmla="*/ 794880 w 1166396"/>
                    <a:gd name="connsiteY3" fmla="*/ 1217879 h 1921307"/>
                    <a:gd name="connsiteX4" fmla="*/ 538773 w 1166396"/>
                    <a:gd name="connsiteY4" fmla="*/ 1372769 h 1921307"/>
                    <a:gd name="connsiteX5" fmla="*/ 403503 w 1166396"/>
                    <a:gd name="connsiteY5" fmla="*/ 1755517 h 1921307"/>
                    <a:gd name="connsiteX6" fmla="*/ 171 w 1166396"/>
                    <a:gd name="connsiteY6" fmla="*/ 1747440 h 1921307"/>
                    <a:gd name="connsiteX7" fmla="*/ 114023 w 1166396"/>
                    <a:gd name="connsiteY7" fmla="*/ 1325887 h 1921307"/>
                    <a:gd name="connsiteX8" fmla="*/ 673166 w 1166396"/>
                    <a:gd name="connsiteY8" fmla="*/ 870330 h 1921307"/>
                    <a:gd name="connsiteX9" fmla="*/ 488356 w 1166396"/>
                    <a:gd name="connsiteY9" fmla="*/ 350250 h 1921307"/>
                    <a:gd name="connsiteX0" fmla="*/ 488356 w 1166396"/>
                    <a:gd name="connsiteY0" fmla="*/ 350250 h 1921307"/>
                    <a:gd name="connsiteX1" fmla="*/ 900134 w 1166396"/>
                    <a:gd name="connsiteY1" fmla="*/ 95856 h 1921307"/>
                    <a:gd name="connsiteX2" fmla="*/ 1154689 w 1166396"/>
                    <a:gd name="connsiteY2" fmla="*/ 904716 h 1921307"/>
                    <a:gd name="connsiteX3" fmla="*/ 794880 w 1166396"/>
                    <a:gd name="connsiteY3" fmla="*/ 1217879 h 1921307"/>
                    <a:gd name="connsiteX4" fmla="*/ 538773 w 1166396"/>
                    <a:gd name="connsiteY4" fmla="*/ 1372769 h 1921307"/>
                    <a:gd name="connsiteX5" fmla="*/ 403503 w 1166396"/>
                    <a:gd name="connsiteY5" fmla="*/ 1755517 h 1921307"/>
                    <a:gd name="connsiteX6" fmla="*/ 171 w 1166396"/>
                    <a:gd name="connsiteY6" fmla="*/ 1747440 h 1921307"/>
                    <a:gd name="connsiteX7" fmla="*/ 114023 w 1166396"/>
                    <a:gd name="connsiteY7" fmla="*/ 1325887 h 1921307"/>
                    <a:gd name="connsiteX8" fmla="*/ 673166 w 1166396"/>
                    <a:gd name="connsiteY8" fmla="*/ 870330 h 1921307"/>
                    <a:gd name="connsiteX9" fmla="*/ 488356 w 1166396"/>
                    <a:gd name="connsiteY9" fmla="*/ 350250 h 1921307"/>
                    <a:gd name="connsiteX0" fmla="*/ 488356 w 1182536"/>
                    <a:gd name="connsiteY0" fmla="*/ 350250 h 1921307"/>
                    <a:gd name="connsiteX1" fmla="*/ 900134 w 1182536"/>
                    <a:gd name="connsiteY1" fmla="*/ 95856 h 1921307"/>
                    <a:gd name="connsiteX2" fmla="*/ 1171544 w 1182536"/>
                    <a:gd name="connsiteY2" fmla="*/ 907121 h 1921307"/>
                    <a:gd name="connsiteX3" fmla="*/ 794880 w 1182536"/>
                    <a:gd name="connsiteY3" fmla="*/ 1217879 h 1921307"/>
                    <a:gd name="connsiteX4" fmla="*/ 538773 w 1182536"/>
                    <a:gd name="connsiteY4" fmla="*/ 1372769 h 1921307"/>
                    <a:gd name="connsiteX5" fmla="*/ 403503 w 1182536"/>
                    <a:gd name="connsiteY5" fmla="*/ 1755517 h 1921307"/>
                    <a:gd name="connsiteX6" fmla="*/ 171 w 1182536"/>
                    <a:gd name="connsiteY6" fmla="*/ 1747440 h 1921307"/>
                    <a:gd name="connsiteX7" fmla="*/ 114023 w 1182536"/>
                    <a:gd name="connsiteY7" fmla="*/ 1325887 h 1921307"/>
                    <a:gd name="connsiteX8" fmla="*/ 673166 w 1182536"/>
                    <a:gd name="connsiteY8" fmla="*/ 870330 h 1921307"/>
                    <a:gd name="connsiteX9" fmla="*/ 488356 w 1182536"/>
                    <a:gd name="connsiteY9" fmla="*/ 350250 h 1921307"/>
                    <a:gd name="connsiteX0" fmla="*/ 488356 w 1171544"/>
                    <a:gd name="connsiteY0" fmla="*/ 350250 h 1921307"/>
                    <a:gd name="connsiteX1" fmla="*/ 900134 w 1171544"/>
                    <a:gd name="connsiteY1" fmla="*/ 95856 h 1921307"/>
                    <a:gd name="connsiteX2" fmla="*/ 1171544 w 1171544"/>
                    <a:gd name="connsiteY2" fmla="*/ 907121 h 1921307"/>
                    <a:gd name="connsiteX3" fmla="*/ 794880 w 1171544"/>
                    <a:gd name="connsiteY3" fmla="*/ 1217879 h 1921307"/>
                    <a:gd name="connsiteX4" fmla="*/ 538773 w 1171544"/>
                    <a:gd name="connsiteY4" fmla="*/ 1372769 h 1921307"/>
                    <a:gd name="connsiteX5" fmla="*/ 403503 w 1171544"/>
                    <a:gd name="connsiteY5" fmla="*/ 1755517 h 1921307"/>
                    <a:gd name="connsiteX6" fmla="*/ 171 w 1171544"/>
                    <a:gd name="connsiteY6" fmla="*/ 1747440 h 1921307"/>
                    <a:gd name="connsiteX7" fmla="*/ 114023 w 1171544"/>
                    <a:gd name="connsiteY7" fmla="*/ 1325887 h 1921307"/>
                    <a:gd name="connsiteX8" fmla="*/ 673166 w 1171544"/>
                    <a:gd name="connsiteY8" fmla="*/ 870330 h 1921307"/>
                    <a:gd name="connsiteX9" fmla="*/ 488356 w 1171544"/>
                    <a:gd name="connsiteY9" fmla="*/ 350250 h 1921307"/>
                    <a:gd name="connsiteX0" fmla="*/ 488356 w 1171544"/>
                    <a:gd name="connsiteY0" fmla="*/ 350250 h 1921307"/>
                    <a:gd name="connsiteX1" fmla="*/ 900134 w 1171544"/>
                    <a:gd name="connsiteY1" fmla="*/ 95856 h 1921307"/>
                    <a:gd name="connsiteX2" fmla="*/ 1171544 w 1171544"/>
                    <a:gd name="connsiteY2" fmla="*/ 907121 h 1921307"/>
                    <a:gd name="connsiteX3" fmla="*/ 791509 w 1171544"/>
                    <a:gd name="connsiteY3" fmla="*/ 1213069 h 1921307"/>
                    <a:gd name="connsiteX4" fmla="*/ 538773 w 1171544"/>
                    <a:gd name="connsiteY4" fmla="*/ 1372769 h 1921307"/>
                    <a:gd name="connsiteX5" fmla="*/ 403503 w 1171544"/>
                    <a:gd name="connsiteY5" fmla="*/ 1755517 h 1921307"/>
                    <a:gd name="connsiteX6" fmla="*/ 171 w 1171544"/>
                    <a:gd name="connsiteY6" fmla="*/ 1747440 h 1921307"/>
                    <a:gd name="connsiteX7" fmla="*/ 114023 w 1171544"/>
                    <a:gd name="connsiteY7" fmla="*/ 1325887 h 1921307"/>
                    <a:gd name="connsiteX8" fmla="*/ 673166 w 1171544"/>
                    <a:gd name="connsiteY8" fmla="*/ 870330 h 1921307"/>
                    <a:gd name="connsiteX9" fmla="*/ 488356 w 1171544"/>
                    <a:gd name="connsiteY9" fmla="*/ 350250 h 1921307"/>
                    <a:gd name="connsiteX0" fmla="*/ 488356 w 1171544"/>
                    <a:gd name="connsiteY0" fmla="*/ 350250 h 1921307"/>
                    <a:gd name="connsiteX1" fmla="*/ 900134 w 1171544"/>
                    <a:gd name="connsiteY1" fmla="*/ 95856 h 1921307"/>
                    <a:gd name="connsiteX2" fmla="*/ 1171544 w 1171544"/>
                    <a:gd name="connsiteY2" fmla="*/ 907121 h 1921307"/>
                    <a:gd name="connsiteX3" fmla="*/ 791509 w 1171544"/>
                    <a:gd name="connsiteY3" fmla="*/ 1213069 h 1921307"/>
                    <a:gd name="connsiteX4" fmla="*/ 538773 w 1171544"/>
                    <a:gd name="connsiteY4" fmla="*/ 1372769 h 1921307"/>
                    <a:gd name="connsiteX5" fmla="*/ 403503 w 1171544"/>
                    <a:gd name="connsiteY5" fmla="*/ 1755517 h 1921307"/>
                    <a:gd name="connsiteX6" fmla="*/ 171 w 1171544"/>
                    <a:gd name="connsiteY6" fmla="*/ 1747440 h 1921307"/>
                    <a:gd name="connsiteX7" fmla="*/ 114023 w 1171544"/>
                    <a:gd name="connsiteY7" fmla="*/ 1325887 h 1921307"/>
                    <a:gd name="connsiteX8" fmla="*/ 673166 w 1171544"/>
                    <a:gd name="connsiteY8" fmla="*/ 870330 h 1921307"/>
                    <a:gd name="connsiteX9" fmla="*/ 488356 w 1171544"/>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6167"/>
                    <a:gd name="connsiteY0" fmla="*/ 350250 h 1921307"/>
                    <a:gd name="connsiteX1" fmla="*/ 900134 w 1186167"/>
                    <a:gd name="connsiteY1" fmla="*/ 95856 h 1921307"/>
                    <a:gd name="connsiteX2" fmla="*/ 1185028 w 1186167"/>
                    <a:gd name="connsiteY2" fmla="*/ 907121 h 1921307"/>
                    <a:gd name="connsiteX3" fmla="*/ 791509 w 1186167"/>
                    <a:gd name="connsiteY3" fmla="*/ 1213069 h 1921307"/>
                    <a:gd name="connsiteX4" fmla="*/ 538773 w 1186167"/>
                    <a:gd name="connsiteY4" fmla="*/ 1372769 h 1921307"/>
                    <a:gd name="connsiteX5" fmla="*/ 403503 w 1186167"/>
                    <a:gd name="connsiteY5" fmla="*/ 1755517 h 1921307"/>
                    <a:gd name="connsiteX6" fmla="*/ 171 w 1186167"/>
                    <a:gd name="connsiteY6" fmla="*/ 1747440 h 1921307"/>
                    <a:gd name="connsiteX7" fmla="*/ 114023 w 1186167"/>
                    <a:gd name="connsiteY7" fmla="*/ 1325887 h 1921307"/>
                    <a:gd name="connsiteX8" fmla="*/ 673166 w 1186167"/>
                    <a:gd name="connsiteY8" fmla="*/ 870330 h 1921307"/>
                    <a:gd name="connsiteX9" fmla="*/ 488356 w 1186167"/>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538773 w 1185028"/>
                    <a:gd name="connsiteY3" fmla="*/ 1372769 h 1921307"/>
                    <a:gd name="connsiteX4" fmla="*/ 403503 w 1185028"/>
                    <a:gd name="connsiteY4" fmla="*/ 1755517 h 1921307"/>
                    <a:gd name="connsiteX5" fmla="*/ 171 w 1185028"/>
                    <a:gd name="connsiteY5" fmla="*/ 1747440 h 1921307"/>
                    <a:gd name="connsiteX6" fmla="*/ 114023 w 1185028"/>
                    <a:gd name="connsiteY6" fmla="*/ 1325887 h 1921307"/>
                    <a:gd name="connsiteX7" fmla="*/ 673166 w 1185028"/>
                    <a:gd name="connsiteY7" fmla="*/ 870330 h 1921307"/>
                    <a:gd name="connsiteX8" fmla="*/ 488356 w 1185028"/>
                    <a:gd name="connsiteY8" fmla="*/ 350250 h 1921307"/>
                    <a:gd name="connsiteX0" fmla="*/ 488356 w 1187930"/>
                    <a:gd name="connsiteY0" fmla="*/ 350250 h 1921307"/>
                    <a:gd name="connsiteX1" fmla="*/ 900134 w 1187930"/>
                    <a:gd name="connsiteY1" fmla="*/ 95856 h 1921307"/>
                    <a:gd name="connsiteX2" fmla="*/ 1185028 w 1187930"/>
                    <a:gd name="connsiteY2" fmla="*/ 907121 h 1921307"/>
                    <a:gd name="connsiteX3" fmla="*/ 538773 w 1187930"/>
                    <a:gd name="connsiteY3" fmla="*/ 1372769 h 1921307"/>
                    <a:gd name="connsiteX4" fmla="*/ 403503 w 1187930"/>
                    <a:gd name="connsiteY4" fmla="*/ 1755517 h 1921307"/>
                    <a:gd name="connsiteX5" fmla="*/ 171 w 1187930"/>
                    <a:gd name="connsiteY5" fmla="*/ 1747440 h 1921307"/>
                    <a:gd name="connsiteX6" fmla="*/ 114023 w 1187930"/>
                    <a:gd name="connsiteY6" fmla="*/ 1325887 h 1921307"/>
                    <a:gd name="connsiteX7" fmla="*/ 673166 w 1187930"/>
                    <a:gd name="connsiteY7" fmla="*/ 870330 h 1921307"/>
                    <a:gd name="connsiteX8" fmla="*/ 488356 w 1187930"/>
                    <a:gd name="connsiteY8" fmla="*/ 350250 h 1921307"/>
                    <a:gd name="connsiteX0" fmla="*/ 488356 w 1184336"/>
                    <a:gd name="connsiteY0" fmla="*/ 350250 h 1921307"/>
                    <a:gd name="connsiteX1" fmla="*/ 900134 w 1184336"/>
                    <a:gd name="connsiteY1" fmla="*/ 95856 h 1921307"/>
                    <a:gd name="connsiteX2" fmla="*/ 1181416 w 1184336"/>
                    <a:gd name="connsiteY2" fmla="*/ 950925 h 1921307"/>
                    <a:gd name="connsiteX3" fmla="*/ 538773 w 1184336"/>
                    <a:gd name="connsiteY3" fmla="*/ 1372769 h 1921307"/>
                    <a:gd name="connsiteX4" fmla="*/ 403503 w 1184336"/>
                    <a:gd name="connsiteY4" fmla="*/ 1755517 h 1921307"/>
                    <a:gd name="connsiteX5" fmla="*/ 171 w 1184336"/>
                    <a:gd name="connsiteY5" fmla="*/ 1747440 h 1921307"/>
                    <a:gd name="connsiteX6" fmla="*/ 114023 w 1184336"/>
                    <a:gd name="connsiteY6" fmla="*/ 1325887 h 1921307"/>
                    <a:gd name="connsiteX7" fmla="*/ 673166 w 1184336"/>
                    <a:gd name="connsiteY7" fmla="*/ 870330 h 1921307"/>
                    <a:gd name="connsiteX8" fmla="*/ 488356 w 1184336"/>
                    <a:gd name="connsiteY8" fmla="*/ 350250 h 1921307"/>
                    <a:gd name="connsiteX0" fmla="*/ 488356 w 1181416"/>
                    <a:gd name="connsiteY0" fmla="*/ 350250 h 1921307"/>
                    <a:gd name="connsiteX1" fmla="*/ 900134 w 1181416"/>
                    <a:gd name="connsiteY1" fmla="*/ 95856 h 1921307"/>
                    <a:gd name="connsiteX2" fmla="*/ 1181416 w 1181416"/>
                    <a:gd name="connsiteY2" fmla="*/ 950925 h 1921307"/>
                    <a:gd name="connsiteX3" fmla="*/ 538773 w 1181416"/>
                    <a:gd name="connsiteY3" fmla="*/ 1372769 h 1921307"/>
                    <a:gd name="connsiteX4" fmla="*/ 403503 w 1181416"/>
                    <a:gd name="connsiteY4" fmla="*/ 1755517 h 1921307"/>
                    <a:gd name="connsiteX5" fmla="*/ 171 w 1181416"/>
                    <a:gd name="connsiteY5" fmla="*/ 1747440 h 1921307"/>
                    <a:gd name="connsiteX6" fmla="*/ 114023 w 1181416"/>
                    <a:gd name="connsiteY6" fmla="*/ 1325887 h 1921307"/>
                    <a:gd name="connsiteX7" fmla="*/ 673166 w 1181416"/>
                    <a:gd name="connsiteY7" fmla="*/ 870330 h 1921307"/>
                    <a:gd name="connsiteX8" fmla="*/ 488356 w 1181416"/>
                    <a:gd name="connsiteY8" fmla="*/ 350250 h 1921307"/>
                    <a:gd name="connsiteX0" fmla="*/ 488356 w 1181416"/>
                    <a:gd name="connsiteY0" fmla="*/ 350250 h 1921307"/>
                    <a:gd name="connsiteX1" fmla="*/ 900134 w 1181416"/>
                    <a:gd name="connsiteY1" fmla="*/ 95856 h 1921307"/>
                    <a:gd name="connsiteX2" fmla="*/ 1181416 w 1181416"/>
                    <a:gd name="connsiteY2" fmla="*/ 950925 h 1921307"/>
                    <a:gd name="connsiteX3" fmla="*/ 527940 w 1181416"/>
                    <a:gd name="connsiteY3" fmla="*/ 1372769 h 1921307"/>
                    <a:gd name="connsiteX4" fmla="*/ 403503 w 1181416"/>
                    <a:gd name="connsiteY4" fmla="*/ 1755517 h 1921307"/>
                    <a:gd name="connsiteX5" fmla="*/ 171 w 1181416"/>
                    <a:gd name="connsiteY5" fmla="*/ 1747440 h 1921307"/>
                    <a:gd name="connsiteX6" fmla="*/ 114023 w 1181416"/>
                    <a:gd name="connsiteY6" fmla="*/ 1325887 h 1921307"/>
                    <a:gd name="connsiteX7" fmla="*/ 673166 w 1181416"/>
                    <a:gd name="connsiteY7" fmla="*/ 870330 h 1921307"/>
                    <a:gd name="connsiteX8" fmla="*/ 488356 w 1181416"/>
                    <a:gd name="connsiteY8" fmla="*/ 350250 h 1921307"/>
                    <a:gd name="connsiteX0" fmla="*/ 488356 w 1181416"/>
                    <a:gd name="connsiteY0" fmla="*/ 350250 h 1921307"/>
                    <a:gd name="connsiteX1" fmla="*/ 900134 w 1181416"/>
                    <a:gd name="connsiteY1" fmla="*/ 95856 h 1921307"/>
                    <a:gd name="connsiteX2" fmla="*/ 1181416 w 1181416"/>
                    <a:gd name="connsiteY2" fmla="*/ 950925 h 1921307"/>
                    <a:gd name="connsiteX3" fmla="*/ 527940 w 1181416"/>
                    <a:gd name="connsiteY3" fmla="*/ 1372769 h 1921307"/>
                    <a:gd name="connsiteX4" fmla="*/ 403503 w 1181416"/>
                    <a:gd name="connsiteY4" fmla="*/ 1755517 h 1921307"/>
                    <a:gd name="connsiteX5" fmla="*/ 171 w 1181416"/>
                    <a:gd name="connsiteY5" fmla="*/ 1747440 h 1921307"/>
                    <a:gd name="connsiteX6" fmla="*/ 114023 w 1181416"/>
                    <a:gd name="connsiteY6" fmla="*/ 1325887 h 1921307"/>
                    <a:gd name="connsiteX7" fmla="*/ 673166 w 1181416"/>
                    <a:gd name="connsiteY7" fmla="*/ 870330 h 1921307"/>
                    <a:gd name="connsiteX8" fmla="*/ 488356 w 1181416"/>
                    <a:gd name="connsiteY8" fmla="*/ 350250 h 1921307"/>
                    <a:gd name="connsiteX0" fmla="*/ 488356 w 1174194"/>
                    <a:gd name="connsiteY0" fmla="*/ 350250 h 1921307"/>
                    <a:gd name="connsiteX1" fmla="*/ 900134 w 1174194"/>
                    <a:gd name="connsiteY1" fmla="*/ 95856 h 1921307"/>
                    <a:gd name="connsiteX2" fmla="*/ 1174194 w 1174194"/>
                    <a:gd name="connsiteY2" fmla="*/ 1007613 h 1921307"/>
                    <a:gd name="connsiteX3" fmla="*/ 527940 w 1174194"/>
                    <a:gd name="connsiteY3" fmla="*/ 1372769 h 1921307"/>
                    <a:gd name="connsiteX4" fmla="*/ 403503 w 1174194"/>
                    <a:gd name="connsiteY4" fmla="*/ 1755517 h 1921307"/>
                    <a:gd name="connsiteX5" fmla="*/ 171 w 1174194"/>
                    <a:gd name="connsiteY5" fmla="*/ 1747440 h 1921307"/>
                    <a:gd name="connsiteX6" fmla="*/ 114023 w 1174194"/>
                    <a:gd name="connsiteY6" fmla="*/ 1325887 h 1921307"/>
                    <a:gd name="connsiteX7" fmla="*/ 673166 w 1174194"/>
                    <a:gd name="connsiteY7" fmla="*/ 870330 h 1921307"/>
                    <a:gd name="connsiteX8" fmla="*/ 488356 w 1174194"/>
                    <a:gd name="connsiteY8" fmla="*/ 350250 h 1921307"/>
                    <a:gd name="connsiteX0" fmla="*/ 488356 w 1174194"/>
                    <a:gd name="connsiteY0" fmla="*/ 350250 h 1921307"/>
                    <a:gd name="connsiteX1" fmla="*/ 900134 w 1174194"/>
                    <a:gd name="connsiteY1" fmla="*/ 95856 h 1921307"/>
                    <a:gd name="connsiteX2" fmla="*/ 1174194 w 1174194"/>
                    <a:gd name="connsiteY2" fmla="*/ 1007613 h 1921307"/>
                    <a:gd name="connsiteX3" fmla="*/ 527940 w 1174194"/>
                    <a:gd name="connsiteY3" fmla="*/ 1372769 h 1921307"/>
                    <a:gd name="connsiteX4" fmla="*/ 403503 w 1174194"/>
                    <a:gd name="connsiteY4" fmla="*/ 1755517 h 1921307"/>
                    <a:gd name="connsiteX5" fmla="*/ 171 w 1174194"/>
                    <a:gd name="connsiteY5" fmla="*/ 1747440 h 1921307"/>
                    <a:gd name="connsiteX6" fmla="*/ 114023 w 1174194"/>
                    <a:gd name="connsiteY6" fmla="*/ 1325887 h 1921307"/>
                    <a:gd name="connsiteX7" fmla="*/ 673166 w 1174194"/>
                    <a:gd name="connsiteY7" fmla="*/ 870330 h 1921307"/>
                    <a:gd name="connsiteX8" fmla="*/ 488356 w 1174194"/>
                    <a:gd name="connsiteY8" fmla="*/ 350250 h 1921307"/>
                    <a:gd name="connsiteX0" fmla="*/ 488356 w 1174194"/>
                    <a:gd name="connsiteY0" fmla="*/ 350250 h 1921307"/>
                    <a:gd name="connsiteX1" fmla="*/ 900134 w 1174194"/>
                    <a:gd name="connsiteY1" fmla="*/ 95856 h 1921307"/>
                    <a:gd name="connsiteX2" fmla="*/ 1174194 w 1174194"/>
                    <a:gd name="connsiteY2" fmla="*/ 1007613 h 1921307"/>
                    <a:gd name="connsiteX3" fmla="*/ 527940 w 1174194"/>
                    <a:gd name="connsiteY3" fmla="*/ 1372769 h 1921307"/>
                    <a:gd name="connsiteX4" fmla="*/ 403503 w 1174194"/>
                    <a:gd name="connsiteY4" fmla="*/ 1755517 h 1921307"/>
                    <a:gd name="connsiteX5" fmla="*/ 171 w 1174194"/>
                    <a:gd name="connsiteY5" fmla="*/ 1747440 h 1921307"/>
                    <a:gd name="connsiteX6" fmla="*/ 114023 w 1174194"/>
                    <a:gd name="connsiteY6" fmla="*/ 1325887 h 1921307"/>
                    <a:gd name="connsiteX7" fmla="*/ 673166 w 1174194"/>
                    <a:gd name="connsiteY7" fmla="*/ 870330 h 1921307"/>
                    <a:gd name="connsiteX8" fmla="*/ 488356 w 1174194"/>
                    <a:gd name="connsiteY8" fmla="*/ 350250 h 1921307"/>
                    <a:gd name="connsiteX0" fmla="*/ 488356 w 1174194"/>
                    <a:gd name="connsiteY0" fmla="*/ 361654 h 1932711"/>
                    <a:gd name="connsiteX1" fmla="*/ 900134 w 1174194"/>
                    <a:gd name="connsiteY1" fmla="*/ 107260 h 1932711"/>
                    <a:gd name="connsiteX2" fmla="*/ 1174194 w 1174194"/>
                    <a:gd name="connsiteY2" fmla="*/ 1019017 h 1932711"/>
                    <a:gd name="connsiteX3" fmla="*/ 527940 w 1174194"/>
                    <a:gd name="connsiteY3" fmla="*/ 1384173 h 1932711"/>
                    <a:gd name="connsiteX4" fmla="*/ 403503 w 1174194"/>
                    <a:gd name="connsiteY4" fmla="*/ 1766921 h 1932711"/>
                    <a:gd name="connsiteX5" fmla="*/ 171 w 1174194"/>
                    <a:gd name="connsiteY5" fmla="*/ 1758844 h 1932711"/>
                    <a:gd name="connsiteX6" fmla="*/ 114023 w 1174194"/>
                    <a:gd name="connsiteY6" fmla="*/ 1337291 h 1932711"/>
                    <a:gd name="connsiteX7" fmla="*/ 673166 w 1174194"/>
                    <a:gd name="connsiteY7" fmla="*/ 881734 h 1932711"/>
                    <a:gd name="connsiteX8" fmla="*/ 488356 w 1174194"/>
                    <a:gd name="connsiteY8" fmla="*/ 361654 h 1932711"/>
                    <a:gd name="connsiteX0" fmla="*/ 488356 w 1174194"/>
                    <a:gd name="connsiteY0" fmla="*/ 361654 h 1932711"/>
                    <a:gd name="connsiteX1" fmla="*/ 900134 w 1174194"/>
                    <a:gd name="connsiteY1" fmla="*/ 107260 h 1932711"/>
                    <a:gd name="connsiteX2" fmla="*/ 1174194 w 1174194"/>
                    <a:gd name="connsiteY2" fmla="*/ 1019017 h 1932711"/>
                    <a:gd name="connsiteX3" fmla="*/ 527940 w 1174194"/>
                    <a:gd name="connsiteY3" fmla="*/ 1384173 h 1932711"/>
                    <a:gd name="connsiteX4" fmla="*/ 403503 w 1174194"/>
                    <a:gd name="connsiteY4" fmla="*/ 1766921 h 1932711"/>
                    <a:gd name="connsiteX5" fmla="*/ 171 w 1174194"/>
                    <a:gd name="connsiteY5" fmla="*/ 1758844 h 1932711"/>
                    <a:gd name="connsiteX6" fmla="*/ 114023 w 1174194"/>
                    <a:gd name="connsiteY6" fmla="*/ 1337291 h 1932711"/>
                    <a:gd name="connsiteX7" fmla="*/ 673166 w 1174194"/>
                    <a:gd name="connsiteY7" fmla="*/ 881734 h 1932711"/>
                    <a:gd name="connsiteX8" fmla="*/ 488356 w 1174194"/>
                    <a:gd name="connsiteY8" fmla="*/ 361654 h 1932711"/>
                    <a:gd name="connsiteX0" fmla="*/ 488356 w 1174194"/>
                    <a:gd name="connsiteY0" fmla="*/ 354856 h 1925913"/>
                    <a:gd name="connsiteX1" fmla="*/ 900134 w 1174194"/>
                    <a:gd name="connsiteY1" fmla="*/ 100462 h 1925913"/>
                    <a:gd name="connsiteX2" fmla="*/ 1174194 w 1174194"/>
                    <a:gd name="connsiteY2" fmla="*/ 1012219 h 1925913"/>
                    <a:gd name="connsiteX3" fmla="*/ 527940 w 1174194"/>
                    <a:gd name="connsiteY3" fmla="*/ 1377375 h 1925913"/>
                    <a:gd name="connsiteX4" fmla="*/ 403503 w 1174194"/>
                    <a:gd name="connsiteY4" fmla="*/ 1760123 h 1925913"/>
                    <a:gd name="connsiteX5" fmla="*/ 171 w 1174194"/>
                    <a:gd name="connsiteY5" fmla="*/ 1752046 h 1925913"/>
                    <a:gd name="connsiteX6" fmla="*/ 114023 w 1174194"/>
                    <a:gd name="connsiteY6" fmla="*/ 1330493 h 1925913"/>
                    <a:gd name="connsiteX7" fmla="*/ 673166 w 1174194"/>
                    <a:gd name="connsiteY7" fmla="*/ 874936 h 1925913"/>
                    <a:gd name="connsiteX8" fmla="*/ 488356 w 1174194"/>
                    <a:gd name="connsiteY8" fmla="*/ 354856 h 1925913"/>
                    <a:gd name="connsiteX0" fmla="*/ 488356 w 1174194"/>
                    <a:gd name="connsiteY0" fmla="*/ 354856 h 1925913"/>
                    <a:gd name="connsiteX1" fmla="*/ 914580 w 1174194"/>
                    <a:gd name="connsiteY1" fmla="*/ 100462 h 1925913"/>
                    <a:gd name="connsiteX2" fmla="*/ 1174194 w 1174194"/>
                    <a:gd name="connsiteY2" fmla="*/ 1012219 h 1925913"/>
                    <a:gd name="connsiteX3" fmla="*/ 527940 w 1174194"/>
                    <a:gd name="connsiteY3" fmla="*/ 1377375 h 1925913"/>
                    <a:gd name="connsiteX4" fmla="*/ 403503 w 1174194"/>
                    <a:gd name="connsiteY4" fmla="*/ 1760123 h 1925913"/>
                    <a:gd name="connsiteX5" fmla="*/ 171 w 1174194"/>
                    <a:gd name="connsiteY5" fmla="*/ 1752046 h 1925913"/>
                    <a:gd name="connsiteX6" fmla="*/ 114023 w 1174194"/>
                    <a:gd name="connsiteY6" fmla="*/ 1330493 h 1925913"/>
                    <a:gd name="connsiteX7" fmla="*/ 673166 w 1174194"/>
                    <a:gd name="connsiteY7" fmla="*/ 874936 h 1925913"/>
                    <a:gd name="connsiteX8" fmla="*/ 488356 w 1174194"/>
                    <a:gd name="connsiteY8" fmla="*/ 354856 h 1925913"/>
                    <a:gd name="connsiteX0" fmla="*/ 488356 w 1174194"/>
                    <a:gd name="connsiteY0" fmla="*/ 355988 h 1927045"/>
                    <a:gd name="connsiteX1" fmla="*/ 914580 w 1174194"/>
                    <a:gd name="connsiteY1" fmla="*/ 101594 h 1927045"/>
                    <a:gd name="connsiteX2" fmla="*/ 1174194 w 1174194"/>
                    <a:gd name="connsiteY2" fmla="*/ 1013351 h 1927045"/>
                    <a:gd name="connsiteX3" fmla="*/ 527940 w 1174194"/>
                    <a:gd name="connsiteY3" fmla="*/ 1378507 h 1927045"/>
                    <a:gd name="connsiteX4" fmla="*/ 403503 w 1174194"/>
                    <a:gd name="connsiteY4" fmla="*/ 1761255 h 1927045"/>
                    <a:gd name="connsiteX5" fmla="*/ 171 w 1174194"/>
                    <a:gd name="connsiteY5" fmla="*/ 1753178 h 1927045"/>
                    <a:gd name="connsiteX6" fmla="*/ 114023 w 1174194"/>
                    <a:gd name="connsiteY6" fmla="*/ 1331625 h 1927045"/>
                    <a:gd name="connsiteX7" fmla="*/ 673166 w 1174194"/>
                    <a:gd name="connsiteY7" fmla="*/ 876068 h 1927045"/>
                    <a:gd name="connsiteX8" fmla="*/ 488356 w 1174194"/>
                    <a:gd name="connsiteY8" fmla="*/ 355988 h 1927045"/>
                    <a:gd name="connsiteX0" fmla="*/ 488356 w 1174194"/>
                    <a:gd name="connsiteY0" fmla="*/ 355988 h 1927045"/>
                    <a:gd name="connsiteX1" fmla="*/ 914580 w 1174194"/>
                    <a:gd name="connsiteY1" fmla="*/ 101594 h 1927045"/>
                    <a:gd name="connsiteX2" fmla="*/ 1174194 w 1174194"/>
                    <a:gd name="connsiteY2" fmla="*/ 1013351 h 1927045"/>
                    <a:gd name="connsiteX3" fmla="*/ 527940 w 1174194"/>
                    <a:gd name="connsiteY3" fmla="*/ 1378507 h 1927045"/>
                    <a:gd name="connsiteX4" fmla="*/ 403503 w 1174194"/>
                    <a:gd name="connsiteY4" fmla="*/ 1761255 h 1927045"/>
                    <a:gd name="connsiteX5" fmla="*/ 171 w 1174194"/>
                    <a:gd name="connsiteY5" fmla="*/ 1753178 h 1927045"/>
                    <a:gd name="connsiteX6" fmla="*/ 114023 w 1174194"/>
                    <a:gd name="connsiteY6" fmla="*/ 1331625 h 1927045"/>
                    <a:gd name="connsiteX7" fmla="*/ 673166 w 1174194"/>
                    <a:gd name="connsiteY7" fmla="*/ 876068 h 1927045"/>
                    <a:gd name="connsiteX8" fmla="*/ 488356 w 1174194"/>
                    <a:gd name="connsiteY8" fmla="*/ 355988 h 1927045"/>
                    <a:gd name="connsiteX0" fmla="*/ 488356 w 1174194"/>
                    <a:gd name="connsiteY0" fmla="*/ 355988 h 1927045"/>
                    <a:gd name="connsiteX1" fmla="*/ 914580 w 1174194"/>
                    <a:gd name="connsiteY1" fmla="*/ 101594 h 1927045"/>
                    <a:gd name="connsiteX2" fmla="*/ 1174194 w 1174194"/>
                    <a:gd name="connsiteY2" fmla="*/ 1013351 h 1927045"/>
                    <a:gd name="connsiteX3" fmla="*/ 527940 w 1174194"/>
                    <a:gd name="connsiteY3" fmla="*/ 1378507 h 1927045"/>
                    <a:gd name="connsiteX4" fmla="*/ 403503 w 1174194"/>
                    <a:gd name="connsiteY4" fmla="*/ 1761255 h 1927045"/>
                    <a:gd name="connsiteX5" fmla="*/ 171 w 1174194"/>
                    <a:gd name="connsiteY5" fmla="*/ 1753178 h 1927045"/>
                    <a:gd name="connsiteX6" fmla="*/ 114023 w 1174194"/>
                    <a:gd name="connsiteY6" fmla="*/ 1331625 h 1927045"/>
                    <a:gd name="connsiteX7" fmla="*/ 673166 w 1174194"/>
                    <a:gd name="connsiteY7" fmla="*/ 876068 h 1927045"/>
                    <a:gd name="connsiteX8" fmla="*/ 488356 w 1174194"/>
                    <a:gd name="connsiteY8" fmla="*/ 355988 h 1927045"/>
                    <a:gd name="connsiteX0" fmla="*/ 488374 w 1174212"/>
                    <a:gd name="connsiteY0" fmla="*/ 355988 h 1920012"/>
                    <a:gd name="connsiteX1" fmla="*/ 914598 w 1174212"/>
                    <a:gd name="connsiteY1" fmla="*/ 101594 h 1920012"/>
                    <a:gd name="connsiteX2" fmla="*/ 1174212 w 1174212"/>
                    <a:gd name="connsiteY2" fmla="*/ 1013351 h 1920012"/>
                    <a:gd name="connsiteX3" fmla="*/ 527958 w 1174212"/>
                    <a:gd name="connsiteY3" fmla="*/ 1378507 h 1920012"/>
                    <a:gd name="connsiteX4" fmla="*/ 403521 w 1174212"/>
                    <a:gd name="connsiteY4" fmla="*/ 1761255 h 1920012"/>
                    <a:gd name="connsiteX5" fmla="*/ 189 w 1174212"/>
                    <a:gd name="connsiteY5" fmla="*/ 1753178 h 1920012"/>
                    <a:gd name="connsiteX6" fmla="*/ 114041 w 1174212"/>
                    <a:gd name="connsiteY6" fmla="*/ 1331625 h 1920012"/>
                    <a:gd name="connsiteX7" fmla="*/ 673184 w 1174212"/>
                    <a:gd name="connsiteY7" fmla="*/ 876068 h 1920012"/>
                    <a:gd name="connsiteX8" fmla="*/ 488374 w 1174212"/>
                    <a:gd name="connsiteY8" fmla="*/ 355988 h 1920012"/>
                    <a:gd name="connsiteX0" fmla="*/ 488185 w 1174023"/>
                    <a:gd name="connsiteY0" fmla="*/ 355988 h 1909604"/>
                    <a:gd name="connsiteX1" fmla="*/ 914409 w 1174023"/>
                    <a:gd name="connsiteY1" fmla="*/ 101594 h 1909604"/>
                    <a:gd name="connsiteX2" fmla="*/ 1174023 w 1174023"/>
                    <a:gd name="connsiteY2" fmla="*/ 1013351 h 1909604"/>
                    <a:gd name="connsiteX3" fmla="*/ 527769 w 1174023"/>
                    <a:gd name="connsiteY3" fmla="*/ 1378507 h 1909604"/>
                    <a:gd name="connsiteX4" fmla="*/ 403332 w 1174023"/>
                    <a:gd name="connsiteY4" fmla="*/ 1761255 h 1909604"/>
                    <a:gd name="connsiteX5" fmla="*/ 0 w 1174023"/>
                    <a:gd name="connsiteY5" fmla="*/ 1753178 h 1909604"/>
                    <a:gd name="connsiteX6" fmla="*/ 113852 w 1174023"/>
                    <a:gd name="connsiteY6" fmla="*/ 1331625 h 1909604"/>
                    <a:gd name="connsiteX7" fmla="*/ 672995 w 1174023"/>
                    <a:gd name="connsiteY7" fmla="*/ 876068 h 1909604"/>
                    <a:gd name="connsiteX8" fmla="*/ 488185 w 1174023"/>
                    <a:gd name="connsiteY8" fmla="*/ 355988 h 1909604"/>
                    <a:gd name="connsiteX0" fmla="*/ 488185 w 1174023"/>
                    <a:gd name="connsiteY0" fmla="*/ 355988 h 1909604"/>
                    <a:gd name="connsiteX1" fmla="*/ 914409 w 1174023"/>
                    <a:gd name="connsiteY1" fmla="*/ 101594 h 1909604"/>
                    <a:gd name="connsiteX2" fmla="*/ 1174023 w 1174023"/>
                    <a:gd name="connsiteY2" fmla="*/ 1013351 h 1909604"/>
                    <a:gd name="connsiteX3" fmla="*/ 527769 w 1174023"/>
                    <a:gd name="connsiteY3" fmla="*/ 1378507 h 1909604"/>
                    <a:gd name="connsiteX4" fmla="*/ 403332 w 1174023"/>
                    <a:gd name="connsiteY4" fmla="*/ 1761255 h 1909604"/>
                    <a:gd name="connsiteX5" fmla="*/ 0 w 1174023"/>
                    <a:gd name="connsiteY5" fmla="*/ 1753178 h 1909604"/>
                    <a:gd name="connsiteX6" fmla="*/ 106630 w 1174023"/>
                    <a:gd name="connsiteY6" fmla="*/ 1331625 h 1909604"/>
                    <a:gd name="connsiteX7" fmla="*/ 672995 w 1174023"/>
                    <a:gd name="connsiteY7" fmla="*/ 876068 h 1909604"/>
                    <a:gd name="connsiteX8" fmla="*/ 488185 w 1174023"/>
                    <a:gd name="connsiteY8" fmla="*/ 355988 h 1909604"/>
                    <a:gd name="connsiteX0" fmla="*/ 488185 w 1174023"/>
                    <a:gd name="connsiteY0" fmla="*/ 355988 h 1909604"/>
                    <a:gd name="connsiteX1" fmla="*/ 914409 w 1174023"/>
                    <a:gd name="connsiteY1" fmla="*/ 101594 h 1909604"/>
                    <a:gd name="connsiteX2" fmla="*/ 1174023 w 1174023"/>
                    <a:gd name="connsiteY2" fmla="*/ 1013351 h 1909604"/>
                    <a:gd name="connsiteX3" fmla="*/ 527769 w 1174023"/>
                    <a:gd name="connsiteY3" fmla="*/ 1378507 h 1909604"/>
                    <a:gd name="connsiteX4" fmla="*/ 403332 w 1174023"/>
                    <a:gd name="connsiteY4" fmla="*/ 1761255 h 1909604"/>
                    <a:gd name="connsiteX5" fmla="*/ 0 w 1174023"/>
                    <a:gd name="connsiteY5" fmla="*/ 1753178 h 1909604"/>
                    <a:gd name="connsiteX6" fmla="*/ 106630 w 1174023"/>
                    <a:gd name="connsiteY6" fmla="*/ 1331625 h 1909604"/>
                    <a:gd name="connsiteX7" fmla="*/ 672995 w 1174023"/>
                    <a:gd name="connsiteY7" fmla="*/ 876068 h 1909604"/>
                    <a:gd name="connsiteX8" fmla="*/ 488185 w 1174023"/>
                    <a:gd name="connsiteY8" fmla="*/ 355988 h 1909604"/>
                    <a:gd name="connsiteX0" fmla="*/ 480963 w 1166801"/>
                    <a:gd name="connsiteY0" fmla="*/ 355988 h 1913943"/>
                    <a:gd name="connsiteX1" fmla="*/ 907187 w 1166801"/>
                    <a:gd name="connsiteY1" fmla="*/ 101594 h 1913943"/>
                    <a:gd name="connsiteX2" fmla="*/ 1166801 w 1166801"/>
                    <a:gd name="connsiteY2" fmla="*/ 1013351 h 1913943"/>
                    <a:gd name="connsiteX3" fmla="*/ 520547 w 1166801"/>
                    <a:gd name="connsiteY3" fmla="*/ 1378507 h 1913943"/>
                    <a:gd name="connsiteX4" fmla="*/ 396110 w 1166801"/>
                    <a:gd name="connsiteY4" fmla="*/ 1761255 h 1913943"/>
                    <a:gd name="connsiteX5" fmla="*/ 0 w 1166801"/>
                    <a:gd name="connsiteY5" fmla="*/ 1760908 h 1913943"/>
                    <a:gd name="connsiteX6" fmla="*/ 99408 w 1166801"/>
                    <a:gd name="connsiteY6" fmla="*/ 1331625 h 1913943"/>
                    <a:gd name="connsiteX7" fmla="*/ 665773 w 1166801"/>
                    <a:gd name="connsiteY7" fmla="*/ 876068 h 1913943"/>
                    <a:gd name="connsiteX8" fmla="*/ 480963 w 1166801"/>
                    <a:gd name="connsiteY8" fmla="*/ 355988 h 1913943"/>
                    <a:gd name="connsiteX0" fmla="*/ 480963 w 1166801"/>
                    <a:gd name="connsiteY0" fmla="*/ 355988 h 1913943"/>
                    <a:gd name="connsiteX1" fmla="*/ 907187 w 1166801"/>
                    <a:gd name="connsiteY1" fmla="*/ 101594 h 1913943"/>
                    <a:gd name="connsiteX2" fmla="*/ 1166801 w 1166801"/>
                    <a:gd name="connsiteY2" fmla="*/ 1013351 h 1913943"/>
                    <a:gd name="connsiteX3" fmla="*/ 520547 w 1166801"/>
                    <a:gd name="connsiteY3" fmla="*/ 1378507 h 1913943"/>
                    <a:gd name="connsiteX4" fmla="*/ 396110 w 1166801"/>
                    <a:gd name="connsiteY4" fmla="*/ 1761255 h 1913943"/>
                    <a:gd name="connsiteX5" fmla="*/ 0 w 1166801"/>
                    <a:gd name="connsiteY5" fmla="*/ 1760908 h 1913943"/>
                    <a:gd name="connsiteX6" fmla="*/ 99408 w 1166801"/>
                    <a:gd name="connsiteY6" fmla="*/ 1331625 h 1913943"/>
                    <a:gd name="connsiteX7" fmla="*/ 665773 w 1166801"/>
                    <a:gd name="connsiteY7" fmla="*/ 876068 h 1913943"/>
                    <a:gd name="connsiteX8" fmla="*/ 480963 w 1166801"/>
                    <a:gd name="connsiteY8" fmla="*/ 355988 h 1913943"/>
                    <a:gd name="connsiteX0" fmla="*/ 480963 w 1166801"/>
                    <a:gd name="connsiteY0" fmla="*/ 355988 h 1913943"/>
                    <a:gd name="connsiteX1" fmla="*/ 907187 w 1166801"/>
                    <a:gd name="connsiteY1" fmla="*/ 101594 h 1913943"/>
                    <a:gd name="connsiteX2" fmla="*/ 1166801 w 1166801"/>
                    <a:gd name="connsiteY2" fmla="*/ 1013351 h 1913943"/>
                    <a:gd name="connsiteX3" fmla="*/ 520547 w 1166801"/>
                    <a:gd name="connsiteY3" fmla="*/ 1378507 h 1913943"/>
                    <a:gd name="connsiteX4" fmla="*/ 396110 w 1166801"/>
                    <a:gd name="connsiteY4" fmla="*/ 1761255 h 1913943"/>
                    <a:gd name="connsiteX5" fmla="*/ 0 w 1166801"/>
                    <a:gd name="connsiteY5" fmla="*/ 1760908 h 1913943"/>
                    <a:gd name="connsiteX6" fmla="*/ 99408 w 1166801"/>
                    <a:gd name="connsiteY6" fmla="*/ 1331625 h 1913943"/>
                    <a:gd name="connsiteX7" fmla="*/ 665773 w 1166801"/>
                    <a:gd name="connsiteY7" fmla="*/ 876068 h 1913943"/>
                    <a:gd name="connsiteX8" fmla="*/ 480963 w 1166801"/>
                    <a:gd name="connsiteY8" fmla="*/ 355988 h 1913943"/>
                    <a:gd name="connsiteX0" fmla="*/ 477351 w 1163189"/>
                    <a:gd name="connsiteY0" fmla="*/ 355988 h 1912485"/>
                    <a:gd name="connsiteX1" fmla="*/ 903575 w 1163189"/>
                    <a:gd name="connsiteY1" fmla="*/ 101594 h 1912485"/>
                    <a:gd name="connsiteX2" fmla="*/ 1163189 w 1163189"/>
                    <a:gd name="connsiteY2" fmla="*/ 1013351 h 1912485"/>
                    <a:gd name="connsiteX3" fmla="*/ 516935 w 1163189"/>
                    <a:gd name="connsiteY3" fmla="*/ 1378507 h 1912485"/>
                    <a:gd name="connsiteX4" fmla="*/ 392498 w 1163189"/>
                    <a:gd name="connsiteY4" fmla="*/ 1761255 h 1912485"/>
                    <a:gd name="connsiteX5" fmla="*/ 0 w 1163189"/>
                    <a:gd name="connsiteY5" fmla="*/ 1758331 h 1912485"/>
                    <a:gd name="connsiteX6" fmla="*/ 95796 w 1163189"/>
                    <a:gd name="connsiteY6" fmla="*/ 1331625 h 1912485"/>
                    <a:gd name="connsiteX7" fmla="*/ 662161 w 1163189"/>
                    <a:gd name="connsiteY7" fmla="*/ 876068 h 1912485"/>
                    <a:gd name="connsiteX8" fmla="*/ 477351 w 1163189"/>
                    <a:gd name="connsiteY8" fmla="*/ 355988 h 1912485"/>
                    <a:gd name="connsiteX0" fmla="*/ 477351 w 1163189"/>
                    <a:gd name="connsiteY0" fmla="*/ 355988 h 1912485"/>
                    <a:gd name="connsiteX1" fmla="*/ 903575 w 1163189"/>
                    <a:gd name="connsiteY1" fmla="*/ 101594 h 1912485"/>
                    <a:gd name="connsiteX2" fmla="*/ 1163189 w 1163189"/>
                    <a:gd name="connsiteY2" fmla="*/ 1013351 h 1912485"/>
                    <a:gd name="connsiteX3" fmla="*/ 516935 w 1163189"/>
                    <a:gd name="connsiteY3" fmla="*/ 1378507 h 1912485"/>
                    <a:gd name="connsiteX4" fmla="*/ 392498 w 1163189"/>
                    <a:gd name="connsiteY4" fmla="*/ 1761255 h 1912485"/>
                    <a:gd name="connsiteX5" fmla="*/ 0 w 1163189"/>
                    <a:gd name="connsiteY5" fmla="*/ 1758331 h 1912485"/>
                    <a:gd name="connsiteX6" fmla="*/ 95796 w 1163189"/>
                    <a:gd name="connsiteY6" fmla="*/ 1331625 h 1912485"/>
                    <a:gd name="connsiteX7" fmla="*/ 662161 w 1163189"/>
                    <a:gd name="connsiteY7" fmla="*/ 876068 h 1912485"/>
                    <a:gd name="connsiteX8" fmla="*/ 477351 w 1163189"/>
                    <a:gd name="connsiteY8" fmla="*/ 355988 h 1912485"/>
                    <a:gd name="connsiteX0" fmla="*/ 477351 w 1163189"/>
                    <a:gd name="connsiteY0" fmla="*/ 355988 h 1912485"/>
                    <a:gd name="connsiteX1" fmla="*/ 903575 w 1163189"/>
                    <a:gd name="connsiteY1" fmla="*/ 101594 h 1912485"/>
                    <a:gd name="connsiteX2" fmla="*/ 1163189 w 1163189"/>
                    <a:gd name="connsiteY2" fmla="*/ 1013351 h 1912485"/>
                    <a:gd name="connsiteX3" fmla="*/ 516935 w 1163189"/>
                    <a:gd name="connsiteY3" fmla="*/ 1378507 h 1912485"/>
                    <a:gd name="connsiteX4" fmla="*/ 392498 w 1163189"/>
                    <a:gd name="connsiteY4" fmla="*/ 1761255 h 1912485"/>
                    <a:gd name="connsiteX5" fmla="*/ 0 w 1163189"/>
                    <a:gd name="connsiteY5" fmla="*/ 1758331 h 1912485"/>
                    <a:gd name="connsiteX6" fmla="*/ 95796 w 1163189"/>
                    <a:gd name="connsiteY6" fmla="*/ 1331625 h 1912485"/>
                    <a:gd name="connsiteX7" fmla="*/ 662161 w 1163189"/>
                    <a:gd name="connsiteY7" fmla="*/ 876068 h 1912485"/>
                    <a:gd name="connsiteX8" fmla="*/ 477351 w 1163189"/>
                    <a:gd name="connsiteY8" fmla="*/ 355988 h 1912485"/>
                    <a:gd name="connsiteX0" fmla="*/ 477351 w 1163189"/>
                    <a:gd name="connsiteY0" fmla="*/ 355988 h 1912485"/>
                    <a:gd name="connsiteX1" fmla="*/ 903575 w 1163189"/>
                    <a:gd name="connsiteY1" fmla="*/ 101594 h 1912485"/>
                    <a:gd name="connsiteX2" fmla="*/ 1163189 w 1163189"/>
                    <a:gd name="connsiteY2" fmla="*/ 1013351 h 1912485"/>
                    <a:gd name="connsiteX3" fmla="*/ 516935 w 1163189"/>
                    <a:gd name="connsiteY3" fmla="*/ 1378507 h 1912485"/>
                    <a:gd name="connsiteX4" fmla="*/ 392498 w 1163189"/>
                    <a:gd name="connsiteY4" fmla="*/ 1761255 h 1912485"/>
                    <a:gd name="connsiteX5" fmla="*/ 0 w 1163189"/>
                    <a:gd name="connsiteY5" fmla="*/ 1758331 h 1912485"/>
                    <a:gd name="connsiteX6" fmla="*/ 95796 w 1163189"/>
                    <a:gd name="connsiteY6" fmla="*/ 1331625 h 1912485"/>
                    <a:gd name="connsiteX7" fmla="*/ 662161 w 1163189"/>
                    <a:gd name="connsiteY7" fmla="*/ 876068 h 1912485"/>
                    <a:gd name="connsiteX8" fmla="*/ 477351 w 1163189"/>
                    <a:gd name="connsiteY8" fmla="*/ 355988 h 1912485"/>
                    <a:gd name="connsiteX0" fmla="*/ 477351 w 1163189"/>
                    <a:gd name="connsiteY0" fmla="*/ 355988 h 1906276"/>
                    <a:gd name="connsiteX1" fmla="*/ 903575 w 1163189"/>
                    <a:gd name="connsiteY1" fmla="*/ 101594 h 1906276"/>
                    <a:gd name="connsiteX2" fmla="*/ 1163189 w 1163189"/>
                    <a:gd name="connsiteY2" fmla="*/ 1013351 h 1906276"/>
                    <a:gd name="connsiteX3" fmla="*/ 516935 w 1163189"/>
                    <a:gd name="connsiteY3" fmla="*/ 1378507 h 1906276"/>
                    <a:gd name="connsiteX4" fmla="*/ 392498 w 1163189"/>
                    <a:gd name="connsiteY4" fmla="*/ 1761255 h 1906276"/>
                    <a:gd name="connsiteX5" fmla="*/ 0 w 1163189"/>
                    <a:gd name="connsiteY5" fmla="*/ 1758331 h 1906276"/>
                    <a:gd name="connsiteX6" fmla="*/ 95796 w 1163189"/>
                    <a:gd name="connsiteY6" fmla="*/ 1331625 h 1906276"/>
                    <a:gd name="connsiteX7" fmla="*/ 662161 w 1163189"/>
                    <a:gd name="connsiteY7" fmla="*/ 876068 h 1906276"/>
                    <a:gd name="connsiteX8" fmla="*/ 477351 w 1163189"/>
                    <a:gd name="connsiteY8" fmla="*/ 355988 h 1906276"/>
                    <a:gd name="connsiteX0" fmla="*/ 477351 w 1163189"/>
                    <a:gd name="connsiteY0" fmla="*/ 355988 h 1906276"/>
                    <a:gd name="connsiteX1" fmla="*/ 903575 w 1163189"/>
                    <a:gd name="connsiteY1" fmla="*/ 101594 h 1906276"/>
                    <a:gd name="connsiteX2" fmla="*/ 1163189 w 1163189"/>
                    <a:gd name="connsiteY2" fmla="*/ 1013351 h 1906276"/>
                    <a:gd name="connsiteX3" fmla="*/ 516935 w 1163189"/>
                    <a:gd name="connsiteY3" fmla="*/ 1378507 h 1906276"/>
                    <a:gd name="connsiteX4" fmla="*/ 392498 w 1163189"/>
                    <a:gd name="connsiteY4" fmla="*/ 1761255 h 1906276"/>
                    <a:gd name="connsiteX5" fmla="*/ 0 w 1163189"/>
                    <a:gd name="connsiteY5" fmla="*/ 1758331 h 1906276"/>
                    <a:gd name="connsiteX6" fmla="*/ 103019 w 1163189"/>
                    <a:gd name="connsiteY6" fmla="*/ 1339355 h 1906276"/>
                    <a:gd name="connsiteX7" fmla="*/ 662161 w 1163189"/>
                    <a:gd name="connsiteY7" fmla="*/ 876068 h 1906276"/>
                    <a:gd name="connsiteX8" fmla="*/ 477351 w 1163189"/>
                    <a:gd name="connsiteY8" fmla="*/ 355988 h 1906276"/>
                    <a:gd name="connsiteX0" fmla="*/ 477351 w 1163189"/>
                    <a:gd name="connsiteY0" fmla="*/ 355988 h 1906276"/>
                    <a:gd name="connsiteX1" fmla="*/ 903575 w 1163189"/>
                    <a:gd name="connsiteY1" fmla="*/ 101594 h 1906276"/>
                    <a:gd name="connsiteX2" fmla="*/ 1163189 w 1163189"/>
                    <a:gd name="connsiteY2" fmla="*/ 1013351 h 1906276"/>
                    <a:gd name="connsiteX3" fmla="*/ 516935 w 1163189"/>
                    <a:gd name="connsiteY3" fmla="*/ 1378507 h 1906276"/>
                    <a:gd name="connsiteX4" fmla="*/ 392498 w 1163189"/>
                    <a:gd name="connsiteY4" fmla="*/ 1761255 h 1906276"/>
                    <a:gd name="connsiteX5" fmla="*/ 0 w 1163189"/>
                    <a:gd name="connsiteY5" fmla="*/ 1758331 h 1906276"/>
                    <a:gd name="connsiteX6" fmla="*/ 103019 w 1163189"/>
                    <a:gd name="connsiteY6" fmla="*/ 1339355 h 1906276"/>
                    <a:gd name="connsiteX7" fmla="*/ 662161 w 1163189"/>
                    <a:gd name="connsiteY7" fmla="*/ 876068 h 1906276"/>
                    <a:gd name="connsiteX8" fmla="*/ 477351 w 1163189"/>
                    <a:gd name="connsiteY8" fmla="*/ 355988 h 1906276"/>
                    <a:gd name="connsiteX0" fmla="*/ 452072 w 1137910"/>
                    <a:gd name="connsiteY0" fmla="*/ 355988 h 1906276"/>
                    <a:gd name="connsiteX1" fmla="*/ 878296 w 1137910"/>
                    <a:gd name="connsiteY1" fmla="*/ 101594 h 1906276"/>
                    <a:gd name="connsiteX2" fmla="*/ 1137910 w 1137910"/>
                    <a:gd name="connsiteY2" fmla="*/ 1013351 h 1906276"/>
                    <a:gd name="connsiteX3" fmla="*/ 491656 w 1137910"/>
                    <a:gd name="connsiteY3" fmla="*/ 1378507 h 1906276"/>
                    <a:gd name="connsiteX4" fmla="*/ 367219 w 1137910"/>
                    <a:gd name="connsiteY4" fmla="*/ 1761255 h 1906276"/>
                    <a:gd name="connsiteX5" fmla="*/ 0 w 1137910"/>
                    <a:gd name="connsiteY5" fmla="*/ 1758331 h 1906276"/>
                    <a:gd name="connsiteX6" fmla="*/ 77740 w 1137910"/>
                    <a:gd name="connsiteY6" fmla="*/ 1339355 h 1906276"/>
                    <a:gd name="connsiteX7" fmla="*/ 636882 w 1137910"/>
                    <a:gd name="connsiteY7" fmla="*/ 876068 h 1906276"/>
                    <a:gd name="connsiteX8" fmla="*/ 452072 w 1137910"/>
                    <a:gd name="connsiteY8" fmla="*/ 355988 h 1906276"/>
                    <a:gd name="connsiteX0" fmla="*/ 452072 w 1137910"/>
                    <a:gd name="connsiteY0" fmla="*/ 355988 h 1906276"/>
                    <a:gd name="connsiteX1" fmla="*/ 878296 w 1137910"/>
                    <a:gd name="connsiteY1" fmla="*/ 101594 h 1906276"/>
                    <a:gd name="connsiteX2" fmla="*/ 1137910 w 1137910"/>
                    <a:gd name="connsiteY2" fmla="*/ 1013351 h 1906276"/>
                    <a:gd name="connsiteX3" fmla="*/ 491656 w 1137910"/>
                    <a:gd name="connsiteY3" fmla="*/ 1378507 h 1906276"/>
                    <a:gd name="connsiteX4" fmla="*/ 367219 w 1137910"/>
                    <a:gd name="connsiteY4" fmla="*/ 1761255 h 1906276"/>
                    <a:gd name="connsiteX5" fmla="*/ 0 w 1137910"/>
                    <a:gd name="connsiteY5" fmla="*/ 1758331 h 1906276"/>
                    <a:gd name="connsiteX6" fmla="*/ 77740 w 1137910"/>
                    <a:gd name="connsiteY6" fmla="*/ 1339355 h 1906276"/>
                    <a:gd name="connsiteX7" fmla="*/ 636882 w 1137910"/>
                    <a:gd name="connsiteY7" fmla="*/ 876068 h 1906276"/>
                    <a:gd name="connsiteX8" fmla="*/ 452072 w 1137910"/>
                    <a:gd name="connsiteY8" fmla="*/ 355988 h 1906276"/>
                    <a:gd name="connsiteX0" fmla="*/ 452072 w 1137910"/>
                    <a:gd name="connsiteY0" fmla="*/ 355988 h 1906276"/>
                    <a:gd name="connsiteX1" fmla="*/ 878296 w 1137910"/>
                    <a:gd name="connsiteY1" fmla="*/ 101594 h 1906276"/>
                    <a:gd name="connsiteX2" fmla="*/ 1137910 w 1137910"/>
                    <a:gd name="connsiteY2" fmla="*/ 1013351 h 1906276"/>
                    <a:gd name="connsiteX3" fmla="*/ 491656 w 1137910"/>
                    <a:gd name="connsiteY3" fmla="*/ 1378507 h 1906276"/>
                    <a:gd name="connsiteX4" fmla="*/ 367219 w 1137910"/>
                    <a:gd name="connsiteY4" fmla="*/ 1761255 h 1906276"/>
                    <a:gd name="connsiteX5" fmla="*/ 0 w 1137910"/>
                    <a:gd name="connsiteY5" fmla="*/ 1758331 h 1906276"/>
                    <a:gd name="connsiteX6" fmla="*/ 77740 w 1137910"/>
                    <a:gd name="connsiteY6" fmla="*/ 1339355 h 1906276"/>
                    <a:gd name="connsiteX7" fmla="*/ 636882 w 1137910"/>
                    <a:gd name="connsiteY7" fmla="*/ 876068 h 1906276"/>
                    <a:gd name="connsiteX8" fmla="*/ 452072 w 1137910"/>
                    <a:gd name="connsiteY8" fmla="*/ 355988 h 1906276"/>
                    <a:gd name="connsiteX0" fmla="*/ 452072 w 1137910"/>
                    <a:gd name="connsiteY0" fmla="*/ 355988 h 1911714"/>
                    <a:gd name="connsiteX1" fmla="*/ 878296 w 1137910"/>
                    <a:gd name="connsiteY1" fmla="*/ 101594 h 1911714"/>
                    <a:gd name="connsiteX2" fmla="*/ 1137910 w 1137910"/>
                    <a:gd name="connsiteY2" fmla="*/ 1013351 h 1911714"/>
                    <a:gd name="connsiteX3" fmla="*/ 491656 w 1137910"/>
                    <a:gd name="connsiteY3" fmla="*/ 1378507 h 1911714"/>
                    <a:gd name="connsiteX4" fmla="*/ 367219 w 1137910"/>
                    <a:gd name="connsiteY4" fmla="*/ 1761255 h 1911714"/>
                    <a:gd name="connsiteX5" fmla="*/ 0 w 1137910"/>
                    <a:gd name="connsiteY5" fmla="*/ 1758331 h 1911714"/>
                    <a:gd name="connsiteX6" fmla="*/ 77740 w 1137910"/>
                    <a:gd name="connsiteY6" fmla="*/ 1339355 h 1911714"/>
                    <a:gd name="connsiteX7" fmla="*/ 636882 w 1137910"/>
                    <a:gd name="connsiteY7" fmla="*/ 876068 h 1911714"/>
                    <a:gd name="connsiteX8" fmla="*/ 452072 w 1137910"/>
                    <a:gd name="connsiteY8" fmla="*/ 355988 h 1911714"/>
                    <a:gd name="connsiteX0" fmla="*/ 452072 w 1137910"/>
                    <a:gd name="connsiteY0" fmla="*/ 355988 h 1897831"/>
                    <a:gd name="connsiteX1" fmla="*/ 878296 w 1137910"/>
                    <a:gd name="connsiteY1" fmla="*/ 101594 h 1897831"/>
                    <a:gd name="connsiteX2" fmla="*/ 1137910 w 1137910"/>
                    <a:gd name="connsiteY2" fmla="*/ 1013351 h 1897831"/>
                    <a:gd name="connsiteX3" fmla="*/ 491656 w 1137910"/>
                    <a:gd name="connsiteY3" fmla="*/ 1378507 h 1897831"/>
                    <a:gd name="connsiteX4" fmla="*/ 367219 w 1137910"/>
                    <a:gd name="connsiteY4" fmla="*/ 1761255 h 1897831"/>
                    <a:gd name="connsiteX5" fmla="*/ 0 w 1137910"/>
                    <a:gd name="connsiteY5" fmla="*/ 1758331 h 1897831"/>
                    <a:gd name="connsiteX6" fmla="*/ 77740 w 1137910"/>
                    <a:gd name="connsiteY6" fmla="*/ 1339355 h 1897831"/>
                    <a:gd name="connsiteX7" fmla="*/ 636882 w 1137910"/>
                    <a:gd name="connsiteY7" fmla="*/ 876068 h 1897831"/>
                    <a:gd name="connsiteX8" fmla="*/ 452072 w 1137910"/>
                    <a:gd name="connsiteY8" fmla="*/ 355988 h 1897831"/>
                    <a:gd name="connsiteX0" fmla="*/ 452072 w 1137910"/>
                    <a:gd name="connsiteY0" fmla="*/ 355988 h 1897831"/>
                    <a:gd name="connsiteX1" fmla="*/ 878296 w 1137910"/>
                    <a:gd name="connsiteY1" fmla="*/ 101594 h 1897831"/>
                    <a:gd name="connsiteX2" fmla="*/ 1137910 w 1137910"/>
                    <a:gd name="connsiteY2" fmla="*/ 1013351 h 1897831"/>
                    <a:gd name="connsiteX3" fmla="*/ 477210 w 1137910"/>
                    <a:gd name="connsiteY3" fmla="*/ 1373354 h 1897831"/>
                    <a:gd name="connsiteX4" fmla="*/ 367219 w 1137910"/>
                    <a:gd name="connsiteY4" fmla="*/ 1761255 h 1897831"/>
                    <a:gd name="connsiteX5" fmla="*/ 0 w 1137910"/>
                    <a:gd name="connsiteY5" fmla="*/ 1758331 h 1897831"/>
                    <a:gd name="connsiteX6" fmla="*/ 77740 w 1137910"/>
                    <a:gd name="connsiteY6" fmla="*/ 1339355 h 1897831"/>
                    <a:gd name="connsiteX7" fmla="*/ 636882 w 1137910"/>
                    <a:gd name="connsiteY7" fmla="*/ 876068 h 1897831"/>
                    <a:gd name="connsiteX8" fmla="*/ 452072 w 1137910"/>
                    <a:gd name="connsiteY8" fmla="*/ 355988 h 1897831"/>
                    <a:gd name="connsiteX0" fmla="*/ 452072 w 1137910"/>
                    <a:gd name="connsiteY0" fmla="*/ 355988 h 1897831"/>
                    <a:gd name="connsiteX1" fmla="*/ 878296 w 1137910"/>
                    <a:gd name="connsiteY1" fmla="*/ 101594 h 1897831"/>
                    <a:gd name="connsiteX2" fmla="*/ 1137910 w 1137910"/>
                    <a:gd name="connsiteY2" fmla="*/ 1013351 h 1897831"/>
                    <a:gd name="connsiteX3" fmla="*/ 477210 w 1137910"/>
                    <a:gd name="connsiteY3" fmla="*/ 1373354 h 1897831"/>
                    <a:gd name="connsiteX4" fmla="*/ 367219 w 1137910"/>
                    <a:gd name="connsiteY4" fmla="*/ 1761255 h 1897831"/>
                    <a:gd name="connsiteX5" fmla="*/ 0 w 1137910"/>
                    <a:gd name="connsiteY5" fmla="*/ 1758331 h 1897831"/>
                    <a:gd name="connsiteX6" fmla="*/ 77740 w 1137910"/>
                    <a:gd name="connsiteY6" fmla="*/ 1339355 h 1897831"/>
                    <a:gd name="connsiteX7" fmla="*/ 636882 w 1137910"/>
                    <a:gd name="connsiteY7" fmla="*/ 876068 h 1897831"/>
                    <a:gd name="connsiteX8" fmla="*/ 452072 w 1137910"/>
                    <a:gd name="connsiteY8" fmla="*/ 355988 h 1897831"/>
                    <a:gd name="connsiteX0" fmla="*/ 452072 w 1137910"/>
                    <a:gd name="connsiteY0" fmla="*/ 355988 h 1897831"/>
                    <a:gd name="connsiteX1" fmla="*/ 878296 w 1137910"/>
                    <a:gd name="connsiteY1" fmla="*/ 101594 h 1897831"/>
                    <a:gd name="connsiteX2" fmla="*/ 1137910 w 1137910"/>
                    <a:gd name="connsiteY2" fmla="*/ 1013351 h 1897831"/>
                    <a:gd name="connsiteX3" fmla="*/ 477210 w 1137910"/>
                    <a:gd name="connsiteY3" fmla="*/ 1373354 h 1897831"/>
                    <a:gd name="connsiteX4" fmla="*/ 367219 w 1137910"/>
                    <a:gd name="connsiteY4" fmla="*/ 1761255 h 1897831"/>
                    <a:gd name="connsiteX5" fmla="*/ 0 w 1137910"/>
                    <a:gd name="connsiteY5" fmla="*/ 1758331 h 1897831"/>
                    <a:gd name="connsiteX6" fmla="*/ 77740 w 1137910"/>
                    <a:gd name="connsiteY6" fmla="*/ 1339355 h 1897831"/>
                    <a:gd name="connsiteX7" fmla="*/ 636882 w 1137910"/>
                    <a:gd name="connsiteY7" fmla="*/ 876068 h 1897831"/>
                    <a:gd name="connsiteX8" fmla="*/ 452072 w 1137910"/>
                    <a:gd name="connsiteY8" fmla="*/ 355988 h 1897831"/>
                    <a:gd name="connsiteX0" fmla="*/ 452072 w 1137910"/>
                    <a:gd name="connsiteY0" fmla="*/ 355988 h 1897831"/>
                    <a:gd name="connsiteX1" fmla="*/ 878296 w 1137910"/>
                    <a:gd name="connsiteY1" fmla="*/ 101594 h 1897831"/>
                    <a:gd name="connsiteX2" fmla="*/ 1137910 w 1137910"/>
                    <a:gd name="connsiteY2" fmla="*/ 1013351 h 1897831"/>
                    <a:gd name="connsiteX3" fmla="*/ 477210 w 1137910"/>
                    <a:gd name="connsiteY3" fmla="*/ 1373354 h 1897831"/>
                    <a:gd name="connsiteX4" fmla="*/ 367219 w 1137910"/>
                    <a:gd name="connsiteY4" fmla="*/ 1761255 h 1897831"/>
                    <a:gd name="connsiteX5" fmla="*/ 0 w 1137910"/>
                    <a:gd name="connsiteY5" fmla="*/ 1758331 h 1897831"/>
                    <a:gd name="connsiteX6" fmla="*/ 77740 w 1137910"/>
                    <a:gd name="connsiteY6" fmla="*/ 1339355 h 1897831"/>
                    <a:gd name="connsiteX7" fmla="*/ 636882 w 1137910"/>
                    <a:gd name="connsiteY7" fmla="*/ 876068 h 1897831"/>
                    <a:gd name="connsiteX8" fmla="*/ 452072 w 1137910"/>
                    <a:gd name="connsiteY8" fmla="*/ 355988 h 189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7910" h="1897831">
                      <a:moveTo>
                        <a:pt x="452072" y="355988"/>
                      </a:moveTo>
                      <a:cubicBezTo>
                        <a:pt x="389709" y="95874"/>
                        <a:pt x="722278" y="-141824"/>
                        <a:pt x="878296" y="101594"/>
                      </a:cubicBezTo>
                      <a:cubicBezTo>
                        <a:pt x="973242" y="241675"/>
                        <a:pt x="1122263" y="613745"/>
                        <a:pt x="1137910" y="1013351"/>
                      </a:cubicBezTo>
                      <a:cubicBezTo>
                        <a:pt x="1106573" y="1239054"/>
                        <a:pt x="560518" y="1172691"/>
                        <a:pt x="477210" y="1373354"/>
                      </a:cubicBezTo>
                      <a:cubicBezTo>
                        <a:pt x="411954" y="1532128"/>
                        <a:pt x="426836" y="1559796"/>
                        <a:pt x="367219" y="1761255"/>
                      </a:cubicBezTo>
                      <a:cubicBezTo>
                        <a:pt x="316829" y="1940714"/>
                        <a:pt x="942" y="1946966"/>
                        <a:pt x="0" y="1758331"/>
                      </a:cubicBezTo>
                      <a:cubicBezTo>
                        <a:pt x="16494" y="1612664"/>
                        <a:pt x="57768" y="1400847"/>
                        <a:pt x="77740" y="1339355"/>
                      </a:cubicBezTo>
                      <a:cubicBezTo>
                        <a:pt x="117418" y="1112460"/>
                        <a:pt x="474948" y="1004013"/>
                        <a:pt x="636882" y="876068"/>
                      </a:cubicBezTo>
                      <a:cubicBezTo>
                        <a:pt x="675859" y="682434"/>
                        <a:pt x="435005" y="492455"/>
                        <a:pt x="452072" y="355988"/>
                      </a:cubicBezTo>
                      <a:close/>
                    </a:path>
                  </a:pathLst>
                </a:custGeom>
                <a:solidFill>
                  <a:schemeClr val="tx2">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latin typeface="Cambria" panose="02040503050406030204" pitchFamily="18" charset="0"/>
                    <a:ea typeface="Cambria" panose="02040503050406030204" pitchFamily="18" charset="0"/>
                    <a:cs typeface="Arial" panose="020B0604020202020204" pitchFamily="34" charset="0"/>
                  </a:endParaRPr>
                </a:p>
              </p:txBody>
            </p:sp>
          </p:grpSp>
          <p:sp>
            <p:nvSpPr>
              <p:cNvPr id="26" name="Oval 25">
                <a:extLst>
                  <a:ext uri="{FF2B5EF4-FFF2-40B4-BE49-F238E27FC236}">
                    <a16:creationId xmlns:a16="http://schemas.microsoft.com/office/drawing/2014/main" id="{02D71BD9-1FF6-49BB-A062-DEA12F44E5BE}"/>
                  </a:ext>
                </a:extLst>
              </p:cNvPr>
              <p:cNvSpPr/>
              <p:nvPr/>
            </p:nvSpPr>
            <p:spPr>
              <a:xfrm>
                <a:off x="3934074" y="5014855"/>
                <a:ext cx="1541429" cy="139006"/>
              </a:xfrm>
              <a:prstGeom prst="ellipse">
                <a:avLst/>
              </a:prstGeom>
              <a:gradFill>
                <a:gsLst>
                  <a:gs pos="0">
                    <a:schemeClr val="tx2">
                      <a:alpha val="48000"/>
                    </a:schemeClr>
                  </a:gs>
                  <a:gs pos="100000">
                    <a:schemeClr val="tx2">
                      <a:alpha val="0"/>
                    </a:schemeClr>
                  </a:gs>
                </a:gsLst>
                <a:path path="shape">
                  <a:fillToRect l="50000" t="50000" r="50000" b="50000"/>
                </a:path>
              </a:gradFill>
              <a:ln w="12700" cap="flat" cmpd="sng" algn="ctr">
                <a:noFill/>
                <a:prstDash val="solid"/>
                <a:miter lim="800000"/>
              </a:ln>
              <a:effectLst/>
            </p:spPr>
            <p:txBody>
              <a:bodyPr rtlCol="0" anchor="ctr"/>
              <a:lstStyle/>
              <a:p>
                <a:pPr algn="ctr">
                  <a:defRPr/>
                </a:pPr>
                <a:endParaRPr lang="en-US" sz="2400" kern="0" dirty="0">
                  <a:solidFill>
                    <a:schemeClr val="bg1"/>
                  </a:solidFill>
                  <a:latin typeface="Cambria" panose="02040503050406030204" pitchFamily="18" charset="0"/>
                  <a:ea typeface="Cambria" panose="02040503050406030204" pitchFamily="18" charset="0"/>
                </a:endParaRPr>
              </a:p>
            </p:txBody>
          </p:sp>
        </p:grpSp>
      </p:grpSp>
      <p:grpSp>
        <p:nvGrpSpPr>
          <p:cNvPr id="73" name="Group 72">
            <a:extLst>
              <a:ext uri="{FF2B5EF4-FFF2-40B4-BE49-F238E27FC236}">
                <a16:creationId xmlns:a16="http://schemas.microsoft.com/office/drawing/2014/main" id="{094F8F2E-F7D6-2542-6773-7332CC618E37}"/>
              </a:ext>
              <a:ext uri="{C183D7F6-B498-43B3-948B-1728B52AA6E4}">
                <adec:decorative xmlns:adec="http://schemas.microsoft.com/office/drawing/2017/decorative" val="1"/>
              </a:ext>
            </a:extLst>
          </p:cNvPr>
          <p:cNvGrpSpPr/>
          <p:nvPr/>
        </p:nvGrpSpPr>
        <p:grpSpPr>
          <a:xfrm>
            <a:off x="1910737" y="2202184"/>
            <a:ext cx="2628705" cy="2104297"/>
            <a:chOff x="1910737" y="2202184"/>
            <a:chExt cx="2628705" cy="2104297"/>
          </a:xfrm>
        </p:grpSpPr>
        <p:grpSp>
          <p:nvGrpSpPr>
            <p:cNvPr id="67" name="Group 66">
              <a:extLst>
                <a:ext uri="{FF2B5EF4-FFF2-40B4-BE49-F238E27FC236}">
                  <a16:creationId xmlns:a16="http://schemas.microsoft.com/office/drawing/2014/main" id="{D7688F1E-77A5-DD81-E263-17D0619AEFD8}"/>
                </a:ext>
                <a:ext uri="{C183D7F6-B498-43B3-948B-1728B52AA6E4}">
                  <adec:decorative xmlns:adec="http://schemas.microsoft.com/office/drawing/2017/decorative" val="1"/>
                </a:ext>
              </a:extLst>
            </p:cNvPr>
            <p:cNvGrpSpPr/>
            <p:nvPr/>
          </p:nvGrpSpPr>
          <p:grpSpPr>
            <a:xfrm>
              <a:off x="1910737" y="2202184"/>
              <a:ext cx="2628705" cy="2104297"/>
              <a:chOff x="1910737" y="2202184"/>
              <a:chExt cx="2628705" cy="2104297"/>
            </a:xfrm>
          </p:grpSpPr>
          <p:sp>
            <p:nvSpPr>
              <p:cNvPr id="34" name="Freeform 22">
                <a:extLst>
                  <a:ext uri="{FF2B5EF4-FFF2-40B4-BE49-F238E27FC236}">
                    <a16:creationId xmlns:a16="http://schemas.microsoft.com/office/drawing/2014/main" id="{ED425B1E-54E4-447E-A353-6AA2173C39CC}"/>
                  </a:ext>
                </a:extLst>
              </p:cNvPr>
              <p:cNvSpPr/>
              <p:nvPr/>
            </p:nvSpPr>
            <p:spPr>
              <a:xfrm rot="14802283">
                <a:off x="3066616" y="2104503"/>
                <a:ext cx="1375145" cy="1570507"/>
              </a:xfrm>
              <a:custGeom>
                <a:avLst/>
                <a:gdLst>
                  <a:gd name="connsiteX0" fmla="*/ 2026711 w 2026711"/>
                  <a:gd name="connsiteY0" fmla="*/ 1737708 h 2314638"/>
                  <a:gd name="connsiteX1" fmla="*/ 1090689 w 2026711"/>
                  <a:gd name="connsiteY1" fmla="*/ 1737708 h 2314638"/>
                  <a:gd name="connsiteX2" fmla="*/ 1090689 w 2026711"/>
                  <a:gd name="connsiteY2" fmla="*/ 1919052 h 2314638"/>
                  <a:gd name="connsiteX3" fmla="*/ 1141681 w 2026711"/>
                  <a:gd name="connsiteY3" fmla="*/ 1953091 h 2314638"/>
                  <a:gd name="connsiteX4" fmla="*/ 1204333 w 2026711"/>
                  <a:gd name="connsiteY4" fmla="*/ 2102849 h 2314638"/>
                  <a:gd name="connsiteX5" fmla="*/ 990427 w 2026711"/>
                  <a:gd name="connsiteY5" fmla="*/ 2314638 h 2314638"/>
                  <a:gd name="connsiteX6" fmla="*/ 776522 w 2026711"/>
                  <a:gd name="connsiteY6" fmla="*/ 2102849 h 2314638"/>
                  <a:gd name="connsiteX7" fmla="*/ 839175 w 2026711"/>
                  <a:gd name="connsiteY7" fmla="*/ 1953091 h 2314638"/>
                  <a:gd name="connsiteX8" fmla="*/ 890167 w 2026711"/>
                  <a:gd name="connsiteY8" fmla="*/ 1919052 h 2314638"/>
                  <a:gd name="connsiteX9" fmla="*/ 890167 w 2026711"/>
                  <a:gd name="connsiteY9" fmla="*/ 1737708 h 2314638"/>
                  <a:gd name="connsiteX10" fmla="*/ 0 w 2026711"/>
                  <a:gd name="connsiteY10" fmla="*/ 1737707 h 2314638"/>
                  <a:gd name="connsiteX11" fmla="*/ 0 w 2026711"/>
                  <a:gd name="connsiteY11" fmla="*/ 962894 h 2314638"/>
                  <a:gd name="connsiteX12" fmla="*/ 119131 w 2026711"/>
                  <a:gd name="connsiteY12" fmla="*/ 962894 h 2314638"/>
                  <a:gd name="connsiteX13" fmla="*/ 149812 w 2026711"/>
                  <a:gd name="connsiteY13" fmla="*/ 1000080 h 2314638"/>
                  <a:gd name="connsiteX14" fmla="*/ 331312 w 2026711"/>
                  <a:gd name="connsiteY14" fmla="*/ 1075259 h 2314638"/>
                  <a:gd name="connsiteX15" fmla="*/ 587991 w 2026711"/>
                  <a:gd name="connsiteY15" fmla="*/ 818579 h 2314638"/>
                  <a:gd name="connsiteX16" fmla="*/ 331312 w 2026711"/>
                  <a:gd name="connsiteY16" fmla="*/ 561900 h 2314638"/>
                  <a:gd name="connsiteX17" fmla="*/ 149812 w 2026711"/>
                  <a:gd name="connsiteY17" fmla="*/ 637080 h 2314638"/>
                  <a:gd name="connsiteX18" fmla="*/ 119133 w 2026711"/>
                  <a:gd name="connsiteY18" fmla="*/ 674263 h 2314638"/>
                  <a:gd name="connsiteX19" fmla="*/ 0 w 2026711"/>
                  <a:gd name="connsiteY19" fmla="*/ 674263 h 2314638"/>
                  <a:gd name="connsiteX20" fmla="*/ 0 w 2026711"/>
                  <a:gd name="connsiteY20" fmla="*/ 22730 h 2314638"/>
                  <a:gd name="connsiteX21" fmla="*/ 89446 w 2026711"/>
                  <a:gd name="connsiteY21" fmla="*/ 9079 h 2314638"/>
                  <a:gd name="connsiteX22" fmla="*/ 269244 w 2026711"/>
                  <a:gd name="connsiteY22" fmla="*/ 0 h 2314638"/>
                  <a:gd name="connsiteX23" fmla="*/ 953739 w 2026711"/>
                  <a:gd name="connsiteY23" fmla="*/ 138194 h 2314638"/>
                  <a:gd name="connsiteX24" fmla="*/ 1002074 w 2026711"/>
                  <a:gd name="connsiteY24" fmla="*/ 161478 h 2314638"/>
                  <a:gd name="connsiteX25" fmla="*/ 1107458 w 2026711"/>
                  <a:gd name="connsiteY25" fmla="*/ 212245 h 2314638"/>
                  <a:gd name="connsiteX26" fmla="*/ 1626202 w 2026711"/>
                  <a:gd name="connsiteY26" fmla="*/ 639938 h 2314638"/>
                  <a:gd name="connsiteX27" fmla="*/ 1715879 w 2026711"/>
                  <a:gd name="connsiteY27" fmla="*/ 759862 h 2314638"/>
                  <a:gd name="connsiteX28" fmla="*/ 1727435 w 2026711"/>
                  <a:gd name="connsiteY28" fmla="*/ 775315 h 2314638"/>
                  <a:gd name="connsiteX29" fmla="*/ 2018682 w 2026711"/>
                  <a:gd name="connsiteY29" fmla="*/ 1578721 h 231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026711" h="2314638">
                    <a:moveTo>
                      <a:pt x="2026711" y="1737708"/>
                    </a:moveTo>
                    <a:lnTo>
                      <a:pt x="1090689" y="1737708"/>
                    </a:lnTo>
                    <a:lnTo>
                      <a:pt x="1090689" y="1919052"/>
                    </a:lnTo>
                    <a:lnTo>
                      <a:pt x="1141681" y="1953091"/>
                    </a:lnTo>
                    <a:cubicBezTo>
                      <a:pt x="1180391" y="1991418"/>
                      <a:pt x="1204333" y="2044365"/>
                      <a:pt x="1204333" y="2102849"/>
                    </a:cubicBezTo>
                    <a:cubicBezTo>
                      <a:pt x="1204333" y="2219817"/>
                      <a:pt x="1108564" y="2314638"/>
                      <a:pt x="990427" y="2314638"/>
                    </a:cubicBezTo>
                    <a:cubicBezTo>
                      <a:pt x="872291" y="2314638"/>
                      <a:pt x="776522" y="2219817"/>
                      <a:pt x="776522" y="2102849"/>
                    </a:cubicBezTo>
                    <a:cubicBezTo>
                      <a:pt x="776522" y="2044365"/>
                      <a:pt x="800466" y="1991418"/>
                      <a:pt x="839175" y="1953091"/>
                    </a:cubicBezTo>
                    <a:lnTo>
                      <a:pt x="890167" y="1919052"/>
                    </a:lnTo>
                    <a:lnTo>
                      <a:pt x="890167" y="1737708"/>
                    </a:lnTo>
                    <a:lnTo>
                      <a:pt x="0" y="1737707"/>
                    </a:lnTo>
                    <a:lnTo>
                      <a:pt x="0" y="962894"/>
                    </a:lnTo>
                    <a:lnTo>
                      <a:pt x="119131" y="962894"/>
                    </a:lnTo>
                    <a:lnTo>
                      <a:pt x="149812" y="1000080"/>
                    </a:lnTo>
                    <a:cubicBezTo>
                      <a:pt x="196262" y="1046530"/>
                      <a:pt x="260432" y="1075259"/>
                      <a:pt x="331312" y="1075259"/>
                    </a:cubicBezTo>
                    <a:cubicBezTo>
                      <a:pt x="473072" y="1075259"/>
                      <a:pt x="587991" y="960340"/>
                      <a:pt x="587991" y="818579"/>
                    </a:cubicBezTo>
                    <a:cubicBezTo>
                      <a:pt x="587991" y="676819"/>
                      <a:pt x="473072" y="561900"/>
                      <a:pt x="331312" y="561900"/>
                    </a:cubicBezTo>
                    <a:cubicBezTo>
                      <a:pt x="260432" y="561900"/>
                      <a:pt x="196262" y="590629"/>
                      <a:pt x="149812" y="637080"/>
                    </a:cubicBezTo>
                    <a:lnTo>
                      <a:pt x="119133" y="674263"/>
                    </a:lnTo>
                    <a:lnTo>
                      <a:pt x="0" y="674263"/>
                    </a:lnTo>
                    <a:lnTo>
                      <a:pt x="0" y="22730"/>
                    </a:lnTo>
                    <a:lnTo>
                      <a:pt x="89446" y="9079"/>
                    </a:lnTo>
                    <a:cubicBezTo>
                      <a:pt x="148562" y="3076"/>
                      <a:pt x="208544" y="0"/>
                      <a:pt x="269244" y="0"/>
                    </a:cubicBezTo>
                    <a:cubicBezTo>
                      <a:pt x="512044" y="0"/>
                      <a:pt x="743352" y="49208"/>
                      <a:pt x="953739" y="138194"/>
                    </a:cubicBezTo>
                    <a:lnTo>
                      <a:pt x="1002074" y="161478"/>
                    </a:lnTo>
                    <a:lnTo>
                      <a:pt x="1107458" y="212245"/>
                    </a:lnTo>
                    <a:cubicBezTo>
                      <a:pt x="1306794" y="320530"/>
                      <a:pt x="1482851" y="466238"/>
                      <a:pt x="1626202" y="639938"/>
                    </a:cubicBezTo>
                    <a:lnTo>
                      <a:pt x="1715879" y="759862"/>
                    </a:lnTo>
                    <a:lnTo>
                      <a:pt x="1727435" y="775315"/>
                    </a:lnTo>
                    <a:cubicBezTo>
                      <a:pt x="1885444" y="1009199"/>
                      <a:pt x="1988665" y="1283139"/>
                      <a:pt x="2018682" y="1578721"/>
                    </a:cubicBezTo>
                    <a:close/>
                  </a:path>
                </a:pathLst>
              </a:custGeom>
              <a:solidFill>
                <a:srgbClr val="92D05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000" dirty="0">
                  <a:solidFill>
                    <a:schemeClr val="tx1"/>
                  </a:solidFill>
                  <a:latin typeface="Cambria" panose="02040503050406030204" pitchFamily="18" charset="0"/>
                  <a:ea typeface="Cambria" panose="02040503050406030204" pitchFamily="18" charset="0"/>
                  <a:cs typeface="Arial" panose="020B0604020202020204" pitchFamily="34" charset="0"/>
                </a:endParaRPr>
              </a:p>
            </p:txBody>
          </p:sp>
          <p:grpSp>
            <p:nvGrpSpPr>
              <p:cNvPr id="36" name="Group 35">
                <a:extLst>
                  <a:ext uri="{FF2B5EF4-FFF2-40B4-BE49-F238E27FC236}">
                    <a16:creationId xmlns:a16="http://schemas.microsoft.com/office/drawing/2014/main" id="{ECF15082-DD92-46DB-B5B5-8DCCC4AD3526}"/>
                  </a:ext>
                </a:extLst>
              </p:cNvPr>
              <p:cNvGrpSpPr/>
              <p:nvPr/>
            </p:nvGrpSpPr>
            <p:grpSpPr>
              <a:xfrm>
                <a:off x="2182577" y="2473860"/>
                <a:ext cx="871487" cy="1719430"/>
                <a:chOff x="964307" y="2497329"/>
                <a:chExt cx="1955997" cy="3859159"/>
              </a:xfrm>
              <a:solidFill>
                <a:schemeClr val="bg2">
                  <a:lumMod val="75000"/>
                </a:schemeClr>
              </a:solidFill>
            </p:grpSpPr>
            <p:sp>
              <p:nvSpPr>
                <p:cNvPr id="38" name="Oval 37">
                  <a:extLst>
                    <a:ext uri="{FF2B5EF4-FFF2-40B4-BE49-F238E27FC236}">
                      <a16:creationId xmlns:a16="http://schemas.microsoft.com/office/drawing/2014/main" id="{50F80B46-5A4F-423F-881E-E44C37646CF3}"/>
                    </a:ext>
                  </a:extLst>
                </p:cNvPr>
                <p:cNvSpPr/>
                <p:nvPr/>
              </p:nvSpPr>
              <p:spPr>
                <a:xfrm flipH="1">
                  <a:off x="1787818" y="2497329"/>
                  <a:ext cx="904773" cy="883727"/>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latin typeface="Cambria" panose="02040503050406030204" pitchFamily="18" charset="0"/>
                    <a:ea typeface="Cambria" panose="02040503050406030204" pitchFamily="18" charset="0"/>
                    <a:cs typeface="Arial" panose="020B0604020202020204" pitchFamily="34" charset="0"/>
                  </a:endParaRPr>
                </a:p>
              </p:txBody>
            </p:sp>
            <p:sp>
              <p:nvSpPr>
                <p:cNvPr id="39" name="Rectangle 1">
                  <a:extLst>
                    <a:ext uri="{FF2B5EF4-FFF2-40B4-BE49-F238E27FC236}">
                      <a16:creationId xmlns:a16="http://schemas.microsoft.com/office/drawing/2014/main" id="{46A1D484-533B-47B6-AB75-1CEB7348334D}"/>
                    </a:ext>
                  </a:extLst>
                </p:cNvPr>
                <p:cNvSpPr/>
                <p:nvPr/>
              </p:nvSpPr>
              <p:spPr>
                <a:xfrm flipH="1">
                  <a:off x="964307" y="4784294"/>
                  <a:ext cx="1119694" cy="1561346"/>
                </a:xfrm>
                <a:custGeom>
                  <a:avLst/>
                  <a:gdLst>
                    <a:gd name="connsiteX0" fmla="*/ 0 w 338270"/>
                    <a:gd name="connsiteY0" fmla="*/ 0 h 1901390"/>
                    <a:gd name="connsiteX1" fmla="*/ 338270 w 338270"/>
                    <a:gd name="connsiteY1" fmla="*/ 0 h 1901390"/>
                    <a:gd name="connsiteX2" fmla="*/ 338270 w 338270"/>
                    <a:gd name="connsiteY2" fmla="*/ 1901390 h 1901390"/>
                    <a:gd name="connsiteX3" fmla="*/ 0 w 338270"/>
                    <a:gd name="connsiteY3" fmla="*/ 1901390 h 1901390"/>
                    <a:gd name="connsiteX4" fmla="*/ 0 w 338270"/>
                    <a:gd name="connsiteY4" fmla="*/ 0 h 1901390"/>
                    <a:gd name="connsiteX0" fmla="*/ 0 w 913511"/>
                    <a:gd name="connsiteY0" fmla="*/ 0 h 1901390"/>
                    <a:gd name="connsiteX1" fmla="*/ 338270 w 913511"/>
                    <a:gd name="connsiteY1" fmla="*/ 0 h 1901390"/>
                    <a:gd name="connsiteX2" fmla="*/ 913511 w 913511"/>
                    <a:gd name="connsiteY2" fmla="*/ 1153245 h 1901390"/>
                    <a:gd name="connsiteX3" fmla="*/ 0 w 913511"/>
                    <a:gd name="connsiteY3" fmla="*/ 1901390 h 1901390"/>
                    <a:gd name="connsiteX4" fmla="*/ 0 w 913511"/>
                    <a:gd name="connsiteY4" fmla="*/ 0 h 1901390"/>
                    <a:gd name="connsiteX0" fmla="*/ 0 w 913511"/>
                    <a:gd name="connsiteY0" fmla="*/ 0 h 1469128"/>
                    <a:gd name="connsiteX1" fmla="*/ 338270 w 913511"/>
                    <a:gd name="connsiteY1" fmla="*/ 0 h 1469128"/>
                    <a:gd name="connsiteX2" fmla="*/ 913511 w 913511"/>
                    <a:gd name="connsiteY2" fmla="*/ 1153245 h 1469128"/>
                    <a:gd name="connsiteX3" fmla="*/ 694944 w 913511"/>
                    <a:gd name="connsiteY3" fmla="*/ 1469128 h 1469128"/>
                    <a:gd name="connsiteX4" fmla="*/ 0 w 913511"/>
                    <a:gd name="connsiteY4" fmla="*/ 0 h 1469128"/>
                    <a:gd name="connsiteX0" fmla="*/ 0 w 913511"/>
                    <a:gd name="connsiteY0" fmla="*/ 0 h 1478753"/>
                    <a:gd name="connsiteX1" fmla="*/ 338270 w 913511"/>
                    <a:gd name="connsiteY1" fmla="*/ 0 h 1478753"/>
                    <a:gd name="connsiteX2" fmla="*/ 913511 w 913511"/>
                    <a:gd name="connsiteY2" fmla="*/ 1153245 h 1478753"/>
                    <a:gd name="connsiteX3" fmla="*/ 694944 w 913511"/>
                    <a:gd name="connsiteY3" fmla="*/ 1469128 h 1478753"/>
                    <a:gd name="connsiteX4" fmla="*/ 0 w 913511"/>
                    <a:gd name="connsiteY4" fmla="*/ 0 h 1478753"/>
                    <a:gd name="connsiteX0" fmla="*/ 0 w 984139"/>
                    <a:gd name="connsiteY0" fmla="*/ 0 h 1479459"/>
                    <a:gd name="connsiteX1" fmla="*/ 338270 w 984139"/>
                    <a:gd name="connsiteY1" fmla="*/ 0 h 1479459"/>
                    <a:gd name="connsiteX2" fmla="*/ 913511 w 984139"/>
                    <a:gd name="connsiteY2" fmla="*/ 1153245 h 1479459"/>
                    <a:gd name="connsiteX3" fmla="*/ 694944 w 984139"/>
                    <a:gd name="connsiteY3" fmla="*/ 1469128 h 1479459"/>
                    <a:gd name="connsiteX4" fmla="*/ 0 w 984139"/>
                    <a:gd name="connsiteY4" fmla="*/ 0 h 1479459"/>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0 w 989217"/>
                    <a:gd name="connsiteY4" fmla="*/ 0 h 1479240"/>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0 w 989217"/>
                    <a:gd name="connsiteY4" fmla="*/ 0 h 1479240"/>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405661 w 989217"/>
                    <a:gd name="connsiteY4" fmla="*/ 857874 h 1479240"/>
                    <a:gd name="connsiteX5" fmla="*/ 0 w 989217"/>
                    <a:gd name="connsiteY5" fmla="*/ 0 h 1479240"/>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26601 w 989217"/>
                    <a:gd name="connsiteY4" fmla="*/ 957627 h 1479240"/>
                    <a:gd name="connsiteX5" fmla="*/ 0 w 989217"/>
                    <a:gd name="connsiteY5" fmla="*/ 0 h 1479240"/>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26601 w 989217"/>
                    <a:gd name="connsiteY4" fmla="*/ 957627 h 1479240"/>
                    <a:gd name="connsiteX5" fmla="*/ 0 w 989217"/>
                    <a:gd name="connsiteY5" fmla="*/ 0 h 1479240"/>
                    <a:gd name="connsiteX0" fmla="*/ 17078 w 1006295"/>
                    <a:gd name="connsiteY0" fmla="*/ 0 h 1479240"/>
                    <a:gd name="connsiteX1" fmla="*/ 355348 w 1006295"/>
                    <a:gd name="connsiteY1" fmla="*/ 0 h 1479240"/>
                    <a:gd name="connsiteX2" fmla="*/ 937239 w 1006295"/>
                    <a:gd name="connsiteY2" fmla="*/ 1146595 h 1479240"/>
                    <a:gd name="connsiteX3" fmla="*/ 712022 w 1006295"/>
                    <a:gd name="connsiteY3" fmla="*/ 1469128 h 1479240"/>
                    <a:gd name="connsiteX4" fmla="*/ 43679 w 1006295"/>
                    <a:gd name="connsiteY4" fmla="*/ 957627 h 1479240"/>
                    <a:gd name="connsiteX5" fmla="*/ 17078 w 1006295"/>
                    <a:gd name="connsiteY5" fmla="*/ 0 h 1479240"/>
                    <a:gd name="connsiteX0" fmla="*/ 17078 w 1006295"/>
                    <a:gd name="connsiteY0" fmla="*/ 0 h 1479240"/>
                    <a:gd name="connsiteX1" fmla="*/ 355348 w 1006295"/>
                    <a:gd name="connsiteY1" fmla="*/ 0 h 1479240"/>
                    <a:gd name="connsiteX2" fmla="*/ 937239 w 1006295"/>
                    <a:gd name="connsiteY2" fmla="*/ 1146595 h 1479240"/>
                    <a:gd name="connsiteX3" fmla="*/ 712022 w 1006295"/>
                    <a:gd name="connsiteY3" fmla="*/ 1469128 h 1479240"/>
                    <a:gd name="connsiteX4" fmla="*/ 43679 w 1006295"/>
                    <a:gd name="connsiteY4" fmla="*/ 957627 h 1479240"/>
                    <a:gd name="connsiteX5" fmla="*/ 17078 w 1006295"/>
                    <a:gd name="connsiteY5" fmla="*/ 0 h 1479240"/>
                    <a:gd name="connsiteX0" fmla="*/ 17078 w 1006295"/>
                    <a:gd name="connsiteY0" fmla="*/ 0 h 1479240"/>
                    <a:gd name="connsiteX1" fmla="*/ 355348 w 1006295"/>
                    <a:gd name="connsiteY1" fmla="*/ 0 h 1479240"/>
                    <a:gd name="connsiteX2" fmla="*/ 937239 w 1006295"/>
                    <a:gd name="connsiteY2" fmla="*/ 1146595 h 1479240"/>
                    <a:gd name="connsiteX3" fmla="*/ 712022 w 1006295"/>
                    <a:gd name="connsiteY3" fmla="*/ 1469128 h 1479240"/>
                    <a:gd name="connsiteX4" fmla="*/ 43679 w 1006295"/>
                    <a:gd name="connsiteY4" fmla="*/ 957627 h 1479240"/>
                    <a:gd name="connsiteX5" fmla="*/ 17078 w 1006295"/>
                    <a:gd name="connsiteY5" fmla="*/ 0 h 1479240"/>
                    <a:gd name="connsiteX0" fmla="*/ 21528 w 1010745"/>
                    <a:gd name="connsiteY0" fmla="*/ 0 h 1479240"/>
                    <a:gd name="connsiteX1" fmla="*/ 359798 w 1010745"/>
                    <a:gd name="connsiteY1" fmla="*/ 0 h 1479240"/>
                    <a:gd name="connsiteX2" fmla="*/ 941689 w 1010745"/>
                    <a:gd name="connsiteY2" fmla="*/ 1146595 h 1479240"/>
                    <a:gd name="connsiteX3" fmla="*/ 716472 w 1010745"/>
                    <a:gd name="connsiteY3" fmla="*/ 1469128 h 1479240"/>
                    <a:gd name="connsiteX4" fmla="*/ 41479 w 1010745"/>
                    <a:gd name="connsiteY4" fmla="*/ 977577 h 1479240"/>
                    <a:gd name="connsiteX5" fmla="*/ 21528 w 1010745"/>
                    <a:gd name="connsiteY5" fmla="*/ 0 h 1479240"/>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19951 w 989217"/>
                    <a:gd name="connsiteY4" fmla="*/ 977577 h 1479240"/>
                    <a:gd name="connsiteX5" fmla="*/ 0 w 989217"/>
                    <a:gd name="connsiteY5" fmla="*/ 0 h 1479240"/>
                    <a:gd name="connsiteX0" fmla="*/ 0 w 992542"/>
                    <a:gd name="connsiteY0" fmla="*/ 146304 h 1479240"/>
                    <a:gd name="connsiteX1" fmla="*/ 341595 w 992542"/>
                    <a:gd name="connsiteY1" fmla="*/ 0 h 1479240"/>
                    <a:gd name="connsiteX2" fmla="*/ 923486 w 992542"/>
                    <a:gd name="connsiteY2" fmla="*/ 1146595 h 1479240"/>
                    <a:gd name="connsiteX3" fmla="*/ 698269 w 992542"/>
                    <a:gd name="connsiteY3" fmla="*/ 1469128 h 1479240"/>
                    <a:gd name="connsiteX4" fmla="*/ 23276 w 992542"/>
                    <a:gd name="connsiteY4" fmla="*/ 977577 h 1479240"/>
                    <a:gd name="connsiteX5" fmla="*/ 0 w 992542"/>
                    <a:gd name="connsiteY5" fmla="*/ 146304 h 1479240"/>
                    <a:gd name="connsiteX0" fmla="*/ 32340 w 1024882"/>
                    <a:gd name="connsiteY0" fmla="*/ 146304 h 1479240"/>
                    <a:gd name="connsiteX1" fmla="*/ 373935 w 1024882"/>
                    <a:gd name="connsiteY1" fmla="*/ 0 h 1479240"/>
                    <a:gd name="connsiteX2" fmla="*/ 955826 w 1024882"/>
                    <a:gd name="connsiteY2" fmla="*/ 1146595 h 1479240"/>
                    <a:gd name="connsiteX3" fmla="*/ 730609 w 1024882"/>
                    <a:gd name="connsiteY3" fmla="*/ 1469128 h 1479240"/>
                    <a:gd name="connsiteX4" fmla="*/ 55616 w 1024882"/>
                    <a:gd name="connsiteY4" fmla="*/ 977577 h 1479240"/>
                    <a:gd name="connsiteX5" fmla="*/ 32340 w 1024882"/>
                    <a:gd name="connsiteY5" fmla="*/ 146304 h 1479240"/>
                    <a:gd name="connsiteX0" fmla="*/ 33787 w 1019679"/>
                    <a:gd name="connsiteY0" fmla="*/ 66502 h 1479240"/>
                    <a:gd name="connsiteX1" fmla="*/ 368732 w 1019679"/>
                    <a:gd name="connsiteY1" fmla="*/ 0 h 1479240"/>
                    <a:gd name="connsiteX2" fmla="*/ 950623 w 1019679"/>
                    <a:gd name="connsiteY2" fmla="*/ 1146595 h 1479240"/>
                    <a:gd name="connsiteX3" fmla="*/ 725406 w 1019679"/>
                    <a:gd name="connsiteY3" fmla="*/ 1469128 h 1479240"/>
                    <a:gd name="connsiteX4" fmla="*/ 50413 w 1019679"/>
                    <a:gd name="connsiteY4" fmla="*/ 977577 h 1479240"/>
                    <a:gd name="connsiteX5" fmla="*/ 33787 w 1019679"/>
                    <a:gd name="connsiteY5" fmla="*/ 66502 h 1479240"/>
                    <a:gd name="connsiteX0" fmla="*/ 39705 w 1025597"/>
                    <a:gd name="connsiteY0" fmla="*/ 66502 h 1479240"/>
                    <a:gd name="connsiteX1" fmla="*/ 374650 w 1025597"/>
                    <a:gd name="connsiteY1" fmla="*/ 0 h 1479240"/>
                    <a:gd name="connsiteX2" fmla="*/ 956541 w 1025597"/>
                    <a:gd name="connsiteY2" fmla="*/ 1146595 h 1479240"/>
                    <a:gd name="connsiteX3" fmla="*/ 731324 w 1025597"/>
                    <a:gd name="connsiteY3" fmla="*/ 1469128 h 1479240"/>
                    <a:gd name="connsiteX4" fmla="*/ 56331 w 1025597"/>
                    <a:gd name="connsiteY4" fmla="*/ 977577 h 1479240"/>
                    <a:gd name="connsiteX5" fmla="*/ 39705 w 1025597"/>
                    <a:gd name="connsiteY5" fmla="*/ 66502 h 1479240"/>
                    <a:gd name="connsiteX0" fmla="*/ 39705 w 1000783"/>
                    <a:gd name="connsiteY0" fmla="*/ 66502 h 1478927"/>
                    <a:gd name="connsiteX1" fmla="*/ 374650 w 1000783"/>
                    <a:gd name="connsiteY1" fmla="*/ 0 h 1478927"/>
                    <a:gd name="connsiteX2" fmla="*/ 923290 w 1000783"/>
                    <a:gd name="connsiteY2" fmla="*/ 1136620 h 1478927"/>
                    <a:gd name="connsiteX3" fmla="*/ 731324 w 1000783"/>
                    <a:gd name="connsiteY3" fmla="*/ 1469128 h 1478927"/>
                    <a:gd name="connsiteX4" fmla="*/ 56331 w 1000783"/>
                    <a:gd name="connsiteY4" fmla="*/ 977577 h 1478927"/>
                    <a:gd name="connsiteX5" fmla="*/ 39705 w 1000783"/>
                    <a:gd name="connsiteY5" fmla="*/ 66502 h 1478927"/>
                    <a:gd name="connsiteX0" fmla="*/ 39705 w 1011118"/>
                    <a:gd name="connsiteY0" fmla="*/ 66502 h 1478118"/>
                    <a:gd name="connsiteX1" fmla="*/ 374650 w 1011118"/>
                    <a:gd name="connsiteY1" fmla="*/ 0 h 1478118"/>
                    <a:gd name="connsiteX2" fmla="*/ 923290 w 1011118"/>
                    <a:gd name="connsiteY2" fmla="*/ 1136620 h 1478118"/>
                    <a:gd name="connsiteX3" fmla="*/ 731324 w 1011118"/>
                    <a:gd name="connsiteY3" fmla="*/ 1469128 h 1478118"/>
                    <a:gd name="connsiteX4" fmla="*/ 56331 w 1011118"/>
                    <a:gd name="connsiteY4" fmla="*/ 977577 h 1478118"/>
                    <a:gd name="connsiteX5" fmla="*/ 39705 w 1011118"/>
                    <a:gd name="connsiteY5" fmla="*/ 66502 h 1478118"/>
                    <a:gd name="connsiteX0" fmla="*/ 39705 w 1020876"/>
                    <a:gd name="connsiteY0" fmla="*/ 66502 h 1477709"/>
                    <a:gd name="connsiteX1" fmla="*/ 374650 w 1020876"/>
                    <a:gd name="connsiteY1" fmla="*/ 0 h 1477709"/>
                    <a:gd name="connsiteX2" fmla="*/ 936590 w 1020876"/>
                    <a:gd name="connsiteY2" fmla="*/ 1119994 h 1477709"/>
                    <a:gd name="connsiteX3" fmla="*/ 731324 w 1020876"/>
                    <a:gd name="connsiteY3" fmla="*/ 1469128 h 1477709"/>
                    <a:gd name="connsiteX4" fmla="*/ 56331 w 1020876"/>
                    <a:gd name="connsiteY4" fmla="*/ 977577 h 1477709"/>
                    <a:gd name="connsiteX5" fmla="*/ 39705 w 1020876"/>
                    <a:gd name="connsiteY5" fmla="*/ 66502 h 1477709"/>
                    <a:gd name="connsiteX0" fmla="*/ 39705 w 1020876"/>
                    <a:gd name="connsiteY0" fmla="*/ 66502 h 1477709"/>
                    <a:gd name="connsiteX1" fmla="*/ 374650 w 1020876"/>
                    <a:gd name="connsiteY1" fmla="*/ 0 h 1477709"/>
                    <a:gd name="connsiteX2" fmla="*/ 678121 w 1020876"/>
                    <a:gd name="connsiteY2" fmla="*/ 591868 h 1477709"/>
                    <a:gd name="connsiteX3" fmla="*/ 936590 w 1020876"/>
                    <a:gd name="connsiteY3" fmla="*/ 1119994 h 1477709"/>
                    <a:gd name="connsiteX4" fmla="*/ 731324 w 1020876"/>
                    <a:gd name="connsiteY4" fmla="*/ 1469128 h 1477709"/>
                    <a:gd name="connsiteX5" fmla="*/ 56331 w 1020876"/>
                    <a:gd name="connsiteY5" fmla="*/ 977577 h 1477709"/>
                    <a:gd name="connsiteX6" fmla="*/ 39705 w 1020876"/>
                    <a:gd name="connsiteY6" fmla="*/ 66502 h 1477709"/>
                    <a:gd name="connsiteX0" fmla="*/ 39705 w 1020876"/>
                    <a:gd name="connsiteY0" fmla="*/ 66502 h 1477709"/>
                    <a:gd name="connsiteX1" fmla="*/ 374650 w 1020876"/>
                    <a:gd name="connsiteY1" fmla="*/ 0 h 1477709"/>
                    <a:gd name="connsiteX2" fmla="*/ 442039 w 1020876"/>
                    <a:gd name="connsiteY2" fmla="*/ 827949 h 1477709"/>
                    <a:gd name="connsiteX3" fmla="*/ 936590 w 1020876"/>
                    <a:gd name="connsiteY3" fmla="*/ 1119994 h 1477709"/>
                    <a:gd name="connsiteX4" fmla="*/ 731324 w 1020876"/>
                    <a:gd name="connsiteY4" fmla="*/ 1469128 h 1477709"/>
                    <a:gd name="connsiteX5" fmla="*/ 56331 w 1020876"/>
                    <a:gd name="connsiteY5" fmla="*/ 977577 h 1477709"/>
                    <a:gd name="connsiteX6" fmla="*/ 39705 w 1020876"/>
                    <a:gd name="connsiteY6" fmla="*/ 66502 h 1477709"/>
                    <a:gd name="connsiteX0" fmla="*/ 39705 w 1020876"/>
                    <a:gd name="connsiteY0" fmla="*/ 66502 h 1477709"/>
                    <a:gd name="connsiteX1" fmla="*/ 374650 w 1020876"/>
                    <a:gd name="connsiteY1" fmla="*/ 0 h 1477709"/>
                    <a:gd name="connsiteX2" fmla="*/ 442039 w 1020876"/>
                    <a:gd name="connsiteY2" fmla="*/ 827949 h 1477709"/>
                    <a:gd name="connsiteX3" fmla="*/ 936590 w 1020876"/>
                    <a:gd name="connsiteY3" fmla="*/ 1119994 h 1477709"/>
                    <a:gd name="connsiteX4" fmla="*/ 731324 w 1020876"/>
                    <a:gd name="connsiteY4" fmla="*/ 1469128 h 1477709"/>
                    <a:gd name="connsiteX5" fmla="*/ 56331 w 1020876"/>
                    <a:gd name="connsiteY5" fmla="*/ 977577 h 1477709"/>
                    <a:gd name="connsiteX6" fmla="*/ 39705 w 1020876"/>
                    <a:gd name="connsiteY6" fmla="*/ 66502 h 1477709"/>
                    <a:gd name="connsiteX0" fmla="*/ 39705 w 1020876"/>
                    <a:gd name="connsiteY0" fmla="*/ 66502 h 1477709"/>
                    <a:gd name="connsiteX1" fmla="*/ 374650 w 1020876"/>
                    <a:gd name="connsiteY1" fmla="*/ 0 h 1477709"/>
                    <a:gd name="connsiteX2" fmla="*/ 442039 w 1020876"/>
                    <a:gd name="connsiteY2" fmla="*/ 827949 h 1477709"/>
                    <a:gd name="connsiteX3" fmla="*/ 936590 w 1020876"/>
                    <a:gd name="connsiteY3" fmla="*/ 1119994 h 1477709"/>
                    <a:gd name="connsiteX4" fmla="*/ 731324 w 1020876"/>
                    <a:gd name="connsiteY4" fmla="*/ 1469128 h 1477709"/>
                    <a:gd name="connsiteX5" fmla="*/ 56331 w 1020876"/>
                    <a:gd name="connsiteY5" fmla="*/ 977577 h 1477709"/>
                    <a:gd name="connsiteX6" fmla="*/ 39705 w 1020876"/>
                    <a:gd name="connsiteY6" fmla="*/ 66502 h 1477709"/>
                    <a:gd name="connsiteX0" fmla="*/ 39705 w 1021741"/>
                    <a:gd name="connsiteY0" fmla="*/ 66502 h 1471218"/>
                    <a:gd name="connsiteX1" fmla="*/ 374650 w 1021741"/>
                    <a:gd name="connsiteY1" fmla="*/ 0 h 1471218"/>
                    <a:gd name="connsiteX2" fmla="*/ 442039 w 1021741"/>
                    <a:gd name="connsiteY2" fmla="*/ 827949 h 1471218"/>
                    <a:gd name="connsiteX3" fmla="*/ 936590 w 1021741"/>
                    <a:gd name="connsiteY3" fmla="*/ 1119994 h 1471218"/>
                    <a:gd name="connsiteX4" fmla="*/ 734649 w 1021741"/>
                    <a:gd name="connsiteY4" fmla="*/ 1462478 h 1471218"/>
                    <a:gd name="connsiteX5" fmla="*/ 56331 w 1021741"/>
                    <a:gd name="connsiteY5" fmla="*/ 977577 h 1471218"/>
                    <a:gd name="connsiteX6" fmla="*/ 39705 w 1021741"/>
                    <a:gd name="connsiteY6" fmla="*/ 66502 h 1471218"/>
                    <a:gd name="connsiteX0" fmla="*/ 39705 w 1023248"/>
                    <a:gd name="connsiteY0" fmla="*/ 66502 h 1475295"/>
                    <a:gd name="connsiteX1" fmla="*/ 374650 w 1023248"/>
                    <a:gd name="connsiteY1" fmla="*/ 0 h 1475295"/>
                    <a:gd name="connsiteX2" fmla="*/ 442039 w 1023248"/>
                    <a:gd name="connsiteY2" fmla="*/ 827949 h 1475295"/>
                    <a:gd name="connsiteX3" fmla="*/ 936590 w 1023248"/>
                    <a:gd name="connsiteY3" fmla="*/ 1119994 h 1475295"/>
                    <a:gd name="connsiteX4" fmla="*/ 734649 w 1023248"/>
                    <a:gd name="connsiteY4" fmla="*/ 1462478 h 1475295"/>
                    <a:gd name="connsiteX5" fmla="*/ 56331 w 1023248"/>
                    <a:gd name="connsiteY5" fmla="*/ 977577 h 1475295"/>
                    <a:gd name="connsiteX6" fmla="*/ 39705 w 1023248"/>
                    <a:gd name="connsiteY6" fmla="*/ 66502 h 1475295"/>
                    <a:gd name="connsiteX0" fmla="*/ 39705 w 1023248"/>
                    <a:gd name="connsiteY0" fmla="*/ 66502 h 1475295"/>
                    <a:gd name="connsiteX1" fmla="*/ 374650 w 1023248"/>
                    <a:gd name="connsiteY1" fmla="*/ 0 h 1475295"/>
                    <a:gd name="connsiteX2" fmla="*/ 442039 w 1023248"/>
                    <a:gd name="connsiteY2" fmla="*/ 827949 h 1475295"/>
                    <a:gd name="connsiteX3" fmla="*/ 936590 w 1023248"/>
                    <a:gd name="connsiteY3" fmla="*/ 1119994 h 1475295"/>
                    <a:gd name="connsiteX4" fmla="*/ 734649 w 1023248"/>
                    <a:gd name="connsiteY4" fmla="*/ 1462478 h 1475295"/>
                    <a:gd name="connsiteX5" fmla="*/ 56331 w 1023248"/>
                    <a:gd name="connsiteY5" fmla="*/ 977577 h 1475295"/>
                    <a:gd name="connsiteX6" fmla="*/ 39705 w 1023248"/>
                    <a:gd name="connsiteY6" fmla="*/ 66502 h 1475295"/>
                    <a:gd name="connsiteX0" fmla="*/ 39705 w 1023248"/>
                    <a:gd name="connsiteY0" fmla="*/ 66502 h 1472081"/>
                    <a:gd name="connsiteX1" fmla="*/ 374650 w 1023248"/>
                    <a:gd name="connsiteY1" fmla="*/ 0 h 1472081"/>
                    <a:gd name="connsiteX2" fmla="*/ 442039 w 1023248"/>
                    <a:gd name="connsiteY2" fmla="*/ 827949 h 1472081"/>
                    <a:gd name="connsiteX3" fmla="*/ 936590 w 1023248"/>
                    <a:gd name="connsiteY3" fmla="*/ 1119994 h 1472081"/>
                    <a:gd name="connsiteX4" fmla="*/ 734649 w 1023248"/>
                    <a:gd name="connsiteY4" fmla="*/ 1459153 h 1472081"/>
                    <a:gd name="connsiteX5" fmla="*/ 56331 w 1023248"/>
                    <a:gd name="connsiteY5" fmla="*/ 977577 h 1472081"/>
                    <a:gd name="connsiteX6" fmla="*/ 39705 w 1023248"/>
                    <a:gd name="connsiteY6" fmla="*/ 66502 h 1472081"/>
                    <a:gd name="connsiteX0" fmla="*/ 39705 w 1023248"/>
                    <a:gd name="connsiteY0" fmla="*/ 70065 h 1475644"/>
                    <a:gd name="connsiteX1" fmla="*/ 360401 w 1023248"/>
                    <a:gd name="connsiteY1" fmla="*/ 0 h 1475644"/>
                    <a:gd name="connsiteX2" fmla="*/ 442039 w 1023248"/>
                    <a:gd name="connsiteY2" fmla="*/ 831512 h 1475644"/>
                    <a:gd name="connsiteX3" fmla="*/ 936590 w 1023248"/>
                    <a:gd name="connsiteY3" fmla="*/ 1123557 h 1475644"/>
                    <a:gd name="connsiteX4" fmla="*/ 734649 w 1023248"/>
                    <a:gd name="connsiteY4" fmla="*/ 1462716 h 1475644"/>
                    <a:gd name="connsiteX5" fmla="*/ 56331 w 1023248"/>
                    <a:gd name="connsiteY5" fmla="*/ 981140 h 1475644"/>
                    <a:gd name="connsiteX6" fmla="*/ 39705 w 1023248"/>
                    <a:gd name="connsiteY6" fmla="*/ 70065 h 1475644"/>
                    <a:gd name="connsiteX0" fmla="*/ 39705 w 1023248"/>
                    <a:gd name="connsiteY0" fmla="*/ 23754 h 1429333"/>
                    <a:gd name="connsiteX1" fmla="*/ 374650 w 1023248"/>
                    <a:gd name="connsiteY1" fmla="*/ 0 h 1429333"/>
                    <a:gd name="connsiteX2" fmla="*/ 442039 w 1023248"/>
                    <a:gd name="connsiteY2" fmla="*/ 785201 h 1429333"/>
                    <a:gd name="connsiteX3" fmla="*/ 936590 w 1023248"/>
                    <a:gd name="connsiteY3" fmla="*/ 1077246 h 1429333"/>
                    <a:gd name="connsiteX4" fmla="*/ 734649 w 1023248"/>
                    <a:gd name="connsiteY4" fmla="*/ 1416405 h 1429333"/>
                    <a:gd name="connsiteX5" fmla="*/ 56331 w 1023248"/>
                    <a:gd name="connsiteY5" fmla="*/ 934829 h 1429333"/>
                    <a:gd name="connsiteX6" fmla="*/ 39705 w 1023248"/>
                    <a:gd name="connsiteY6" fmla="*/ 23754 h 1429333"/>
                    <a:gd name="connsiteX0" fmla="*/ 39705 w 1025192"/>
                    <a:gd name="connsiteY0" fmla="*/ 23754 h 1391610"/>
                    <a:gd name="connsiteX1" fmla="*/ 374650 w 1025192"/>
                    <a:gd name="connsiteY1" fmla="*/ 0 h 1391610"/>
                    <a:gd name="connsiteX2" fmla="*/ 442039 w 1025192"/>
                    <a:gd name="connsiteY2" fmla="*/ 785201 h 1391610"/>
                    <a:gd name="connsiteX3" fmla="*/ 936590 w 1025192"/>
                    <a:gd name="connsiteY3" fmla="*/ 1077246 h 1391610"/>
                    <a:gd name="connsiteX4" fmla="*/ 741773 w 1025192"/>
                    <a:gd name="connsiteY4" fmla="*/ 1377219 h 1391610"/>
                    <a:gd name="connsiteX5" fmla="*/ 56331 w 1025192"/>
                    <a:gd name="connsiteY5" fmla="*/ 934829 h 1391610"/>
                    <a:gd name="connsiteX6" fmla="*/ 39705 w 1025192"/>
                    <a:gd name="connsiteY6" fmla="*/ 23754 h 1391610"/>
                    <a:gd name="connsiteX0" fmla="*/ 39705 w 1032528"/>
                    <a:gd name="connsiteY0" fmla="*/ 23754 h 1391610"/>
                    <a:gd name="connsiteX1" fmla="*/ 374650 w 1032528"/>
                    <a:gd name="connsiteY1" fmla="*/ 0 h 1391610"/>
                    <a:gd name="connsiteX2" fmla="*/ 442039 w 1032528"/>
                    <a:gd name="connsiteY2" fmla="*/ 785201 h 1391610"/>
                    <a:gd name="connsiteX3" fmla="*/ 936590 w 1032528"/>
                    <a:gd name="connsiteY3" fmla="*/ 1077246 h 1391610"/>
                    <a:gd name="connsiteX4" fmla="*/ 766709 w 1032528"/>
                    <a:gd name="connsiteY4" fmla="*/ 1377219 h 1391610"/>
                    <a:gd name="connsiteX5" fmla="*/ 56331 w 1032528"/>
                    <a:gd name="connsiteY5" fmla="*/ 934829 h 1391610"/>
                    <a:gd name="connsiteX6" fmla="*/ 39705 w 1032528"/>
                    <a:gd name="connsiteY6" fmla="*/ 23754 h 1391610"/>
                    <a:gd name="connsiteX0" fmla="*/ 39705 w 1019653"/>
                    <a:gd name="connsiteY0" fmla="*/ 23754 h 1395795"/>
                    <a:gd name="connsiteX1" fmla="*/ 374650 w 1019653"/>
                    <a:gd name="connsiteY1" fmla="*/ 0 h 1395795"/>
                    <a:gd name="connsiteX2" fmla="*/ 442039 w 1019653"/>
                    <a:gd name="connsiteY2" fmla="*/ 785201 h 1395795"/>
                    <a:gd name="connsiteX3" fmla="*/ 936590 w 1019653"/>
                    <a:gd name="connsiteY3" fmla="*/ 1077246 h 1395795"/>
                    <a:gd name="connsiteX4" fmla="*/ 766709 w 1019653"/>
                    <a:gd name="connsiteY4" fmla="*/ 1377219 h 1395795"/>
                    <a:gd name="connsiteX5" fmla="*/ 56331 w 1019653"/>
                    <a:gd name="connsiteY5" fmla="*/ 934829 h 1395795"/>
                    <a:gd name="connsiteX6" fmla="*/ 39705 w 1019653"/>
                    <a:gd name="connsiteY6" fmla="*/ 23754 h 1395795"/>
                    <a:gd name="connsiteX0" fmla="*/ 39705 w 1018070"/>
                    <a:gd name="connsiteY0" fmla="*/ 23754 h 1395628"/>
                    <a:gd name="connsiteX1" fmla="*/ 374650 w 1018070"/>
                    <a:gd name="connsiteY1" fmla="*/ 0 h 1395628"/>
                    <a:gd name="connsiteX2" fmla="*/ 442039 w 1018070"/>
                    <a:gd name="connsiteY2" fmla="*/ 785201 h 1395628"/>
                    <a:gd name="connsiteX3" fmla="*/ 936590 w 1018070"/>
                    <a:gd name="connsiteY3" fmla="*/ 1077246 h 1395628"/>
                    <a:gd name="connsiteX4" fmla="*/ 766709 w 1018070"/>
                    <a:gd name="connsiteY4" fmla="*/ 1377219 h 1395628"/>
                    <a:gd name="connsiteX5" fmla="*/ 56331 w 1018070"/>
                    <a:gd name="connsiteY5" fmla="*/ 934829 h 1395628"/>
                    <a:gd name="connsiteX6" fmla="*/ 39705 w 1018070"/>
                    <a:gd name="connsiteY6" fmla="*/ 23754 h 1395628"/>
                    <a:gd name="connsiteX0" fmla="*/ 37699 w 1016064"/>
                    <a:gd name="connsiteY0" fmla="*/ 23754 h 1395628"/>
                    <a:gd name="connsiteX1" fmla="*/ 372644 w 1016064"/>
                    <a:gd name="connsiteY1" fmla="*/ 0 h 1395628"/>
                    <a:gd name="connsiteX2" fmla="*/ 440033 w 1016064"/>
                    <a:gd name="connsiteY2" fmla="*/ 785201 h 1395628"/>
                    <a:gd name="connsiteX3" fmla="*/ 934584 w 1016064"/>
                    <a:gd name="connsiteY3" fmla="*/ 1077246 h 1395628"/>
                    <a:gd name="connsiteX4" fmla="*/ 764703 w 1016064"/>
                    <a:gd name="connsiteY4" fmla="*/ 1377219 h 1395628"/>
                    <a:gd name="connsiteX5" fmla="*/ 61450 w 1016064"/>
                    <a:gd name="connsiteY5" fmla="*/ 927704 h 1395628"/>
                    <a:gd name="connsiteX6" fmla="*/ 37699 w 1016064"/>
                    <a:gd name="connsiteY6" fmla="*/ 23754 h 1395628"/>
                    <a:gd name="connsiteX0" fmla="*/ 37699 w 1016064"/>
                    <a:gd name="connsiteY0" fmla="*/ 23754 h 1395628"/>
                    <a:gd name="connsiteX1" fmla="*/ 372644 w 1016064"/>
                    <a:gd name="connsiteY1" fmla="*/ 0 h 1395628"/>
                    <a:gd name="connsiteX2" fmla="*/ 440033 w 1016064"/>
                    <a:gd name="connsiteY2" fmla="*/ 785201 h 1395628"/>
                    <a:gd name="connsiteX3" fmla="*/ 934584 w 1016064"/>
                    <a:gd name="connsiteY3" fmla="*/ 1077246 h 1395628"/>
                    <a:gd name="connsiteX4" fmla="*/ 764703 w 1016064"/>
                    <a:gd name="connsiteY4" fmla="*/ 1377219 h 1395628"/>
                    <a:gd name="connsiteX5" fmla="*/ 61450 w 1016064"/>
                    <a:gd name="connsiteY5" fmla="*/ 927704 h 1395628"/>
                    <a:gd name="connsiteX6" fmla="*/ 37699 w 1016064"/>
                    <a:gd name="connsiteY6" fmla="*/ 23754 h 1395628"/>
                    <a:gd name="connsiteX0" fmla="*/ 37699 w 1016064"/>
                    <a:gd name="connsiteY0" fmla="*/ 23754 h 1395628"/>
                    <a:gd name="connsiteX1" fmla="*/ 372644 w 1016064"/>
                    <a:gd name="connsiteY1" fmla="*/ 0 h 1395628"/>
                    <a:gd name="connsiteX2" fmla="*/ 440033 w 1016064"/>
                    <a:gd name="connsiteY2" fmla="*/ 785201 h 1395628"/>
                    <a:gd name="connsiteX3" fmla="*/ 934584 w 1016064"/>
                    <a:gd name="connsiteY3" fmla="*/ 1077246 h 1395628"/>
                    <a:gd name="connsiteX4" fmla="*/ 764703 w 1016064"/>
                    <a:gd name="connsiteY4" fmla="*/ 1377219 h 1395628"/>
                    <a:gd name="connsiteX5" fmla="*/ 61450 w 1016064"/>
                    <a:gd name="connsiteY5" fmla="*/ 927704 h 1395628"/>
                    <a:gd name="connsiteX6" fmla="*/ 37699 w 1016064"/>
                    <a:gd name="connsiteY6" fmla="*/ 23754 h 1395628"/>
                    <a:gd name="connsiteX0" fmla="*/ 37699 w 1016064"/>
                    <a:gd name="connsiteY0" fmla="*/ 23754 h 1395628"/>
                    <a:gd name="connsiteX1" fmla="*/ 372644 w 1016064"/>
                    <a:gd name="connsiteY1" fmla="*/ 0 h 1395628"/>
                    <a:gd name="connsiteX2" fmla="*/ 440033 w 1016064"/>
                    <a:gd name="connsiteY2" fmla="*/ 785201 h 1395628"/>
                    <a:gd name="connsiteX3" fmla="*/ 934584 w 1016064"/>
                    <a:gd name="connsiteY3" fmla="*/ 1077246 h 1395628"/>
                    <a:gd name="connsiteX4" fmla="*/ 764703 w 1016064"/>
                    <a:gd name="connsiteY4" fmla="*/ 1377219 h 1395628"/>
                    <a:gd name="connsiteX5" fmla="*/ 61450 w 1016064"/>
                    <a:gd name="connsiteY5" fmla="*/ 927704 h 1395628"/>
                    <a:gd name="connsiteX6" fmla="*/ 37699 w 1016064"/>
                    <a:gd name="connsiteY6" fmla="*/ 23754 h 1395628"/>
                    <a:gd name="connsiteX0" fmla="*/ 37699 w 1014256"/>
                    <a:gd name="connsiteY0" fmla="*/ 23754 h 1399017"/>
                    <a:gd name="connsiteX1" fmla="*/ 372644 w 1014256"/>
                    <a:gd name="connsiteY1" fmla="*/ 0 h 1399017"/>
                    <a:gd name="connsiteX2" fmla="*/ 440033 w 1014256"/>
                    <a:gd name="connsiteY2" fmla="*/ 785201 h 1399017"/>
                    <a:gd name="connsiteX3" fmla="*/ 934584 w 1014256"/>
                    <a:gd name="connsiteY3" fmla="*/ 1077246 h 1399017"/>
                    <a:gd name="connsiteX4" fmla="*/ 757579 w 1014256"/>
                    <a:gd name="connsiteY4" fmla="*/ 1380781 h 1399017"/>
                    <a:gd name="connsiteX5" fmla="*/ 61450 w 1014256"/>
                    <a:gd name="connsiteY5" fmla="*/ 927704 h 1399017"/>
                    <a:gd name="connsiteX6" fmla="*/ 37699 w 1014256"/>
                    <a:gd name="connsiteY6" fmla="*/ 23754 h 1399017"/>
                    <a:gd name="connsiteX0" fmla="*/ 37699 w 1014256"/>
                    <a:gd name="connsiteY0" fmla="*/ 23754 h 1399017"/>
                    <a:gd name="connsiteX1" fmla="*/ 372644 w 1014256"/>
                    <a:gd name="connsiteY1" fmla="*/ 0 h 1399017"/>
                    <a:gd name="connsiteX2" fmla="*/ 440033 w 1014256"/>
                    <a:gd name="connsiteY2" fmla="*/ 785201 h 1399017"/>
                    <a:gd name="connsiteX3" fmla="*/ 934584 w 1014256"/>
                    <a:gd name="connsiteY3" fmla="*/ 1077246 h 1399017"/>
                    <a:gd name="connsiteX4" fmla="*/ 757579 w 1014256"/>
                    <a:gd name="connsiteY4" fmla="*/ 1380781 h 1399017"/>
                    <a:gd name="connsiteX5" fmla="*/ 61450 w 1014256"/>
                    <a:gd name="connsiteY5" fmla="*/ 927704 h 1399017"/>
                    <a:gd name="connsiteX6" fmla="*/ 37699 w 1014256"/>
                    <a:gd name="connsiteY6" fmla="*/ 23754 h 1399017"/>
                    <a:gd name="connsiteX0" fmla="*/ 29786 w 1006343"/>
                    <a:gd name="connsiteY0" fmla="*/ 23754 h 1399017"/>
                    <a:gd name="connsiteX1" fmla="*/ 364731 w 1006343"/>
                    <a:gd name="connsiteY1" fmla="*/ 0 h 1399017"/>
                    <a:gd name="connsiteX2" fmla="*/ 432120 w 1006343"/>
                    <a:gd name="connsiteY2" fmla="*/ 785201 h 1399017"/>
                    <a:gd name="connsiteX3" fmla="*/ 926671 w 1006343"/>
                    <a:gd name="connsiteY3" fmla="*/ 1077246 h 1399017"/>
                    <a:gd name="connsiteX4" fmla="*/ 749666 w 1006343"/>
                    <a:gd name="connsiteY4" fmla="*/ 1380781 h 1399017"/>
                    <a:gd name="connsiteX5" fmla="*/ 53537 w 1006343"/>
                    <a:gd name="connsiteY5" fmla="*/ 927704 h 1399017"/>
                    <a:gd name="connsiteX6" fmla="*/ 29786 w 1006343"/>
                    <a:gd name="connsiteY6" fmla="*/ 23754 h 1399017"/>
                    <a:gd name="connsiteX0" fmla="*/ 26728 w 1003285"/>
                    <a:gd name="connsiteY0" fmla="*/ 23754 h 1399017"/>
                    <a:gd name="connsiteX1" fmla="*/ 361673 w 1003285"/>
                    <a:gd name="connsiteY1" fmla="*/ 0 h 1399017"/>
                    <a:gd name="connsiteX2" fmla="*/ 429062 w 1003285"/>
                    <a:gd name="connsiteY2" fmla="*/ 785201 h 1399017"/>
                    <a:gd name="connsiteX3" fmla="*/ 923613 w 1003285"/>
                    <a:gd name="connsiteY3" fmla="*/ 1077246 h 1399017"/>
                    <a:gd name="connsiteX4" fmla="*/ 746608 w 1003285"/>
                    <a:gd name="connsiteY4" fmla="*/ 1380781 h 1399017"/>
                    <a:gd name="connsiteX5" fmla="*/ 50479 w 1003285"/>
                    <a:gd name="connsiteY5" fmla="*/ 927704 h 1399017"/>
                    <a:gd name="connsiteX6" fmla="*/ 26728 w 1003285"/>
                    <a:gd name="connsiteY6" fmla="*/ 23754 h 1399017"/>
                    <a:gd name="connsiteX0" fmla="*/ 26728 w 1003285"/>
                    <a:gd name="connsiteY0" fmla="*/ 23754 h 1399017"/>
                    <a:gd name="connsiteX1" fmla="*/ 361673 w 1003285"/>
                    <a:gd name="connsiteY1" fmla="*/ 0 h 1399017"/>
                    <a:gd name="connsiteX2" fmla="*/ 429062 w 1003285"/>
                    <a:gd name="connsiteY2" fmla="*/ 785201 h 1399017"/>
                    <a:gd name="connsiteX3" fmla="*/ 923613 w 1003285"/>
                    <a:gd name="connsiteY3" fmla="*/ 1077246 h 1399017"/>
                    <a:gd name="connsiteX4" fmla="*/ 746608 w 1003285"/>
                    <a:gd name="connsiteY4" fmla="*/ 1380781 h 1399017"/>
                    <a:gd name="connsiteX5" fmla="*/ 50479 w 1003285"/>
                    <a:gd name="connsiteY5" fmla="*/ 927704 h 1399017"/>
                    <a:gd name="connsiteX6" fmla="*/ 26728 w 1003285"/>
                    <a:gd name="connsiteY6" fmla="*/ 23754 h 1399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3285" h="1399017">
                      <a:moveTo>
                        <a:pt x="26728" y="23754"/>
                      </a:moveTo>
                      <a:cubicBezTo>
                        <a:pt x="138376" y="1587"/>
                        <a:pt x="250025" y="22167"/>
                        <a:pt x="361673" y="0"/>
                      </a:cubicBezTo>
                      <a:cubicBezTo>
                        <a:pt x="370835" y="275983"/>
                        <a:pt x="406599" y="509218"/>
                        <a:pt x="429062" y="785201"/>
                      </a:cubicBezTo>
                      <a:lnTo>
                        <a:pt x="923613" y="1077246"/>
                      </a:lnTo>
                      <a:cubicBezTo>
                        <a:pt x="1093252" y="1172329"/>
                        <a:pt x="972184" y="1475941"/>
                        <a:pt x="746608" y="1380781"/>
                      </a:cubicBezTo>
                      <a:cubicBezTo>
                        <a:pt x="660382" y="1337101"/>
                        <a:pt x="78503" y="1106281"/>
                        <a:pt x="50479" y="927704"/>
                      </a:cubicBezTo>
                      <a:cubicBezTo>
                        <a:pt x="29260" y="836480"/>
                        <a:pt x="-36372" y="272902"/>
                        <a:pt x="26728" y="23754"/>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latin typeface="Cambria" panose="02040503050406030204" pitchFamily="18" charset="0"/>
                    <a:ea typeface="Cambria" panose="02040503050406030204" pitchFamily="18" charset="0"/>
                    <a:cs typeface="Arial" panose="020B0604020202020204" pitchFamily="34" charset="0"/>
                  </a:endParaRPr>
                </a:p>
              </p:txBody>
            </p:sp>
            <p:sp>
              <p:nvSpPr>
                <p:cNvPr id="40" name="Freeform 59">
                  <a:extLst>
                    <a:ext uri="{FF2B5EF4-FFF2-40B4-BE49-F238E27FC236}">
                      <a16:creationId xmlns:a16="http://schemas.microsoft.com/office/drawing/2014/main" id="{0266E0BD-7CE9-4F50-B454-5EC976BEEA40}"/>
                    </a:ext>
                  </a:extLst>
                </p:cNvPr>
                <p:cNvSpPr/>
                <p:nvPr/>
              </p:nvSpPr>
              <p:spPr>
                <a:xfrm flipH="1">
                  <a:off x="1667584" y="3428322"/>
                  <a:ext cx="1252720" cy="2928166"/>
                </a:xfrm>
                <a:custGeom>
                  <a:avLst/>
                  <a:gdLst>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149302 w 1499347"/>
                    <a:gd name="connsiteY4" fmla="*/ 1019866 h 1948953"/>
                    <a:gd name="connsiteX5" fmla="*/ 1281854 w 1499347"/>
                    <a:gd name="connsiteY5" fmla="*/ 1422881 h 1948953"/>
                    <a:gd name="connsiteX6" fmla="*/ 1460162 w 1499347"/>
                    <a:gd name="connsiteY6" fmla="*/ 1861793 h 1948953"/>
                    <a:gd name="connsiteX7" fmla="*/ 1080686 w 1499347"/>
                    <a:gd name="connsiteY7" fmla="*/ 1715489 h 1948953"/>
                    <a:gd name="connsiteX8" fmla="*/ 834013 w 1499347"/>
                    <a:gd name="connsiteY8" fmla="*/ 1255360 h 1948953"/>
                    <a:gd name="connsiteX9" fmla="*/ 828890 w 1499347"/>
                    <a:gd name="connsiteY9" fmla="*/ 1232262 h 1948953"/>
                    <a:gd name="connsiteX10" fmla="*/ 790706 w 1499347"/>
                    <a:gd name="connsiteY10" fmla="*/ 1245564 h 1948953"/>
                    <a:gd name="connsiteX11" fmla="*/ 582338 w 1499347"/>
                    <a:gd name="connsiteY11" fmla="*/ 1331440 h 1948953"/>
                    <a:gd name="connsiteX12" fmla="*/ 509186 w 1499347"/>
                    <a:gd name="connsiteY12" fmla="*/ 1884653 h 1948953"/>
                    <a:gd name="connsiteX13" fmla="*/ 157141 w 1499347"/>
                    <a:gd name="connsiteY13" fmla="*/ 1944090 h 1948953"/>
                    <a:gd name="connsiteX14" fmla="*/ 234864 w 1499347"/>
                    <a:gd name="connsiteY14" fmla="*/ 1665198 h 1948953"/>
                    <a:gd name="connsiteX15" fmla="*/ 253154 w 1499347"/>
                    <a:gd name="connsiteY15" fmla="*/ 1281148 h 1948953"/>
                    <a:gd name="connsiteX16" fmla="*/ 586907 w 1499347"/>
                    <a:gd name="connsiteY16" fmla="*/ 933679 h 1948953"/>
                    <a:gd name="connsiteX17" fmla="*/ 560591 w 1499347"/>
                    <a:gd name="connsiteY17" fmla="*/ 353242 h 1948953"/>
                    <a:gd name="connsiteX18" fmla="*/ 878920 w 1499347"/>
                    <a:gd name="connsiteY18"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34013 w 1499347"/>
                    <a:gd name="connsiteY7" fmla="*/ 1255360 h 1948953"/>
                    <a:gd name="connsiteX8" fmla="*/ 828890 w 1499347"/>
                    <a:gd name="connsiteY8" fmla="*/ 1232262 h 1948953"/>
                    <a:gd name="connsiteX9" fmla="*/ 790706 w 1499347"/>
                    <a:gd name="connsiteY9" fmla="*/ 1245564 h 1948953"/>
                    <a:gd name="connsiteX10" fmla="*/ 582338 w 1499347"/>
                    <a:gd name="connsiteY10" fmla="*/ 1331440 h 1948953"/>
                    <a:gd name="connsiteX11" fmla="*/ 509186 w 1499347"/>
                    <a:gd name="connsiteY11" fmla="*/ 1884653 h 1948953"/>
                    <a:gd name="connsiteX12" fmla="*/ 157141 w 1499347"/>
                    <a:gd name="connsiteY12" fmla="*/ 1944090 h 1948953"/>
                    <a:gd name="connsiteX13" fmla="*/ 234864 w 1499347"/>
                    <a:gd name="connsiteY13" fmla="*/ 1665198 h 1948953"/>
                    <a:gd name="connsiteX14" fmla="*/ 253154 w 1499347"/>
                    <a:gd name="connsiteY14" fmla="*/ 1281148 h 1948953"/>
                    <a:gd name="connsiteX15" fmla="*/ 586907 w 1499347"/>
                    <a:gd name="connsiteY15" fmla="*/ 933679 h 1948953"/>
                    <a:gd name="connsiteX16" fmla="*/ 560591 w 1499347"/>
                    <a:gd name="connsiteY16" fmla="*/ 353242 h 1948953"/>
                    <a:gd name="connsiteX17" fmla="*/ 878920 w 1499347"/>
                    <a:gd name="connsiteY17"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34013 w 1499347"/>
                    <a:gd name="connsiteY7" fmla="*/ 1255360 h 1948953"/>
                    <a:gd name="connsiteX8" fmla="*/ 828890 w 1499347"/>
                    <a:gd name="connsiteY8" fmla="*/ 1232262 h 1948953"/>
                    <a:gd name="connsiteX9" fmla="*/ 582338 w 1499347"/>
                    <a:gd name="connsiteY9" fmla="*/ 1331440 h 1948953"/>
                    <a:gd name="connsiteX10" fmla="*/ 509186 w 1499347"/>
                    <a:gd name="connsiteY10" fmla="*/ 1884653 h 1948953"/>
                    <a:gd name="connsiteX11" fmla="*/ 157141 w 1499347"/>
                    <a:gd name="connsiteY11" fmla="*/ 1944090 h 1948953"/>
                    <a:gd name="connsiteX12" fmla="*/ 234864 w 1499347"/>
                    <a:gd name="connsiteY12" fmla="*/ 1665198 h 1948953"/>
                    <a:gd name="connsiteX13" fmla="*/ 253154 w 1499347"/>
                    <a:gd name="connsiteY13" fmla="*/ 1281148 h 1948953"/>
                    <a:gd name="connsiteX14" fmla="*/ 586907 w 1499347"/>
                    <a:gd name="connsiteY14" fmla="*/ 933679 h 1948953"/>
                    <a:gd name="connsiteX15" fmla="*/ 560591 w 1499347"/>
                    <a:gd name="connsiteY15" fmla="*/ 353242 h 1948953"/>
                    <a:gd name="connsiteX16" fmla="*/ 878920 w 1499347"/>
                    <a:gd name="connsiteY16"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28890 w 1499347"/>
                    <a:gd name="connsiteY7" fmla="*/ 1232262 h 1948953"/>
                    <a:gd name="connsiteX8" fmla="*/ 582338 w 1499347"/>
                    <a:gd name="connsiteY8" fmla="*/ 1331440 h 1948953"/>
                    <a:gd name="connsiteX9" fmla="*/ 509186 w 1499347"/>
                    <a:gd name="connsiteY9" fmla="*/ 1884653 h 1948953"/>
                    <a:gd name="connsiteX10" fmla="*/ 157141 w 1499347"/>
                    <a:gd name="connsiteY10" fmla="*/ 1944090 h 1948953"/>
                    <a:gd name="connsiteX11" fmla="*/ 234864 w 1499347"/>
                    <a:gd name="connsiteY11" fmla="*/ 1665198 h 1948953"/>
                    <a:gd name="connsiteX12" fmla="*/ 253154 w 1499347"/>
                    <a:gd name="connsiteY12" fmla="*/ 1281148 h 1948953"/>
                    <a:gd name="connsiteX13" fmla="*/ 586907 w 1499347"/>
                    <a:gd name="connsiteY13" fmla="*/ 933679 h 1948953"/>
                    <a:gd name="connsiteX14" fmla="*/ 560591 w 1499347"/>
                    <a:gd name="connsiteY14" fmla="*/ 353242 h 1948953"/>
                    <a:gd name="connsiteX15" fmla="*/ 878920 w 1499347"/>
                    <a:gd name="connsiteY15"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28890 w 1499347"/>
                    <a:gd name="connsiteY7" fmla="*/ 1227690 h 1948953"/>
                    <a:gd name="connsiteX8" fmla="*/ 582338 w 1499347"/>
                    <a:gd name="connsiteY8" fmla="*/ 1331440 h 1948953"/>
                    <a:gd name="connsiteX9" fmla="*/ 509186 w 1499347"/>
                    <a:gd name="connsiteY9" fmla="*/ 1884653 h 1948953"/>
                    <a:gd name="connsiteX10" fmla="*/ 157141 w 1499347"/>
                    <a:gd name="connsiteY10" fmla="*/ 1944090 h 1948953"/>
                    <a:gd name="connsiteX11" fmla="*/ 234864 w 1499347"/>
                    <a:gd name="connsiteY11" fmla="*/ 1665198 h 1948953"/>
                    <a:gd name="connsiteX12" fmla="*/ 253154 w 1499347"/>
                    <a:gd name="connsiteY12" fmla="*/ 1281148 h 1948953"/>
                    <a:gd name="connsiteX13" fmla="*/ 586907 w 1499347"/>
                    <a:gd name="connsiteY13" fmla="*/ 933679 h 1948953"/>
                    <a:gd name="connsiteX14" fmla="*/ 560591 w 1499347"/>
                    <a:gd name="connsiteY14" fmla="*/ 353242 h 1948953"/>
                    <a:gd name="connsiteX15" fmla="*/ 878920 w 1499347"/>
                    <a:gd name="connsiteY15"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28890 w 1499347"/>
                    <a:gd name="connsiteY7" fmla="*/ 1227690 h 1948953"/>
                    <a:gd name="connsiteX8" fmla="*/ 582338 w 1499347"/>
                    <a:gd name="connsiteY8" fmla="*/ 1331440 h 1948953"/>
                    <a:gd name="connsiteX9" fmla="*/ 509186 w 1499347"/>
                    <a:gd name="connsiteY9" fmla="*/ 1884653 h 1948953"/>
                    <a:gd name="connsiteX10" fmla="*/ 157141 w 1499347"/>
                    <a:gd name="connsiteY10" fmla="*/ 1944090 h 1948953"/>
                    <a:gd name="connsiteX11" fmla="*/ 234864 w 1499347"/>
                    <a:gd name="connsiteY11" fmla="*/ 1665198 h 1948953"/>
                    <a:gd name="connsiteX12" fmla="*/ 253154 w 1499347"/>
                    <a:gd name="connsiteY12" fmla="*/ 1281148 h 1948953"/>
                    <a:gd name="connsiteX13" fmla="*/ 586907 w 1499347"/>
                    <a:gd name="connsiteY13" fmla="*/ 933679 h 1948953"/>
                    <a:gd name="connsiteX14" fmla="*/ 560591 w 1499347"/>
                    <a:gd name="connsiteY14" fmla="*/ 353242 h 1948953"/>
                    <a:gd name="connsiteX15" fmla="*/ 878920 w 1499347"/>
                    <a:gd name="connsiteY15"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28890 w 1499347"/>
                    <a:gd name="connsiteY7" fmla="*/ 1227690 h 1948953"/>
                    <a:gd name="connsiteX8" fmla="*/ 582338 w 1499347"/>
                    <a:gd name="connsiteY8" fmla="*/ 1331440 h 1948953"/>
                    <a:gd name="connsiteX9" fmla="*/ 509186 w 1499347"/>
                    <a:gd name="connsiteY9" fmla="*/ 1884653 h 1948953"/>
                    <a:gd name="connsiteX10" fmla="*/ 157141 w 1499347"/>
                    <a:gd name="connsiteY10" fmla="*/ 1944090 h 1948953"/>
                    <a:gd name="connsiteX11" fmla="*/ 234864 w 1499347"/>
                    <a:gd name="connsiteY11" fmla="*/ 1665198 h 1948953"/>
                    <a:gd name="connsiteX12" fmla="*/ 253154 w 1499347"/>
                    <a:gd name="connsiteY12" fmla="*/ 1281148 h 1948953"/>
                    <a:gd name="connsiteX13" fmla="*/ 586907 w 1499347"/>
                    <a:gd name="connsiteY13" fmla="*/ 933679 h 1948953"/>
                    <a:gd name="connsiteX14" fmla="*/ 560591 w 1499347"/>
                    <a:gd name="connsiteY14" fmla="*/ 353242 h 1948953"/>
                    <a:gd name="connsiteX15" fmla="*/ 878920 w 1499347"/>
                    <a:gd name="connsiteY15"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281854 w 1499347"/>
                    <a:gd name="connsiteY3" fmla="*/ 1422881 h 1948953"/>
                    <a:gd name="connsiteX4" fmla="*/ 1460162 w 1499347"/>
                    <a:gd name="connsiteY4" fmla="*/ 1861793 h 1948953"/>
                    <a:gd name="connsiteX5" fmla="*/ 1080686 w 1499347"/>
                    <a:gd name="connsiteY5" fmla="*/ 1715489 h 1948953"/>
                    <a:gd name="connsiteX6" fmla="*/ 828890 w 1499347"/>
                    <a:gd name="connsiteY6" fmla="*/ 1227690 h 1948953"/>
                    <a:gd name="connsiteX7" fmla="*/ 582338 w 1499347"/>
                    <a:gd name="connsiteY7" fmla="*/ 1331440 h 1948953"/>
                    <a:gd name="connsiteX8" fmla="*/ 509186 w 1499347"/>
                    <a:gd name="connsiteY8" fmla="*/ 1884653 h 1948953"/>
                    <a:gd name="connsiteX9" fmla="*/ 157141 w 1499347"/>
                    <a:gd name="connsiteY9" fmla="*/ 1944090 h 1948953"/>
                    <a:gd name="connsiteX10" fmla="*/ 234864 w 1499347"/>
                    <a:gd name="connsiteY10" fmla="*/ 1665198 h 1948953"/>
                    <a:gd name="connsiteX11" fmla="*/ 253154 w 1499347"/>
                    <a:gd name="connsiteY11" fmla="*/ 1281148 h 1948953"/>
                    <a:gd name="connsiteX12" fmla="*/ 586907 w 1499347"/>
                    <a:gd name="connsiteY12" fmla="*/ 933679 h 1948953"/>
                    <a:gd name="connsiteX13" fmla="*/ 560591 w 1499347"/>
                    <a:gd name="connsiteY13" fmla="*/ 353242 h 1948953"/>
                    <a:gd name="connsiteX14" fmla="*/ 878920 w 1499347"/>
                    <a:gd name="connsiteY14"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281854 w 1499347"/>
                    <a:gd name="connsiteY3" fmla="*/ 1422881 h 1948953"/>
                    <a:gd name="connsiteX4" fmla="*/ 1460162 w 1499347"/>
                    <a:gd name="connsiteY4" fmla="*/ 1861793 h 1948953"/>
                    <a:gd name="connsiteX5" fmla="*/ 1080686 w 1499347"/>
                    <a:gd name="connsiteY5" fmla="*/ 1715489 h 1948953"/>
                    <a:gd name="connsiteX6" fmla="*/ 828890 w 1499347"/>
                    <a:gd name="connsiteY6" fmla="*/ 1227690 h 1948953"/>
                    <a:gd name="connsiteX7" fmla="*/ 582338 w 1499347"/>
                    <a:gd name="connsiteY7" fmla="*/ 1331440 h 1948953"/>
                    <a:gd name="connsiteX8" fmla="*/ 509186 w 1499347"/>
                    <a:gd name="connsiteY8" fmla="*/ 1884653 h 1948953"/>
                    <a:gd name="connsiteX9" fmla="*/ 157141 w 1499347"/>
                    <a:gd name="connsiteY9" fmla="*/ 1944090 h 1948953"/>
                    <a:gd name="connsiteX10" fmla="*/ 234864 w 1499347"/>
                    <a:gd name="connsiteY10" fmla="*/ 1665198 h 1948953"/>
                    <a:gd name="connsiteX11" fmla="*/ 253154 w 1499347"/>
                    <a:gd name="connsiteY11" fmla="*/ 1281148 h 1948953"/>
                    <a:gd name="connsiteX12" fmla="*/ 586907 w 1499347"/>
                    <a:gd name="connsiteY12" fmla="*/ 933679 h 1948953"/>
                    <a:gd name="connsiteX13" fmla="*/ 560591 w 1499347"/>
                    <a:gd name="connsiteY13" fmla="*/ 353242 h 1948953"/>
                    <a:gd name="connsiteX14" fmla="*/ 878920 w 1499347"/>
                    <a:gd name="connsiteY14" fmla="*/ 838 h 1948953"/>
                    <a:gd name="connsiteX0" fmla="*/ 878920 w 1500358"/>
                    <a:gd name="connsiteY0" fmla="*/ 838 h 1948953"/>
                    <a:gd name="connsiteX1" fmla="*/ 980322 w 1500358"/>
                    <a:gd name="connsiteY1" fmla="*/ 66433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980322 w 1500358"/>
                    <a:gd name="connsiteY1" fmla="*/ 66433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1007754 w 1500358"/>
                    <a:gd name="connsiteY1" fmla="*/ 66433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998610 w 1500358"/>
                    <a:gd name="connsiteY1" fmla="*/ 66433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958128 w 1500358"/>
                    <a:gd name="connsiteY1" fmla="*/ 97390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979559 w 1500358"/>
                    <a:gd name="connsiteY1" fmla="*/ 33096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986703 w 1500358"/>
                    <a:gd name="connsiteY1" fmla="*/ 54527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27 h 1948942"/>
                    <a:gd name="connsiteX1" fmla="*/ 986703 w 1500358"/>
                    <a:gd name="connsiteY1" fmla="*/ 54516 h 1948942"/>
                    <a:gd name="connsiteX2" fmla="*/ 1167629 w 1500358"/>
                    <a:gd name="connsiteY2" fmla="*/ 949459 h 1948942"/>
                    <a:gd name="connsiteX3" fmla="*/ 1290998 w 1500358"/>
                    <a:gd name="connsiteY3" fmla="*/ 1413726 h 1948942"/>
                    <a:gd name="connsiteX4" fmla="*/ 1460162 w 1500358"/>
                    <a:gd name="connsiteY4" fmla="*/ 1861782 h 1948942"/>
                    <a:gd name="connsiteX5" fmla="*/ 1080686 w 1500358"/>
                    <a:gd name="connsiteY5" fmla="*/ 1715478 h 1948942"/>
                    <a:gd name="connsiteX6" fmla="*/ 828890 w 1500358"/>
                    <a:gd name="connsiteY6" fmla="*/ 1227679 h 1948942"/>
                    <a:gd name="connsiteX7" fmla="*/ 582338 w 1500358"/>
                    <a:gd name="connsiteY7" fmla="*/ 1331429 h 1948942"/>
                    <a:gd name="connsiteX8" fmla="*/ 509186 w 1500358"/>
                    <a:gd name="connsiteY8" fmla="*/ 1884642 h 1948942"/>
                    <a:gd name="connsiteX9" fmla="*/ 157141 w 1500358"/>
                    <a:gd name="connsiteY9" fmla="*/ 1944079 h 1948942"/>
                    <a:gd name="connsiteX10" fmla="*/ 234864 w 1500358"/>
                    <a:gd name="connsiteY10" fmla="*/ 1665187 h 1948942"/>
                    <a:gd name="connsiteX11" fmla="*/ 253154 w 1500358"/>
                    <a:gd name="connsiteY11" fmla="*/ 1281137 h 1948942"/>
                    <a:gd name="connsiteX12" fmla="*/ 586907 w 1500358"/>
                    <a:gd name="connsiteY12" fmla="*/ 933668 h 1948942"/>
                    <a:gd name="connsiteX13" fmla="*/ 560591 w 1500358"/>
                    <a:gd name="connsiteY13" fmla="*/ 353231 h 1948942"/>
                    <a:gd name="connsiteX14" fmla="*/ 878920 w 1500358"/>
                    <a:gd name="connsiteY14" fmla="*/ 827 h 1948942"/>
                    <a:gd name="connsiteX0" fmla="*/ 878920 w 1500358"/>
                    <a:gd name="connsiteY0" fmla="*/ 355 h 1948470"/>
                    <a:gd name="connsiteX1" fmla="*/ 986703 w 1500358"/>
                    <a:gd name="connsiteY1" fmla="*/ 54044 h 1948470"/>
                    <a:gd name="connsiteX2" fmla="*/ 1167629 w 1500358"/>
                    <a:gd name="connsiteY2" fmla="*/ 948987 h 1948470"/>
                    <a:gd name="connsiteX3" fmla="*/ 1290998 w 1500358"/>
                    <a:gd name="connsiteY3" fmla="*/ 1413254 h 1948470"/>
                    <a:gd name="connsiteX4" fmla="*/ 1460162 w 1500358"/>
                    <a:gd name="connsiteY4" fmla="*/ 1861310 h 1948470"/>
                    <a:gd name="connsiteX5" fmla="*/ 1080686 w 1500358"/>
                    <a:gd name="connsiteY5" fmla="*/ 1715006 h 1948470"/>
                    <a:gd name="connsiteX6" fmla="*/ 828890 w 1500358"/>
                    <a:gd name="connsiteY6" fmla="*/ 1227207 h 1948470"/>
                    <a:gd name="connsiteX7" fmla="*/ 582338 w 1500358"/>
                    <a:gd name="connsiteY7" fmla="*/ 1330957 h 1948470"/>
                    <a:gd name="connsiteX8" fmla="*/ 509186 w 1500358"/>
                    <a:gd name="connsiteY8" fmla="*/ 1884170 h 1948470"/>
                    <a:gd name="connsiteX9" fmla="*/ 157141 w 1500358"/>
                    <a:gd name="connsiteY9" fmla="*/ 1943607 h 1948470"/>
                    <a:gd name="connsiteX10" fmla="*/ 234864 w 1500358"/>
                    <a:gd name="connsiteY10" fmla="*/ 1664715 h 1948470"/>
                    <a:gd name="connsiteX11" fmla="*/ 253154 w 1500358"/>
                    <a:gd name="connsiteY11" fmla="*/ 1280665 h 1948470"/>
                    <a:gd name="connsiteX12" fmla="*/ 586907 w 1500358"/>
                    <a:gd name="connsiteY12" fmla="*/ 933196 h 1948470"/>
                    <a:gd name="connsiteX13" fmla="*/ 560591 w 1500358"/>
                    <a:gd name="connsiteY13" fmla="*/ 352759 h 1948470"/>
                    <a:gd name="connsiteX14" fmla="*/ 878920 w 1500358"/>
                    <a:gd name="connsiteY14" fmla="*/ 355 h 1948470"/>
                    <a:gd name="connsiteX0" fmla="*/ 876774 w 1500358"/>
                    <a:gd name="connsiteY0" fmla="*/ 346 h 1954899"/>
                    <a:gd name="connsiteX1" fmla="*/ 986703 w 1500358"/>
                    <a:gd name="connsiteY1" fmla="*/ 60473 h 1954899"/>
                    <a:gd name="connsiteX2" fmla="*/ 1167629 w 1500358"/>
                    <a:gd name="connsiteY2" fmla="*/ 955416 h 1954899"/>
                    <a:gd name="connsiteX3" fmla="*/ 1290998 w 1500358"/>
                    <a:gd name="connsiteY3" fmla="*/ 1419683 h 1954899"/>
                    <a:gd name="connsiteX4" fmla="*/ 1460162 w 1500358"/>
                    <a:gd name="connsiteY4" fmla="*/ 1867739 h 1954899"/>
                    <a:gd name="connsiteX5" fmla="*/ 1080686 w 1500358"/>
                    <a:gd name="connsiteY5" fmla="*/ 1721435 h 1954899"/>
                    <a:gd name="connsiteX6" fmla="*/ 828890 w 1500358"/>
                    <a:gd name="connsiteY6" fmla="*/ 1233636 h 1954899"/>
                    <a:gd name="connsiteX7" fmla="*/ 582338 w 1500358"/>
                    <a:gd name="connsiteY7" fmla="*/ 1337386 h 1954899"/>
                    <a:gd name="connsiteX8" fmla="*/ 509186 w 1500358"/>
                    <a:gd name="connsiteY8" fmla="*/ 1890599 h 1954899"/>
                    <a:gd name="connsiteX9" fmla="*/ 157141 w 1500358"/>
                    <a:gd name="connsiteY9" fmla="*/ 1950036 h 1954899"/>
                    <a:gd name="connsiteX10" fmla="*/ 234864 w 1500358"/>
                    <a:gd name="connsiteY10" fmla="*/ 1671144 h 1954899"/>
                    <a:gd name="connsiteX11" fmla="*/ 253154 w 1500358"/>
                    <a:gd name="connsiteY11" fmla="*/ 1287094 h 1954899"/>
                    <a:gd name="connsiteX12" fmla="*/ 586907 w 1500358"/>
                    <a:gd name="connsiteY12" fmla="*/ 939625 h 1954899"/>
                    <a:gd name="connsiteX13" fmla="*/ 560591 w 1500358"/>
                    <a:gd name="connsiteY13" fmla="*/ 359188 h 1954899"/>
                    <a:gd name="connsiteX14" fmla="*/ 876774 w 1500358"/>
                    <a:gd name="connsiteY14" fmla="*/ 346 h 1954899"/>
                    <a:gd name="connsiteX0" fmla="*/ 876774 w 1500358"/>
                    <a:gd name="connsiteY0" fmla="*/ 321 h 1954874"/>
                    <a:gd name="connsiteX1" fmla="*/ 986703 w 1500358"/>
                    <a:gd name="connsiteY1" fmla="*/ 60448 h 1954874"/>
                    <a:gd name="connsiteX2" fmla="*/ 1167629 w 1500358"/>
                    <a:gd name="connsiteY2" fmla="*/ 955391 h 1954874"/>
                    <a:gd name="connsiteX3" fmla="*/ 1290998 w 1500358"/>
                    <a:gd name="connsiteY3" fmla="*/ 1419658 h 1954874"/>
                    <a:gd name="connsiteX4" fmla="*/ 1460162 w 1500358"/>
                    <a:gd name="connsiteY4" fmla="*/ 1867714 h 1954874"/>
                    <a:gd name="connsiteX5" fmla="*/ 1080686 w 1500358"/>
                    <a:gd name="connsiteY5" fmla="*/ 1721410 h 1954874"/>
                    <a:gd name="connsiteX6" fmla="*/ 828890 w 1500358"/>
                    <a:gd name="connsiteY6" fmla="*/ 1233611 h 1954874"/>
                    <a:gd name="connsiteX7" fmla="*/ 582338 w 1500358"/>
                    <a:gd name="connsiteY7" fmla="*/ 1337361 h 1954874"/>
                    <a:gd name="connsiteX8" fmla="*/ 509186 w 1500358"/>
                    <a:gd name="connsiteY8" fmla="*/ 1890574 h 1954874"/>
                    <a:gd name="connsiteX9" fmla="*/ 157141 w 1500358"/>
                    <a:gd name="connsiteY9" fmla="*/ 1950011 h 1954874"/>
                    <a:gd name="connsiteX10" fmla="*/ 234864 w 1500358"/>
                    <a:gd name="connsiteY10" fmla="*/ 1671119 h 1954874"/>
                    <a:gd name="connsiteX11" fmla="*/ 253154 w 1500358"/>
                    <a:gd name="connsiteY11" fmla="*/ 1287069 h 1954874"/>
                    <a:gd name="connsiteX12" fmla="*/ 586907 w 1500358"/>
                    <a:gd name="connsiteY12" fmla="*/ 939600 h 1954874"/>
                    <a:gd name="connsiteX13" fmla="*/ 460248 w 1500358"/>
                    <a:gd name="connsiteY13" fmla="*/ 383028 h 1954874"/>
                    <a:gd name="connsiteX14" fmla="*/ 876774 w 1500358"/>
                    <a:gd name="connsiteY14" fmla="*/ 321 h 1954874"/>
                    <a:gd name="connsiteX0" fmla="*/ 618750 w 1500358"/>
                    <a:gd name="connsiteY0" fmla="*/ 13429 h 1913433"/>
                    <a:gd name="connsiteX1" fmla="*/ 986703 w 1500358"/>
                    <a:gd name="connsiteY1" fmla="*/ 19007 h 1913433"/>
                    <a:gd name="connsiteX2" fmla="*/ 1167629 w 1500358"/>
                    <a:gd name="connsiteY2" fmla="*/ 913950 h 1913433"/>
                    <a:gd name="connsiteX3" fmla="*/ 1290998 w 1500358"/>
                    <a:gd name="connsiteY3" fmla="*/ 1378217 h 1913433"/>
                    <a:gd name="connsiteX4" fmla="*/ 1460162 w 1500358"/>
                    <a:gd name="connsiteY4" fmla="*/ 1826273 h 1913433"/>
                    <a:gd name="connsiteX5" fmla="*/ 1080686 w 1500358"/>
                    <a:gd name="connsiteY5" fmla="*/ 1679969 h 1913433"/>
                    <a:gd name="connsiteX6" fmla="*/ 828890 w 1500358"/>
                    <a:gd name="connsiteY6" fmla="*/ 1192170 h 1913433"/>
                    <a:gd name="connsiteX7" fmla="*/ 582338 w 1500358"/>
                    <a:gd name="connsiteY7" fmla="*/ 1295920 h 1913433"/>
                    <a:gd name="connsiteX8" fmla="*/ 509186 w 1500358"/>
                    <a:gd name="connsiteY8" fmla="*/ 1849133 h 1913433"/>
                    <a:gd name="connsiteX9" fmla="*/ 157141 w 1500358"/>
                    <a:gd name="connsiteY9" fmla="*/ 1908570 h 1913433"/>
                    <a:gd name="connsiteX10" fmla="*/ 234864 w 1500358"/>
                    <a:gd name="connsiteY10" fmla="*/ 1629678 h 1913433"/>
                    <a:gd name="connsiteX11" fmla="*/ 253154 w 1500358"/>
                    <a:gd name="connsiteY11" fmla="*/ 1245628 h 1913433"/>
                    <a:gd name="connsiteX12" fmla="*/ 586907 w 1500358"/>
                    <a:gd name="connsiteY12" fmla="*/ 898159 h 1913433"/>
                    <a:gd name="connsiteX13" fmla="*/ 460248 w 1500358"/>
                    <a:gd name="connsiteY13" fmla="*/ 341587 h 1913433"/>
                    <a:gd name="connsiteX14" fmla="*/ 618750 w 1500358"/>
                    <a:gd name="connsiteY14" fmla="*/ 13429 h 1913433"/>
                    <a:gd name="connsiteX0" fmla="*/ 618750 w 1500358"/>
                    <a:gd name="connsiteY0" fmla="*/ 388 h 1900392"/>
                    <a:gd name="connsiteX1" fmla="*/ 891139 w 1500358"/>
                    <a:gd name="connsiteY1" fmla="*/ 94609 h 1900392"/>
                    <a:gd name="connsiteX2" fmla="*/ 1167629 w 1500358"/>
                    <a:gd name="connsiteY2" fmla="*/ 900909 h 1900392"/>
                    <a:gd name="connsiteX3" fmla="*/ 1290998 w 1500358"/>
                    <a:gd name="connsiteY3" fmla="*/ 1365176 h 1900392"/>
                    <a:gd name="connsiteX4" fmla="*/ 1460162 w 1500358"/>
                    <a:gd name="connsiteY4" fmla="*/ 1813232 h 1900392"/>
                    <a:gd name="connsiteX5" fmla="*/ 1080686 w 1500358"/>
                    <a:gd name="connsiteY5" fmla="*/ 1666928 h 1900392"/>
                    <a:gd name="connsiteX6" fmla="*/ 828890 w 1500358"/>
                    <a:gd name="connsiteY6" fmla="*/ 1179129 h 1900392"/>
                    <a:gd name="connsiteX7" fmla="*/ 582338 w 1500358"/>
                    <a:gd name="connsiteY7" fmla="*/ 1282879 h 1900392"/>
                    <a:gd name="connsiteX8" fmla="*/ 509186 w 1500358"/>
                    <a:gd name="connsiteY8" fmla="*/ 1836092 h 1900392"/>
                    <a:gd name="connsiteX9" fmla="*/ 157141 w 1500358"/>
                    <a:gd name="connsiteY9" fmla="*/ 1895529 h 1900392"/>
                    <a:gd name="connsiteX10" fmla="*/ 234864 w 1500358"/>
                    <a:gd name="connsiteY10" fmla="*/ 1616637 h 1900392"/>
                    <a:gd name="connsiteX11" fmla="*/ 253154 w 1500358"/>
                    <a:gd name="connsiteY11" fmla="*/ 1232587 h 1900392"/>
                    <a:gd name="connsiteX12" fmla="*/ 586907 w 1500358"/>
                    <a:gd name="connsiteY12" fmla="*/ 885118 h 1900392"/>
                    <a:gd name="connsiteX13" fmla="*/ 460248 w 1500358"/>
                    <a:gd name="connsiteY13" fmla="*/ 328546 h 1900392"/>
                    <a:gd name="connsiteX14" fmla="*/ 618750 w 1500358"/>
                    <a:gd name="connsiteY14" fmla="*/ 388 h 1900392"/>
                    <a:gd name="connsiteX0" fmla="*/ 618750 w 1500358"/>
                    <a:gd name="connsiteY0" fmla="*/ 382 h 1903795"/>
                    <a:gd name="connsiteX1" fmla="*/ 891139 w 1500358"/>
                    <a:gd name="connsiteY1" fmla="*/ 98012 h 1903795"/>
                    <a:gd name="connsiteX2" fmla="*/ 1167629 w 1500358"/>
                    <a:gd name="connsiteY2" fmla="*/ 904312 h 1903795"/>
                    <a:gd name="connsiteX3" fmla="*/ 1290998 w 1500358"/>
                    <a:gd name="connsiteY3" fmla="*/ 1368579 h 1903795"/>
                    <a:gd name="connsiteX4" fmla="*/ 1460162 w 1500358"/>
                    <a:gd name="connsiteY4" fmla="*/ 1816635 h 1903795"/>
                    <a:gd name="connsiteX5" fmla="*/ 1080686 w 1500358"/>
                    <a:gd name="connsiteY5" fmla="*/ 1670331 h 1903795"/>
                    <a:gd name="connsiteX6" fmla="*/ 828890 w 1500358"/>
                    <a:gd name="connsiteY6" fmla="*/ 1182532 h 1903795"/>
                    <a:gd name="connsiteX7" fmla="*/ 582338 w 1500358"/>
                    <a:gd name="connsiteY7" fmla="*/ 1286282 h 1903795"/>
                    <a:gd name="connsiteX8" fmla="*/ 509186 w 1500358"/>
                    <a:gd name="connsiteY8" fmla="*/ 1839495 h 1903795"/>
                    <a:gd name="connsiteX9" fmla="*/ 157141 w 1500358"/>
                    <a:gd name="connsiteY9" fmla="*/ 1898932 h 1903795"/>
                    <a:gd name="connsiteX10" fmla="*/ 234864 w 1500358"/>
                    <a:gd name="connsiteY10" fmla="*/ 1620040 h 1903795"/>
                    <a:gd name="connsiteX11" fmla="*/ 253154 w 1500358"/>
                    <a:gd name="connsiteY11" fmla="*/ 1235990 h 1903795"/>
                    <a:gd name="connsiteX12" fmla="*/ 586907 w 1500358"/>
                    <a:gd name="connsiteY12" fmla="*/ 888521 h 1903795"/>
                    <a:gd name="connsiteX13" fmla="*/ 460248 w 1500358"/>
                    <a:gd name="connsiteY13" fmla="*/ 331949 h 1903795"/>
                    <a:gd name="connsiteX14" fmla="*/ 618750 w 1500358"/>
                    <a:gd name="connsiteY14" fmla="*/ 382 h 1903795"/>
                    <a:gd name="connsiteX0" fmla="*/ 618750 w 1500358"/>
                    <a:gd name="connsiteY0" fmla="*/ 382 h 1903795"/>
                    <a:gd name="connsiteX1" fmla="*/ 891139 w 1500358"/>
                    <a:gd name="connsiteY1" fmla="*/ 98012 h 1903795"/>
                    <a:gd name="connsiteX2" fmla="*/ 1124626 w 1500358"/>
                    <a:gd name="connsiteY2" fmla="*/ 924768 h 1903795"/>
                    <a:gd name="connsiteX3" fmla="*/ 1290998 w 1500358"/>
                    <a:gd name="connsiteY3" fmla="*/ 1368579 h 1903795"/>
                    <a:gd name="connsiteX4" fmla="*/ 1460162 w 1500358"/>
                    <a:gd name="connsiteY4" fmla="*/ 1816635 h 1903795"/>
                    <a:gd name="connsiteX5" fmla="*/ 1080686 w 1500358"/>
                    <a:gd name="connsiteY5" fmla="*/ 1670331 h 1903795"/>
                    <a:gd name="connsiteX6" fmla="*/ 828890 w 1500358"/>
                    <a:gd name="connsiteY6" fmla="*/ 1182532 h 1903795"/>
                    <a:gd name="connsiteX7" fmla="*/ 582338 w 1500358"/>
                    <a:gd name="connsiteY7" fmla="*/ 1286282 h 1903795"/>
                    <a:gd name="connsiteX8" fmla="*/ 509186 w 1500358"/>
                    <a:gd name="connsiteY8" fmla="*/ 1839495 h 1903795"/>
                    <a:gd name="connsiteX9" fmla="*/ 157141 w 1500358"/>
                    <a:gd name="connsiteY9" fmla="*/ 1898932 h 1903795"/>
                    <a:gd name="connsiteX10" fmla="*/ 234864 w 1500358"/>
                    <a:gd name="connsiteY10" fmla="*/ 1620040 h 1903795"/>
                    <a:gd name="connsiteX11" fmla="*/ 253154 w 1500358"/>
                    <a:gd name="connsiteY11" fmla="*/ 1235990 h 1903795"/>
                    <a:gd name="connsiteX12" fmla="*/ 586907 w 1500358"/>
                    <a:gd name="connsiteY12" fmla="*/ 888521 h 1903795"/>
                    <a:gd name="connsiteX13" fmla="*/ 460248 w 1500358"/>
                    <a:gd name="connsiteY13" fmla="*/ 331949 h 1903795"/>
                    <a:gd name="connsiteX14" fmla="*/ 618750 w 1500358"/>
                    <a:gd name="connsiteY14" fmla="*/ 382 h 1903795"/>
                    <a:gd name="connsiteX0" fmla="*/ 618750 w 1500358"/>
                    <a:gd name="connsiteY0" fmla="*/ 382 h 1903795"/>
                    <a:gd name="connsiteX1" fmla="*/ 891139 w 1500358"/>
                    <a:gd name="connsiteY1" fmla="*/ 98012 h 1903795"/>
                    <a:gd name="connsiteX2" fmla="*/ 1124626 w 1500358"/>
                    <a:gd name="connsiteY2" fmla="*/ 924768 h 1903795"/>
                    <a:gd name="connsiteX3" fmla="*/ 1290998 w 1500358"/>
                    <a:gd name="connsiteY3" fmla="*/ 1368579 h 1903795"/>
                    <a:gd name="connsiteX4" fmla="*/ 1460162 w 1500358"/>
                    <a:gd name="connsiteY4" fmla="*/ 1816635 h 1903795"/>
                    <a:gd name="connsiteX5" fmla="*/ 1080686 w 1500358"/>
                    <a:gd name="connsiteY5" fmla="*/ 1670331 h 1903795"/>
                    <a:gd name="connsiteX6" fmla="*/ 828890 w 1500358"/>
                    <a:gd name="connsiteY6" fmla="*/ 1182532 h 1903795"/>
                    <a:gd name="connsiteX7" fmla="*/ 582338 w 1500358"/>
                    <a:gd name="connsiteY7" fmla="*/ 1286282 h 1903795"/>
                    <a:gd name="connsiteX8" fmla="*/ 509186 w 1500358"/>
                    <a:gd name="connsiteY8" fmla="*/ 1839495 h 1903795"/>
                    <a:gd name="connsiteX9" fmla="*/ 157141 w 1500358"/>
                    <a:gd name="connsiteY9" fmla="*/ 1898932 h 1903795"/>
                    <a:gd name="connsiteX10" fmla="*/ 234864 w 1500358"/>
                    <a:gd name="connsiteY10" fmla="*/ 1620040 h 1903795"/>
                    <a:gd name="connsiteX11" fmla="*/ 253154 w 1500358"/>
                    <a:gd name="connsiteY11" fmla="*/ 1235990 h 1903795"/>
                    <a:gd name="connsiteX12" fmla="*/ 586907 w 1500358"/>
                    <a:gd name="connsiteY12" fmla="*/ 888521 h 1903795"/>
                    <a:gd name="connsiteX13" fmla="*/ 460248 w 1500358"/>
                    <a:gd name="connsiteY13" fmla="*/ 331949 h 1903795"/>
                    <a:gd name="connsiteX14" fmla="*/ 618750 w 1500358"/>
                    <a:gd name="connsiteY14" fmla="*/ 382 h 1903795"/>
                    <a:gd name="connsiteX0" fmla="*/ 618750 w 1500358"/>
                    <a:gd name="connsiteY0" fmla="*/ 5813 h 1909226"/>
                    <a:gd name="connsiteX1" fmla="*/ 891139 w 1500358"/>
                    <a:gd name="connsiteY1" fmla="*/ 103443 h 1909226"/>
                    <a:gd name="connsiteX2" fmla="*/ 1124626 w 1500358"/>
                    <a:gd name="connsiteY2" fmla="*/ 930199 h 1909226"/>
                    <a:gd name="connsiteX3" fmla="*/ 1290998 w 1500358"/>
                    <a:gd name="connsiteY3" fmla="*/ 1374010 h 1909226"/>
                    <a:gd name="connsiteX4" fmla="*/ 1460162 w 1500358"/>
                    <a:gd name="connsiteY4" fmla="*/ 1822066 h 1909226"/>
                    <a:gd name="connsiteX5" fmla="*/ 1080686 w 1500358"/>
                    <a:gd name="connsiteY5" fmla="*/ 1675762 h 1909226"/>
                    <a:gd name="connsiteX6" fmla="*/ 828890 w 1500358"/>
                    <a:gd name="connsiteY6" fmla="*/ 1187963 h 1909226"/>
                    <a:gd name="connsiteX7" fmla="*/ 582338 w 1500358"/>
                    <a:gd name="connsiteY7" fmla="*/ 1291713 h 1909226"/>
                    <a:gd name="connsiteX8" fmla="*/ 509186 w 1500358"/>
                    <a:gd name="connsiteY8" fmla="*/ 1844926 h 1909226"/>
                    <a:gd name="connsiteX9" fmla="*/ 157141 w 1500358"/>
                    <a:gd name="connsiteY9" fmla="*/ 1904363 h 1909226"/>
                    <a:gd name="connsiteX10" fmla="*/ 234864 w 1500358"/>
                    <a:gd name="connsiteY10" fmla="*/ 1625471 h 1909226"/>
                    <a:gd name="connsiteX11" fmla="*/ 253154 w 1500358"/>
                    <a:gd name="connsiteY11" fmla="*/ 1241421 h 1909226"/>
                    <a:gd name="connsiteX12" fmla="*/ 586907 w 1500358"/>
                    <a:gd name="connsiteY12" fmla="*/ 893952 h 1909226"/>
                    <a:gd name="connsiteX13" fmla="*/ 460248 w 1500358"/>
                    <a:gd name="connsiteY13" fmla="*/ 337380 h 1909226"/>
                    <a:gd name="connsiteX14" fmla="*/ 618750 w 1500358"/>
                    <a:gd name="connsiteY14" fmla="*/ 5813 h 1909226"/>
                    <a:gd name="connsiteX0" fmla="*/ 618750 w 1500358"/>
                    <a:gd name="connsiteY0" fmla="*/ 5813 h 1909226"/>
                    <a:gd name="connsiteX1" fmla="*/ 891139 w 1500358"/>
                    <a:gd name="connsiteY1" fmla="*/ 103443 h 1909226"/>
                    <a:gd name="connsiteX2" fmla="*/ 1124626 w 1500358"/>
                    <a:gd name="connsiteY2" fmla="*/ 930199 h 1909226"/>
                    <a:gd name="connsiteX3" fmla="*/ 1290998 w 1500358"/>
                    <a:gd name="connsiteY3" fmla="*/ 1374010 h 1909226"/>
                    <a:gd name="connsiteX4" fmla="*/ 1460162 w 1500358"/>
                    <a:gd name="connsiteY4" fmla="*/ 1822066 h 1909226"/>
                    <a:gd name="connsiteX5" fmla="*/ 1080686 w 1500358"/>
                    <a:gd name="connsiteY5" fmla="*/ 1675762 h 1909226"/>
                    <a:gd name="connsiteX6" fmla="*/ 828890 w 1500358"/>
                    <a:gd name="connsiteY6" fmla="*/ 1187963 h 1909226"/>
                    <a:gd name="connsiteX7" fmla="*/ 582338 w 1500358"/>
                    <a:gd name="connsiteY7" fmla="*/ 1291713 h 1909226"/>
                    <a:gd name="connsiteX8" fmla="*/ 509186 w 1500358"/>
                    <a:gd name="connsiteY8" fmla="*/ 1844926 h 1909226"/>
                    <a:gd name="connsiteX9" fmla="*/ 157141 w 1500358"/>
                    <a:gd name="connsiteY9" fmla="*/ 1904363 h 1909226"/>
                    <a:gd name="connsiteX10" fmla="*/ 234864 w 1500358"/>
                    <a:gd name="connsiteY10" fmla="*/ 1625471 h 1909226"/>
                    <a:gd name="connsiteX11" fmla="*/ 253154 w 1500358"/>
                    <a:gd name="connsiteY11" fmla="*/ 1241421 h 1909226"/>
                    <a:gd name="connsiteX12" fmla="*/ 586907 w 1500358"/>
                    <a:gd name="connsiteY12" fmla="*/ 893952 h 1909226"/>
                    <a:gd name="connsiteX13" fmla="*/ 460248 w 1500358"/>
                    <a:gd name="connsiteY13" fmla="*/ 337380 h 1909226"/>
                    <a:gd name="connsiteX14" fmla="*/ 618750 w 1500358"/>
                    <a:gd name="connsiteY14" fmla="*/ 5813 h 1909226"/>
                    <a:gd name="connsiteX0" fmla="*/ 618750 w 1500358"/>
                    <a:gd name="connsiteY0" fmla="*/ 5813 h 1909226"/>
                    <a:gd name="connsiteX1" fmla="*/ 891139 w 1500358"/>
                    <a:gd name="connsiteY1" fmla="*/ 103443 h 1909226"/>
                    <a:gd name="connsiteX2" fmla="*/ 1143738 w 1500358"/>
                    <a:gd name="connsiteY2" fmla="*/ 930199 h 1909226"/>
                    <a:gd name="connsiteX3" fmla="*/ 1290998 w 1500358"/>
                    <a:gd name="connsiteY3" fmla="*/ 1374010 h 1909226"/>
                    <a:gd name="connsiteX4" fmla="*/ 1460162 w 1500358"/>
                    <a:gd name="connsiteY4" fmla="*/ 1822066 h 1909226"/>
                    <a:gd name="connsiteX5" fmla="*/ 1080686 w 1500358"/>
                    <a:gd name="connsiteY5" fmla="*/ 1675762 h 1909226"/>
                    <a:gd name="connsiteX6" fmla="*/ 828890 w 1500358"/>
                    <a:gd name="connsiteY6" fmla="*/ 1187963 h 1909226"/>
                    <a:gd name="connsiteX7" fmla="*/ 582338 w 1500358"/>
                    <a:gd name="connsiteY7" fmla="*/ 1291713 h 1909226"/>
                    <a:gd name="connsiteX8" fmla="*/ 509186 w 1500358"/>
                    <a:gd name="connsiteY8" fmla="*/ 1844926 h 1909226"/>
                    <a:gd name="connsiteX9" fmla="*/ 157141 w 1500358"/>
                    <a:gd name="connsiteY9" fmla="*/ 1904363 h 1909226"/>
                    <a:gd name="connsiteX10" fmla="*/ 234864 w 1500358"/>
                    <a:gd name="connsiteY10" fmla="*/ 1625471 h 1909226"/>
                    <a:gd name="connsiteX11" fmla="*/ 253154 w 1500358"/>
                    <a:gd name="connsiteY11" fmla="*/ 1241421 h 1909226"/>
                    <a:gd name="connsiteX12" fmla="*/ 586907 w 1500358"/>
                    <a:gd name="connsiteY12" fmla="*/ 893952 h 1909226"/>
                    <a:gd name="connsiteX13" fmla="*/ 460248 w 1500358"/>
                    <a:gd name="connsiteY13" fmla="*/ 337380 h 1909226"/>
                    <a:gd name="connsiteX14" fmla="*/ 618750 w 1500358"/>
                    <a:gd name="connsiteY14" fmla="*/ 5813 h 1909226"/>
                    <a:gd name="connsiteX0" fmla="*/ 618750 w 1500358"/>
                    <a:gd name="connsiteY0" fmla="*/ 5813 h 1909226"/>
                    <a:gd name="connsiteX1" fmla="*/ 891139 w 1500358"/>
                    <a:gd name="connsiteY1" fmla="*/ 103443 h 1909226"/>
                    <a:gd name="connsiteX2" fmla="*/ 1143738 w 1500358"/>
                    <a:gd name="connsiteY2" fmla="*/ 930199 h 1909226"/>
                    <a:gd name="connsiteX3" fmla="*/ 1290998 w 1500358"/>
                    <a:gd name="connsiteY3" fmla="*/ 1374010 h 1909226"/>
                    <a:gd name="connsiteX4" fmla="*/ 1460162 w 1500358"/>
                    <a:gd name="connsiteY4" fmla="*/ 1822066 h 1909226"/>
                    <a:gd name="connsiteX5" fmla="*/ 1080686 w 1500358"/>
                    <a:gd name="connsiteY5" fmla="*/ 1675762 h 1909226"/>
                    <a:gd name="connsiteX6" fmla="*/ 828890 w 1500358"/>
                    <a:gd name="connsiteY6" fmla="*/ 1187963 h 1909226"/>
                    <a:gd name="connsiteX7" fmla="*/ 582338 w 1500358"/>
                    <a:gd name="connsiteY7" fmla="*/ 1291713 h 1909226"/>
                    <a:gd name="connsiteX8" fmla="*/ 509186 w 1500358"/>
                    <a:gd name="connsiteY8" fmla="*/ 1844926 h 1909226"/>
                    <a:gd name="connsiteX9" fmla="*/ 157141 w 1500358"/>
                    <a:gd name="connsiteY9" fmla="*/ 1904363 h 1909226"/>
                    <a:gd name="connsiteX10" fmla="*/ 234864 w 1500358"/>
                    <a:gd name="connsiteY10" fmla="*/ 1625471 h 1909226"/>
                    <a:gd name="connsiteX11" fmla="*/ 253154 w 1500358"/>
                    <a:gd name="connsiteY11" fmla="*/ 1241421 h 1909226"/>
                    <a:gd name="connsiteX12" fmla="*/ 586907 w 1500358"/>
                    <a:gd name="connsiteY12" fmla="*/ 893952 h 1909226"/>
                    <a:gd name="connsiteX13" fmla="*/ 460248 w 1500358"/>
                    <a:gd name="connsiteY13" fmla="*/ 337380 h 1909226"/>
                    <a:gd name="connsiteX14" fmla="*/ 618750 w 1500358"/>
                    <a:gd name="connsiteY14" fmla="*/ 5813 h 1909226"/>
                    <a:gd name="connsiteX0" fmla="*/ 618750 w 1500358"/>
                    <a:gd name="connsiteY0" fmla="*/ 5813 h 1909226"/>
                    <a:gd name="connsiteX1" fmla="*/ 891139 w 1500358"/>
                    <a:gd name="connsiteY1" fmla="*/ 103443 h 1909226"/>
                    <a:gd name="connsiteX2" fmla="*/ 1162850 w 1500358"/>
                    <a:gd name="connsiteY2" fmla="*/ 930199 h 1909226"/>
                    <a:gd name="connsiteX3" fmla="*/ 1290998 w 1500358"/>
                    <a:gd name="connsiteY3" fmla="*/ 1374010 h 1909226"/>
                    <a:gd name="connsiteX4" fmla="*/ 1460162 w 1500358"/>
                    <a:gd name="connsiteY4" fmla="*/ 1822066 h 1909226"/>
                    <a:gd name="connsiteX5" fmla="*/ 1080686 w 1500358"/>
                    <a:gd name="connsiteY5" fmla="*/ 1675762 h 1909226"/>
                    <a:gd name="connsiteX6" fmla="*/ 828890 w 1500358"/>
                    <a:gd name="connsiteY6" fmla="*/ 1187963 h 1909226"/>
                    <a:gd name="connsiteX7" fmla="*/ 582338 w 1500358"/>
                    <a:gd name="connsiteY7" fmla="*/ 1291713 h 1909226"/>
                    <a:gd name="connsiteX8" fmla="*/ 509186 w 1500358"/>
                    <a:gd name="connsiteY8" fmla="*/ 1844926 h 1909226"/>
                    <a:gd name="connsiteX9" fmla="*/ 157141 w 1500358"/>
                    <a:gd name="connsiteY9" fmla="*/ 1904363 h 1909226"/>
                    <a:gd name="connsiteX10" fmla="*/ 234864 w 1500358"/>
                    <a:gd name="connsiteY10" fmla="*/ 1625471 h 1909226"/>
                    <a:gd name="connsiteX11" fmla="*/ 253154 w 1500358"/>
                    <a:gd name="connsiteY11" fmla="*/ 1241421 h 1909226"/>
                    <a:gd name="connsiteX12" fmla="*/ 586907 w 1500358"/>
                    <a:gd name="connsiteY12" fmla="*/ 893952 h 1909226"/>
                    <a:gd name="connsiteX13" fmla="*/ 460248 w 1500358"/>
                    <a:gd name="connsiteY13" fmla="*/ 337380 h 1909226"/>
                    <a:gd name="connsiteX14" fmla="*/ 618750 w 1500358"/>
                    <a:gd name="connsiteY14" fmla="*/ 5813 h 1909226"/>
                    <a:gd name="connsiteX0" fmla="*/ 618750 w 1500358"/>
                    <a:gd name="connsiteY0" fmla="*/ 5813 h 1909226"/>
                    <a:gd name="connsiteX1" fmla="*/ 891139 w 1500358"/>
                    <a:gd name="connsiteY1" fmla="*/ 103443 h 1909226"/>
                    <a:gd name="connsiteX2" fmla="*/ 1290998 w 1500358"/>
                    <a:gd name="connsiteY2" fmla="*/ 1374010 h 1909226"/>
                    <a:gd name="connsiteX3" fmla="*/ 1460162 w 1500358"/>
                    <a:gd name="connsiteY3" fmla="*/ 1822066 h 1909226"/>
                    <a:gd name="connsiteX4" fmla="*/ 1080686 w 1500358"/>
                    <a:gd name="connsiteY4" fmla="*/ 1675762 h 1909226"/>
                    <a:gd name="connsiteX5" fmla="*/ 828890 w 1500358"/>
                    <a:gd name="connsiteY5" fmla="*/ 1187963 h 1909226"/>
                    <a:gd name="connsiteX6" fmla="*/ 582338 w 1500358"/>
                    <a:gd name="connsiteY6" fmla="*/ 1291713 h 1909226"/>
                    <a:gd name="connsiteX7" fmla="*/ 509186 w 1500358"/>
                    <a:gd name="connsiteY7" fmla="*/ 1844926 h 1909226"/>
                    <a:gd name="connsiteX8" fmla="*/ 157141 w 1500358"/>
                    <a:gd name="connsiteY8" fmla="*/ 1904363 h 1909226"/>
                    <a:gd name="connsiteX9" fmla="*/ 234864 w 1500358"/>
                    <a:gd name="connsiteY9" fmla="*/ 1625471 h 1909226"/>
                    <a:gd name="connsiteX10" fmla="*/ 253154 w 1500358"/>
                    <a:gd name="connsiteY10" fmla="*/ 1241421 h 1909226"/>
                    <a:gd name="connsiteX11" fmla="*/ 586907 w 1500358"/>
                    <a:gd name="connsiteY11" fmla="*/ 893952 h 1909226"/>
                    <a:gd name="connsiteX12" fmla="*/ 460248 w 1500358"/>
                    <a:gd name="connsiteY12" fmla="*/ 337380 h 1909226"/>
                    <a:gd name="connsiteX13" fmla="*/ 618750 w 1500358"/>
                    <a:gd name="connsiteY13" fmla="*/ 5813 h 1909226"/>
                    <a:gd name="connsiteX0" fmla="*/ 618750 w 1491129"/>
                    <a:gd name="connsiteY0" fmla="*/ 5813 h 1909226"/>
                    <a:gd name="connsiteX1" fmla="*/ 891139 w 1491129"/>
                    <a:gd name="connsiteY1" fmla="*/ 103443 h 1909226"/>
                    <a:gd name="connsiteX2" fmla="*/ 1185878 w 1491129"/>
                    <a:gd name="connsiteY2" fmla="*/ 1275139 h 1909226"/>
                    <a:gd name="connsiteX3" fmla="*/ 1460162 w 1491129"/>
                    <a:gd name="connsiteY3" fmla="*/ 1822066 h 1909226"/>
                    <a:gd name="connsiteX4" fmla="*/ 1080686 w 1491129"/>
                    <a:gd name="connsiteY4" fmla="*/ 1675762 h 1909226"/>
                    <a:gd name="connsiteX5" fmla="*/ 828890 w 1491129"/>
                    <a:gd name="connsiteY5" fmla="*/ 1187963 h 1909226"/>
                    <a:gd name="connsiteX6" fmla="*/ 582338 w 1491129"/>
                    <a:gd name="connsiteY6" fmla="*/ 1291713 h 1909226"/>
                    <a:gd name="connsiteX7" fmla="*/ 509186 w 1491129"/>
                    <a:gd name="connsiteY7" fmla="*/ 1844926 h 1909226"/>
                    <a:gd name="connsiteX8" fmla="*/ 157141 w 1491129"/>
                    <a:gd name="connsiteY8" fmla="*/ 1904363 h 1909226"/>
                    <a:gd name="connsiteX9" fmla="*/ 234864 w 1491129"/>
                    <a:gd name="connsiteY9" fmla="*/ 1625471 h 1909226"/>
                    <a:gd name="connsiteX10" fmla="*/ 253154 w 1491129"/>
                    <a:gd name="connsiteY10" fmla="*/ 1241421 h 1909226"/>
                    <a:gd name="connsiteX11" fmla="*/ 586907 w 1491129"/>
                    <a:gd name="connsiteY11" fmla="*/ 893952 h 1909226"/>
                    <a:gd name="connsiteX12" fmla="*/ 460248 w 1491129"/>
                    <a:gd name="connsiteY12" fmla="*/ 337380 h 1909226"/>
                    <a:gd name="connsiteX13" fmla="*/ 618750 w 1491129"/>
                    <a:gd name="connsiteY13" fmla="*/ 5813 h 1909226"/>
                    <a:gd name="connsiteX0" fmla="*/ 618750 w 1491129"/>
                    <a:gd name="connsiteY0" fmla="*/ 5813 h 1909226"/>
                    <a:gd name="connsiteX1" fmla="*/ 891139 w 1491129"/>
                    <a:gd name="connsiteY1" fmla="*/ 103443 h 1909226"/>
                    <a:gd name="connsiteX2" fmla="*/ 1185878 w 1491129"/>
                    <a:gd name="connsiteY2" fmla="*/ 1275139 h 1909226"/>
                    <a:gd name="connsiteX3" fmla="*/ 1460162 w 1491129"/>
                    <a:gd name="connsiteY3" fmla="*/ 1822066 h 1909226"/>
                    <a:gd name="connsiteX4" fmla="*/ 1080686 w 1491129"/>
                    <a:gd name="connsiteY4" fmla="*/ 1675762 h 1909226"/>
                    <a:gd name="connsiteX5" fmla="*/ 828890 w 1491129"/>
                    <a:gd name="connsiteY5" fmla="*/ 1187963 h 1909226"/>
                    <a:gd name="connsiteX6" fmla="*/ 582338 w 1491129"/>
                    <a:gd name="connsiteY6" fmla="*/ 1291713 h 1909226"/>
                    <a:gd name="connsiteX7" fmla="*/ 509186 w 1491129"/>
                    <a:gd name="connsiteY7" fmla="*/ 1844926 h 1909226"/>
                    <a:gd name="connsiteX8" fmla="*/ 157141 w 1491129"/>
                    <a:gd name="connsiteY8" fmla="*/ 1904363 h 1909226"/>
                    <a:gd name="connsiteX9" fmla="*/ 234864 w 1491129"/>
                    <a:gd name="connsiteY9" fmla="*/ 1625471 h 1909226"/>
                    <a:gd name="connsiteX10" fmla="*/ 253154 w 1491129"/>
                    <a:gd name="connsiteY10" fmla="*/ 1241421 h 1909226"/>
                    <a:gd name="connsiteX11" fmla="*/ 586907 w 1491129"/>
                    <a:gd name="connsiteY11" fmla="*/ 893952 h 1909226"/>
                    <a:gd name="connsiteX12" fmla="*/ 460248 w 1491129"/>
                    <a:gd name="connsiteY12" fmla="*/ 337380 h 1909226"/>
                    <a:gd name="connsiteX13" fmla="*/ 618750 w 1491129"/>
                    <a:gd name="connsiteY13" fmla="*/ 5813 h 1909226"/>
                    <a:gd name="connsiteX0" fmla="*/ 618750 w 1488731"/>
                    <a:gd name="connsiteY0" fmla="*/ 5813 h 1909226"/>
                    <a:gd name="connsiteX1" fmla="*/ 891139 w 1488731"/>
                    <a:gd name="connsiteY1" fmla="*/ 103443 h 1909226"/>
                    <a:gd name="connsiteX2" fmla="*/ 1147652 w 1488731"/>
                    <a:gd name="connsiteY2" fmla="*/ 1148993 h 1909226"/>
                    <a:gd name="connsiteX3" fmla="*/ 1460162 w 1488731"/>
                    <a:gd name="connsiteY3" fmla="*/ 1822066 h 1909226"/>
                    <a:gd name="connsiteX4" fmla="*/ 1080686 w 1488731"/>
                    <a:gd name="connsiteY4" fmla="*/ 1675762 h 1909226"/>
                    <a:gd name="connsiteX5" fmla="*/ 828890 w 1488731"/>
                    <a:gd name="connsiteY5" fmla="*/ 1187963 h 1909226"/>
                    <a:gd name="connsiteX6" fmla="*/ 582338 w 1488731"/>
                    <a:gd name="connsiteY6" fmla="*/ 1291713 h 1909226"/>
                    <a:gd name="connsiteX7" fmla="*/ 509186 w 1488731"/>
                    <a:gd name="connsiteY7" fmla="*/ 1844926 h 1909226"/>
                    <a:gd name="connsiteX8" fmla="*/ 157141 w 1488731"/>
                    <a:gd name="connsiteY8" fmla="*/ 1904363 h 1909226"/>
                    <a:gd name="connsiteX9" fmla="*/ 234864 w 1488731"/>
                    <a:gd name="connsiteY9" fmla="*/ 1625471 h 1909226"/>
                    <a:gd name="connsiteX10" fmla="*/ 253154 w 1488731"/>
                    <a:gd name="connsiteY10" fmla="*/ 1241421 h 1909226"/>
                    <a:gd name="connsiteX11" fmla="*/ 586907 w 1488731"/>
                    <a:gd name="connsiteY11" fmla="*/ 893952 h 1909226"/>
                    <a:gd name="connsiteX12" fmla="*/ 460248 w 1488731"/>
                    <a:gd name="connsiteY12" fmla="*/ 337380 h 1909226"/>
                    <a:gd name="connsiteX13" fmla="*/ 618750 w 1488731"/>
                    <a:gd name="connsiteY13" fmla="*/ 5813 h 1909226"/>
                    <a:gd name="connsiteX0" fmla="*/ 618750 w 1488731"/>
                    <a:gd name="connsiteY0" fmla="*/ 5813 h 1909226"/>
                    <a:gd name="connsiteX1" fmla="*/ 891139 w 1488731"/>
                    <a:gd name="connsiteY1" fmla="*/ 103443 h 1909226"/>
                    <a:gd name="connsiteX2" fmla="*/ 1147652 w 1488731"/>
                    <a:gd name="connsiteY2" fmla="*/ 1148993 h 1909226"/>
                    <a:gd name="connsiteX3" fmla="*/ 1460162 w 1488731"/>
                    <a:gd name="connsiteY3" fmla="*/ 1822066 h 1909226"/>
                    <a:gd name="connsiteX4" fmla="*/ 1080686 w 1488731"/>
                    <a:gd name="connsiteY4" fmla="*/ 1675762 h 1909226"/>
                    <a:gd name="connsiteX5" fmla="*/ 828890 w 1488731"/>
                    <a:gd name="connsiteY5" fmla="*/ 1187963 h 1909226"/>
                    <a:gd name="connsiteX6" fmla="*/ 582338 w 1488731"/>
                    <a:gd name="connsiteY6" fmla="*/ 1291713 h 1909226"/>
                    <a:gd name="connsiteX7" fmla="*/ 509186 w 1488731"/>
                    <a:gd name="connsiteY7" fmla="*/ 1844926 h 1909226"/>
                    <a:gd name="connsiteX8" fmla="*/ 157141 w 1488731"/>
                    <a:gd name="connsiteY8" fmla="*/ 1904363 h 1909226"/>
                    <a:gd name="connsiteX9" fmla="*/ 234864 w 1488731"/>
                    <a:gd name="connsiteY9" fmla="*/ 1625471 h 1909226"/>
                    <a:gd name="connsiteX10" fmla="*/ 253154 w 1488731"/>
                    <a:gd name="connsiteY10" fmla="*/ 1241421 h 1909226"/>
                    <a:gd name="connsiteX11" fmla="*/ 586907 w 1488731"/>
                    <a:gd name="connsiteY11" fmla="*/ 893952 h 1909226"/>
                    <a:gd name="connsiteX12" fmla="*/ 460248 w 1488731"/>
                    <a:gd name="connsiteY12" fmla="*/ 337380 h 1909226"/>
                    <a:gd name="connsiteX13" fmla="*/ 618750 w 1488731"/>
                    <a:gd name="connsiteY13" fmla="*/ 5813 h 1909226"/>
                    <a:gd name="connsiteX0" fmla="*/ 618750 w 1464130"/>
                    <a:gd name="connsiteY0" fmla="*/ 5813 h 1909226"/>
                    <a:gd name="connsiteX1" fmla="*/ 891139 w 1464130"/>
                    <a:gd name="connsiteY1" fmla="*/ 103443 h 1909226"/>
                    <a:gd name="connsiteX2" fmla="*/ 1147652 w 1464130"/>
                    <a:gd name="connsiteY2" fmla="*/ 1148993 h 1909226"/>
                    <a:gd name="connsiteX3" fmla="*/ 1208888 w 1464130"/>
                    <a:gd name="connsiteY3" fmla="*/ 1413184 h 1909226"/>
                    <a:gd name="connsiteX4" fmla="*/ 1460162 w 1464130"/>
                    <a:gd name="connsiteY4" fmla="*/ 1822066 h 1909226"/>
                    <a:gd name="connsiteX5" fmla="*/ 1080686 w 1464130"/>
                    <a:gd name="connsiteY5" fmla="*/ 1675762 h 1909226"/>
                    <a:gd name="connsiteX6" fmla="*/ 828890 w 1464130"/>
                    <a:gd name="connsiteY6" fmla="*/ 1187963 h 1909226"/>
                    <a:gd name="connsiteX7" fmla="*/ 582338 w 1464130"/>
                    <a:gd name="connsiteY7" fmla="*/ 1291713 h 1909226"/>
                    <a:gd name="connsiteX8" fmla="*/ 509186 w 1464130"/>
                    <a:gd name="connsiteY8" fmla="*/ 1844926 h 1909226"/>
                    <a:gd name="connsiteX9" fmla="*/ 157141 w 1464130"/>
                    <a:gd name="connsiteY9" fmla="*/ 1904363 h 1909226"/>
                    <a:gd name="connsiteX10" fmla="*/ 234864 w 1464130"/>
                    <a:gd name="connsiteY10" fmla="*/ 1625471 h 1909226"/>
                    <a:gd name="connsiteX11" fmla="*/ 253154 w 1464130"/>
                    <a:gd name="connsiteY11" fmla="*/ 1241421 h 1909226"/>
                    <a:gd name="connsiteX12" fmla="*/ 586907 w 1464130"/>
                    <a:gd name="connsiteY12" fmla="*/ 893952 h 1909226"/>
                    <a:gd name="connsiteX13" fmla="*/ 460248 w 1464130"/>
                    <a:gd name="connsiteY13" fmla="*/ 337380 h 1909226"/>
                    <a:gd name="connsiteX14" fmla="*/ 618750 w 1464130"/>
                    <a:gd name="connsiteY14" fmla="*/ 5813 h 1909226"/>
                    <a:gd name="connsiteX0" fmla="*/ 618750 w 1464130"/>
                    <a:gd name="connsiteY0" fmla="*/ 5813 h 1909226"/>
                    <a:gd name="connsiteX1" fmla="*/ 891139 w 1464130"/>
                    <a:gd name="connsiteY1" fmla="*/ 103443 h 1909226"/>
                    <a:gd name="connsiteX2" fmla="*/ 1147652 w 1464130"/>
                    <a:gd name="connsiteY2" fmla="*/ 1148993 h 1909226"/>
                    <a:gd name="connsiteX3" fmla="*/ 1208888 w 1464130"/>
                    <a:gd name="connsiteY3" fmla="*/ 1413184 h 1909226"/>
                    <a:gd name="connsiteX4" fmla="*/ 1460162 w 1464130"/>
                    <a:gd name="connsiteY4" fmla="*/ 1822066 h 1909226"/>
                    <a:gd name="connsiteX5" fmla="*/ 1080686 w 1464130"/>
                    <a:gd name="connsiteY5" fmla="*/ 1675762 h 1909226"/>
                    <a:gd name="connsiteX6" fmla="*/ 828890 w 1464130"/>
                    <a:gd name="connsiteY6" fmla="*/ 1187963 h 1909226"/>
                    <a:gd name="connsiteX7" fmla="*/ 582338 w 1464130"/>
                    <a:gd name="connsiteY7" fmla="*/ 1291713 h 1909226"/>
                    <a:gd name="connsiteX8" fmla="*/ 509186 w 1464130"/>
                    <a:gd name="connsiteY8" fmla="*/ 1844926 h 1909226"/>
                    <a:gd name="connsiteX9" fmla="*/ 157141 w 1464130"/>
                    <a:gd name="connsiteY9" fmla="*/ 1904363 h 1909226"/>
                    <a:gd name="connsiteX10" fmla="*/ 234864 w 1464130"/>
                    <a:gd name="connsiteY10" fmla="*/ 1625471 h 1909226"/>
                    <a:gd name="connsiteX11" fmla="*/ 253154 w 1464130"/>
                    <a:gd name="connsiteY11" fmla="*/ 1241421 h 1909226"/>
                    <a:gd name="connsiteX12" fmla="*/ 586907 w 1464130"/>
                    <a:gd name="connsiteY12" fmla="*/ 893952 h 1909226"/>
                    <a:gd name="connsiteX13" fmla="*/ 460248 w 1464130"/>
                    <a:gd name="connsiteY13" fmla="*/ 337380 h 1909226"/>
                    <a:gd name="connsiteX14" fmla="*/ 618750 w 1464130"/>
                    <a:gd name="connsiteY14" fmla="*/ 5813 h 1909226"/>
                    <a:gd name="connsiteX0" fmla="*/ 618750 w 1464130"/>
                    <a:gd name="connsiteY0" fmla="*/ 5813 h 1909226"/>
                    <a:gd name="connsiteX1" fmla="*/ 891139 w 1464130"/>
                    <a:gd name="connsiteY1" fmla="*/ 103443 h 1909226"/>
                    <a:gd name="connsiteX2" fmla="*/ 1161987 w 1464130"/>
                    <a:gd name="connsiteY2" fmla="*/ 1145583 h 1909226"/>
                    <a:gd name="connsiteX3" fmla="*/ 1208888 w 1464130"/>
                    <a:gd name="connsiteY3" fmla="*/ 1413184 h 1909226"/>
                    <a:gd name="connsiteX4" fmla="*/ 1460162 w 1464130"/>
                    <a:gd name="connsiteY4" fmla="*/ 1822066 h 1909226"/>
                    <a:gd name="connsiteX5" fmla="*/ 1080686 w 1464130"/>
                    <a:gd name="connsiteY5" fmla="*/ 1675762 h 1909226"/>
                    <a:gd name="connsiteX6" fmla="*/ 828890 w 1464130"/>
                    <a:gd name="connsiteY6" fmla="*/ 1187963 h 1909226"/>
                    <a:gd name="connsiteX7" fmla="*/ 582338 w 1464130"/>
                    <a:gd name="connsiteY7" fmla="*/ 1291713 h 1909226"/>
                    <a:gd name="connsiteX8" fmla="*/ 509186 w 1464130"/>
                    <a:gd name="connsiteY8" fmla="*/ 1844926 h 1909226"/>
                    <a:gd name="connsiteX9" fmla="*/ 157141 w 1464130"/>
                    <a:gd name="connsiteY9" fmla="*/ 1904363 h 1909226"/>
                    <a:gd name="connsiteX10" fmla="*/ 234864 w 1464130"/>
                    <a:gd name="connsiteY10" fmla="*/ 1625471 h 1909226"/>
                    <a:gd name="connsiteX11" fmla="*/ 253154 w 1464130"/>
                    <a:gd name="connsiteY11" fmla="*/ 1241421 h 1909226"/>
                    <a:gd name="connsiteX12" fmla="*/ 586907 w 1464130"/>
                    <a:gd name="connsiteY12" fmla="*/ 893952 h 1909226"/>
                    <a:gd name="connsiteX13" fmla="*/ 460248 w 1464130"/>
                    <a:gd name="connsiteY13" fmla="*/ 337380 h 1909226"/>
                    <a:gd name="connsiteX14" fmla="*/ 618750 w 1464130"/>
                    <a:gd name="connsiteY14" fmla="*/ 5813 h 1909226"/>
                    <a:gd name="connsiteX0" fmla="*/ 618750 w 1782093"/>
                    <a:gd name="connsiteY0" fmla="*/ 5813 h 1909226"/>
                    <a:gd name="connsiteX1" fmla="*/ 891139 w 1782093"/>
                    <a:gd name="connsiteY1" fmla="*/ 103443 h 1909226"/>
                    <a:gd name="connsiteX2" fmla="*/ 1161987 w 1782093"/>
                    <a:gd name="connsiteY2" fmla="*/ 1145583 h 1909226"/>
                    <a:gd name="connsiteX3" fmla="*/ 1208888 w 1782093"/>
                    <a:gd name="connsiteY3" fmla="*/ 1413184 h 1909226"/>
                    <a:gd name="connsiteX4" fmla="*/ 1780302 w 1782093"/>
                    <a:gd name="connsiteY4" fmla="*/ 1702739 h 1909226"/>
                    <a:gd name="connsiteX5" fmla="*/ 1080686 w 1782093"/>
                    <a:gd name="connsiteY5" fmla="*/ 1675762 h 1909226"/>
                    <a:gd name="connsiteX6" fmla="*/ 828890 w 1782093"/>
                    <a:gd name="connsiteY6" fmla="*/ 1187963 h 1909226"/>
                    <a:gd name="connsiteX7" fmla="*/ 582338 w 1782093"/>
                    <a:gd name="connsiteY7" fmla="*/ 1291713 h 1909226"/>
                    <a:gd name="connsiteX8" fmla="*/ 509186 w 1782093"/>
                    <a:gd name="connsiteY8" fmla="*/ 1844926 h 1909226"/>
                    <a:gd name="connsiteX9" fmla="*/ 157141 w 1782093"/>
                    <a:gd name="connsiteY9" fmla="*/ 1904363 h 1909226"/>
                    <a:gd name="connsiteX10" fmla="*/ 234864 w 1782093"/>
                    <a:gd name="connsiteY10" fmla="*/ 1625471 h 1909226"/>
                    <a:gd name="connsiteX11" fmla="*/ 253154 w 1782093"/>
                    <a:gd name="connsiteY11" fmla="*/ 1241421 h 1909226"/>
                    <a:gd name="connsiteX12" fmla="*/ 586907 w 1782093"/>
                    <a:gd name="connsiteY12" fmla="*/ 893952 h 1909226"/>
                    <a:gd name="connsiteX13" fmla="*/ 460248 w 1782093"/>
                    <a:gd name="connsiteY13" fmla="*/ 337380 h 1909226"/>
                    <a:gd name="connsiteX14" fmla="*/ 618750 w 1782093"/>
                    <a:gd name="connsiteY14" fmla="*/ 5813 h 1909226"/>
                    <a:gd name="connsiteX0" fmla="*/ 618750 w 1782093"/>
                    <a:gd name="connsiteY0" fmla="*/ 5813 h 1950485"/>
                    <a:gd name="connsiteX1" fmla="*/ 891139 w 1782093"/>
                    <a:gd name="connsiteY1" fmla="*/ 103443 h 1950485"/>
                    <a:gd name="connsiteX2" fmla="*/ 1161987 w 1782093"/>
                    <a:gd name="connsiteY2" fmla="*/ 1145583 h 1950485"/>
                    <a:gd name="connsiteX3" fmla="*/ 1208888 w 1782093"/>
                    <a:gd name="connsiteY3" fmla="*/ 1413184 h 1950485"/>
                    <a:gd name="connsiteX4" fmla="*/ 1780302 w 1782093"/>
                    <a:gd name="connsiteY4" fmla="*/ 1702739 h 1950485"/>
                    <a:gd name="connsiteX5" fmla="*/ 1396047 w 1782093"/>
                    <a:gd name="connsiteY5" fmla="*/ 1853048 h 1950485"/>
                    <a:gd name="connsiteX6" fmla="*/ 828890 w 1782093"/>
                    <a:gd name="connsiteY6" fmla="*/ 1187963 h 1950485"/>
                    <a:gd name="connsiteX7" fmla="*/ 582338 w 1782093"/>
                    <a:gd name="connsiteY7" fmla="*/ 1291713 h 1950485"/>
                    <a:gd name="connsiteX8" fmla="*/ 509186 w 1782093"/>
                    <a:gd name="connsiteY8" fmla="*/ 1844926 h 1950485"/>
                    <a:gd name="connsiteX9" fmla="*/ 157141 w 1782093"/>
                    <a:gd name="connsiteY9" fmla="*/ 1904363 h 1950485"/>
                    <a:gd name="connsiteX10" fmla="*/ 234864 w 1782093"/>
                    <a:gd name="connsiteY10" fmla="*/ 1625471 h 1950485"/>
                    <a:gd name="connsiteX11" fmla="*/ 253154 w 1782093"/>
                    <a:gd name="connsiteY11" fmla="*/ 1241421 h 1950485"/>
                    <a:gd name="connsiteX12" fmla="*/ 586907 w 1782093"/>
                    <a:gd name="connsiteY12" fmla="*/ 893952 h 1950485"/>
                    <a:gd name="connsiteX13" fmla="*/ 460248 w 1782093"/>
                    <a:gd name="connsiteY13" fmla="*/ 337380 h 1950485"/>
                    <a:gd name="connsiteX14" fmla="*/ 618750 w 1782093"/>
                    <a:gd name="connsiteY14" fmla="*/ 5813 h 1950485"/>
                    <a:gd name="connsiteX0" fmla="*/ 618750 w 1782093"/>
                    <a:gd name="connsiteY0" fmla="*/ 5813 h 1946096"/>
                    <a:gd name="connsiteX1" fmla="*/ 891139 w 1782093"/>
                    <a:gd name="connsiteY1" fmla="*/ 103443 h 1946096"/>
                    <a:gd name="connsiteX2" fmla="*/ 1161987 w 1782093"/>
                    <a:gd name="connsiteY2" fmla="*/ 1145583 h 1946096"/>
                    <a:gd name="connsiteX3" fmla="*/ 1208888 w 1782093"/>
                    <a:gd name="connsiteY3" fmla="*/ 1413184 h 1946096"/>
                    <a:gd name="connsiteX4" fmla="*/ 1780302 w 1782093"/>
                    <a:gd name="connsiteY4" fmla="*/ 1702739 h 1946096"/>
                    <a:gd name="connsiteX5" fmla="*/ 1396047 w 1782093"/>
                    <a:gd name="connsiteY5" fmla="*/ 1853048 h 1946096"/>
                    <a:gd name="connsiteX6" fmla="*/ 828890 w 1782093"/>
                    <a:gd name="connsiteY6" fmla="*/ 1187963 h 1946096"/>
                    <a:gd name="connsiteX7" fmla="*/ 582338 w 1782093"/>
                    <a:gd name="connsiteY7" fmla="*/ 1291713 h 1946096"/>
                    <a:gd name="connsiteX8" fmla="*/ 509186 w 1782093"/>
                    <a:gd name="connsiteY8" fmla="*/ 1844926 h 1946096"/>
                    <a:gd name="connsiteX9" fmla="*/ 157141 w 1782093"/>
                    <a:gd name="connsiteY9" fmla="*/ 1904363 h 1946096"/>
                    <a:gd name="connsiteX10" fmla="*/ 234864 w 1782093"/>
                    <a:gd name="connsiteY10" fmla="*/ 1625471 h 1946096"/>
                    <a:gd name="connsiteX11" fmla="*/ 253154 w 1782093"/>
                    <a:gd name="connsiteY11" fmla="*/ 1241421 h 1946096"/>
                    <a:gd name="connsiteX12" fmla="*/ 586907 w 1782093"/>
                    <a:gd name="connsiteY12" fmla="*/ 893952 h 1946096"/>
                    <a:gd name="connsiteX13" fmla="*/ 460248 w 1782093"/>
                    <a:gd name="connsiteY13" fmla="*/ 337380 h 1946096"/>
                    <a:gd name="connsiteX14" fmla="*/ 618750 w 1782093"/>
                    <a:gd name="connsiteY14" fmla="*/ 5813 h 1946096"/>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8890 w 1794829"/>
                    <a:gd name="connsiteY6" fmla="*/ 1187963 h 1954485"/>
                    <a:gd name="connsiteX7" fmla="*/ 582338 w 1794829"/>
                    <a:gd name="connsiteY7" fmla="*/ 1291713 h 1954485"/>
                    <a:gd name="connsiteX8" fmla="*/ 509186 w 1794829"/>
                    <a:gd name="connsiteY8" fmla="*/ 1844926 h 1954485"/>
                    <a:gd name="connsiteX9" fmla="*/ 157141 w 1794829"/>
                    <a:gd name="connsiteY9" fmla="*/ 1904363 h 1954485"/>
                    <a:gd name="connsiteX10" fmla="*/ 234864 w 1794829"/>
                    <a:gd name="connsiteY10" fmla="*/ 1625471 h 1954485"/>
                    <a:gd name="connsiteX11" fmla="*/ 253154 w 1794829"/>
                    <a:gd name="connsiteY11" fmla="*/ 1241421 h 1954485"/>
                    <a:gd name="connsiteX12" fmla="*/ 586907 w 1794829"/>
                    <a:gd name="connsiteY12" fmla="*/ 893952 h 1954485"/>
                    <a:gd name="connsiteX13" fmla="*/ 460248 w 1794829"/>
                    <a:gd name="connsiteY13" fmla="*/ 337380 h 1954485"/>
                    <a:gd name="connsiteX14" fmla="*/ 618750 w 1794829"/>
                    <a:gd name="connsiteY14"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1055986 w 1794829"/>
                    <a:gd name="connsiteY6" fmla="*/ 1481371 h 1954485"/>
                    <a:gd name="connsiteX7" fmla="*/ 828890 w 1794829"/>
                    <a:gd name="connsiteY7" fmla="*/ 1187963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828890 w 1794829"/>
                    <a:gd name="connsiteY7" fmla="*/ 1187963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781107 w 1794829"/>
                    <a:gd name="connsiteY7" fmla="*/ 1208419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781107 w 1794829"/>
                    <a:gd name="connsiteY7" fmla="*/ 1208419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771551 w 1794829"/>
                    <a:gd name="connsiteY7" fmla="*/ 1208419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771551 w 1794829"/>
                    <a:gd name="connsiteY7" fmla="*/ 1208419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771551 w 1794829"/>
                    <a:gd name="connsiteY7" fmla="*/ 1208419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143254 w 1795820"/>
                    <a:gd name="connsiteY12" fmla="*/ 1272105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143254 w 1795820"/>
                    <a:gd name="connsiteY12" fmla="*/ 1272105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95472 w 1795820"/>
                    <a:gd name="connsiteY12" fmla="*/ 1265287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95472 w 1795820"/>
                    <a:gd name="connsiteY12" fmla="*/ 1265287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95472 w 1795820"/>
                    <a:gd name="connsiteY12" fmla="*/ 1265287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21248 w 1798318"/>
                    <a:gd name="connsiteY0" fmla="*/ 5813 h 1943631"/>
                    <a:gd name="connsiteX1" fmla="*/ 893637 w 1798318"/>
                    <a:gd name="connsiteY1" fmla="*/ 103443 h 1943631"/>
                    <a:gd name="connsiteX2" fmla="*/ 1164485 w 1798318"/>
                    <a:gd name="connsiteY2" fmla="*/ 1145583 h 1943631"/>
                    <a:gd name="connsiteX3" fmla="*/ 1211386 w 1798318"/>
                    <a:gd name="connsiteY3" fmla="*/ 1413184 h 1943631"/>
                    <a:gd name="connsiteX4" fmla="*/ 1782800 w 1798318"/>
                    <a:gd name="connsiteY4" fmla="*/ 1702739 h 1943631"/>
                    <a:gd name="connsiteX5" fmla="*/ 1431993 w 1798318"/>
                    <a:gd name="connsiteY5" fmla="*/ 1839410 h 1943631"/>
                    <a:gd name="connsiteX6" fmla="*/ 824351 w 1798318"/>
                    <a:gd name="connsiteY6" fmla="*/ 1508646 h 1943631"/>
                    <a:gd name="connsiteX7" fmla="*/ 774049 w 1798318"/>
                    <a:gd name="connsiteY7" fmla="*/ 1208419 h 1943631"/>
                    <a:gd name="connsiteX8" fmla="*/ 584836 w 1798318"/>
                    <a:gd name="connsiteY8" fmla="*/ 1291713 h 1943631"/>
                    <a:gd name="connsiteX9" fmla="*/ 511684 w 1798318"/>
                    <a:gd name="connsiteY9" fmla="*/ 1844926 h 1943631"/>
                    <a:gd name="connsiteX10" fmla="*/ 159639 w 1798318"/>
                    <a:gd name="connsiteY10" fmla="*/ 1904363 h 1943631"/>
                    <a:gd name="connsiteX11" fmla="*/ 31900 w 1798318"/>
                    <a:gd name="connsiteY11" fmla="*/ 1628880 h 1943631"/>
                    <a:gd name="connsiteX12" fmla="*/ 97970 w 1798318"/>
                    <a:gd name="connsiteY12" fmla="*/ 1265287 h 1943631"/>
                    <a:gd name="connsiteX13" fmla="*/ 589405 w 1798318"/>
                    <a:gd name="connsiteY13" fmla="*/ 893952 h 1943631"/>
                    <a:gd name="connsiteX14" fmla="*/ 434078 w 1798318"/>
                    <a:gd name="connsiteY14" fmla="*/ 344199 h 1943631"/>
                    <a:gd name="connsiteX15" fmla="*/ 621248 w 1798318"/>
                    <a:gd name="connsiteY15" fmla="*/ 5813 h 1943631"/>
                    <a:gd name="connsiteX0" fmla="*/ 674207 w 1851277"/>
                    <a:gd name="connsiteY0" fmla="*/ 5813 h 1943631"/>
                    <a:gd name="connsiteX1" fmla="*/ 946596 w 1851277"/>
                    <a:gd name="connsiteY1" fmla="*/ 103443 h 1943631"/>
                    <a:gd name="connsiteX2" fmla="*/ 1217444 w 1851277"/>
                    <a:gd name="connsiteY2" fmla="*/ 1145583 h 1943631"/>
                    <a:gd name="connsiteX3" fmla="*/ 1264345 w 1851277"/>
                    <a:gd name="connsiteY3" fmla="*/ 1413184 h 1943631"/>
                    <a:gd name="connsiteX4" fmla="*/ 1835759 w 1851277"/>
                    <a:gd name="connsiteY4" fmla="*/ 1702739 h 1943631"/>
                    <a:gd name="connsiteX5" fmla="*/ 1484952 w 1851277"/>
                    <a:gd name="connsiteY5" fmla="*/ 1839410 h 1943631"/>
                    <a:gd name="connsiteX6" fmla="*/ 877310 w 1851277"/>
                    <a:gd name="connsiteY6" fmla="*/ 1508646 h 1943631"/>
                    <a:gd name="connsiteX7" fmla="*/ 827008 w 1851277"/>
                    <a:gd name="connsiteY7" fmla="*/ 1208419 h 1943631"/>
                    <a:gd name="connsiteX8" fmla="*/ 637795 w 1851277"/>
                    <a:gd name="connsiteY8" fmla="*/ 1291713 h 1943631"/>
                    <a:gd name="connsiteX9" fmla="*/ 564643 w 1851277"/>
                    <a:gd name="connsiteY9" fmla="*/ 1844926 h 1943631"/>
                    <a:gd name="connsiteX10" fmla="*/ 50140 w 1851277"/>
                    <a:gd name="connsiteY10" fmla="*/ 1870269 h 1943631"/>
                    <a:gd name="connsiteX11" fmla="*/ 84859 w 1851277"/>
                    <a:gd name="connsiteY11" fmla="*/ 1628880 h 1943631"/>
                    <a:gd name="connsiteX12" fmla="*/ 150929 w 1851277"/>
                    <a:gd name="connsiteY12" fmla="*/ 1265287 h 1943631"/>
                    <a:gd name="connsiteX13" fmla="*/ 642364 w 1851277"/>
                    <a:gd name="connsiteY13" fmla="*/ 893952 h 1943631"/>
                    <a:gd name="connsiteX14" fmla="*/ 487037 w 1851277"/>
                    <a:gd name="connsiteY14" fmla="*/ 344199 h 1943631"/>
                    <a:gd name="connsiteX15" fmla="*/ 674207 w 1851277"/>
                    <a:gd name="connsiteY15" fmla="*/ 5813 h 1943631"/>
                    <a:gd name="connsiteX0" fmla="*/ 686185 w 1863255"/>
                    <a:gd name="connsiteY0" fmla="*/ 5813 h 1943631"/>
                    <a:gd name="connsiteX1" fmla="*/ 958574 w 1863255"/>
                    <a:gd name="connsiteY1" fmla="*/ 103443 h 1943631"/>
                    <a:gd name="connsiteX2" fmla="*/ 1229422 w 1863255"/>
                    <a:gd name="connsiteY2" fmla="*/ 1145583 h 1943631"/>
                    <a:gd name="connsiteX3" fmla="*/ 1276323 w 1863255"/>
                    <a:gd name="connsiteY3" fmla="*/ 1413184 h 1943631"/>
                    <a:gd name="connsiteX4" fmla="*/ 1847737 w 1863255"/>
                    <a:gd name="connsiteY4" fmla="*/ 1702739 h 1943631"/>
                    <a:gd name="connsiteX5" fmla="*/ 1496930 w 1863255"/>
                    <a:gd name="connsiteY5" fmla="*/ 1839410 h 1943631"/>
                    <a:gd name="connsiteX6" fmla="*/ 889288 w 1863255"/>
                    <a:gd name="connsiteY6" fmla="*/ 1508646 h 1943631"/>
                    <a:gd name="connsiteX7" fmla="*/ 838986 w 1863255"/>
                    <a:gd name="connsiteY7" fmla="*/ 1208419 h 1943631"/>
                    <a:gd name="connsiteX8" fmla="*/ 649773 w 1863255"/>
                    <a:gd name="connsiteY8" fmla="*/ 1291713 h 1943631"/>
                    <a:gd name="connsiteX9" fmla="*/ 576621 w 1863255"/>
                    <a:gd name="connsiteY9" fmla="*/ 1844926 h 1943631"/>
                    <a:gd name="connsiteX10" fmla="*/ 62118 w 1863255"/>
                    <a:gd name="connsiteY10" fmla="*/ 1870269 h 1943631"/>
                    <a:gd name="connsiteX11" fmla="*/ 72946 w 1863255"/>
                    <a:gd name="connsiteY11" fmla="*/ 1731160 h 1943631"/>
                    <a:gd name="connsiteX12" fmla="*/ 162907 w 1863255"/>
                    <a:gd name="connsiteY12" fmla="*/ 1265287 h 1943631"/>
                    <a:gd name="connsiteX13" fmla="*/ 654342 w 1863255"/>
                    <a:gd name="connsiteY13" fmla="*/ 893952 h 1943631"/>
                    <a:gd name="connsiteX14" fmla="*/ 499015 w 1863255"/>
                    <a:gd name="connsiteY14" fmla="*/ 344199 h 1943631"/>
                    <a:gd name="connsiteX15" fmla="*/ 686185 w 1863255"/>
                    <a:gd name="connsiteY15" fmla="*/ 5813 h 1943631"/>
                    <a:gd name="connsiteX0" fmla="*/ 675889 w 1852959"/>
                    <a:gd name="connsiteY0" fmla="*/ 5813 h 1943631"/>
                    <a:gd name="connsiteX1" fmla="*/ 948278 w 1852959"/>
                    <a:gd name="connsiteY1" fmla="*/ 103443 h 1943631"/>
                    <a:gd name="connsiteX2" fmla="*/ 1219126 w 1852959"/>
                    <a:gd name="connsiteY2" fmla="*/ 1145583 h 1943631"/>
                    <a:gd name="connsiteX3" fmla="*/ 1266027 w 1852959"/>
                    <a:gd name="connsiteY3" fmla="*/ 1413184 h 1943631"/>
                    <a:gd name="connsiteX4" fmla="*/ 1837441 w 1852959"/>
                    <a:gd name="connsiteY4" fmla="*/ 1702739 h 1943631"/>
                    <a:gd name="connsiteX5" fmla="*/ 1486634 w 1852959"/>
                    <a:gd name="connsiteY5" fmla="*/ 1839410 h 1943631"/>
                    <a:gd name="connsiteX6" fmla="*/ 878992 w 1852959"/>
                    <a:gd name="connsiteY6" fmla="*/ 1508646 h 1943631"/>
                    <a:gd name="connsiteX7" fmla="*/ 828690 w 1852959"/>
                    <a:gd name="connsiteY7" fmla="*/ 1208419 h 1943631"/>
                    <a:gd name="connsiteX8" fmla="*/ 639477 w 1852959"/>
                    <a:gd name="connsiteY8" fmla="*/ 1291713 h 1943631"/>
                    <a:gd name="connsiteX9" fmla="*/ 399087 w 1852959"/>
                    <a:gd name="connsiteY9" fmla="*/ 1861973 h 1943631"/>
                    <a:gd name="connsiteX10" fmla="*/ 51822 w 1852959"/>
                    <a:gd name="connsiteY10" fmla="*/ 1870269 h 1943631"/>
                    <a:gd name="connsiteX11" fmla="*/ 62650 w 1852959"/>
                    <a:gd name="connsiteY11" fmla="*/ 1731160 h 1943631"/>
                    <a:gd name="connsiteX12" fmla="*/ 152611 w 1852959"/>
                    <a:gd name="connsiteY12" fmla="*/ 1265287 h 1943631"/>
                    <a:gd name="connsiteX13" fmla="*/ 644046 w 1852959"/>
                    <a:gd name="connsiteY13" fmla="*/ 893952 h 1943631"/>
                    <a:gd name="connsiteX14" fmla="*/ 488719 w 1852959"/>
                    <a:gd name="connsiteY14" fmla="*/ 344199 h 1943631"/>
                    <a:gd name="connsiteX15" fmla="*/ 675889 w 1852959"/>
                    <a:gd name="connsiteY15" fmla="*/ 5813 h 1943631"/>
                    <a:gd name="connsiteX0" fmla="*/ 675889 w 1852959"/>
                    <a:gd name="connsiteY0" fmla="*/ 5813 h 1943631"/>
                    <a:gd name="connsiteX1" fmla="*/ 948278 w 1852959"/>
                    <a:gd name="connsiteY1" fmla="*/ 103443 h 1943631"/>
                    <a:gd name="connsiteX2" fmla="*/ 1219126 w 1852959"/>
                    <a:gd name="connsiteY2" fmla="*/ 1145583 h 1943631"/>
                    <a:gd name="connsiteX3" fmla="*/ 1266027 w 1852959"/>
                    <a:gd name="connsiteY3" fmla="*/ 1413184 h 1943631"/>
                    <a:gd name="connsiteX4" fmla="*/ 1837441 w 1852959"/>
                    <a:gd name="connsiteY4" fmla="*/ 1702739 h 1943631"/>
                    <a:gd name="connsiteX5" fmla="*/ 1486634 w 1852959"/>
                    <a:gd name="connsiteY5" fmla="*/ 1839410 h 1943631"/>
                    <a:gd name="connsiteX6" fmla="*/ 878992 w 1852959"/>
                    <a:gd name="connsiteY6" fmla="*/ 1508646 h 1943631"/>
                    <a:gd name="connsiteX7" fmla="*/ 828690 w 1852959"/>
                    <a:gd name="connsiteY7" fmla="*/ 1208419 h 1943631"/>
                    <a:gd name="connsiteX8" fmla="*/ 639477 w 1852959"/>
                    <a:gd name="connsiteY8" fmla="*/ 1291713 h 1943631"/>
                    <a:gd name="connsiteX9" fmla="*/ 399087 w 1852959"/>
                    <a:gd name="connsiteY9" fmla="*/ 1861973 h 1943631"/>
                    <a:gd name="connsiteX10" fmla="*/ 51822 w 1852959"/>
                    <a:gd name="connsiteY10" fmla="*/ 1870269 h 1943631"/>
                    <a:gd name="connsiteX11" fmla="*/ 62650 w 1852959"/>
                    <a:gd name="connsiteY11" fmla="*/ 1731160 h 1943631"/>
                    <a:gd name="connsiteX12" fmla="*/ 152611 w 1852959"/>
                    <a:gd name="connsiteY12" fmla="*/ 1265287 h 1943631"/>
                    <a:gd name="connsiteX13" fmla="*/ 644046 w 1852959"/>
                    <a:gd name="connsiteY13" fmla="*/ 893952 h 1943631"/>
                    <a:gd name="connsiteX14" fmla="*/ 488719 w 1852959"/>
                    <a:gd name="connsiteY14" fmla="*/ 344199 h 1943631"/>
                    <a:gd name="connsiteX15" fmla="*/ 675889 w 1852959"/>
                    <a:gd name="connsiteY15" fmla="*/ 5813 h 1943631"/>
                    <a:gd name="connsiteX0" fmla="*/ 675889 w 1852959"/>
                    <a:gd name="connsiteY0" fmla="*/ 5813 h 1943631"/>
                    <a:gd name="connsiteX1" fmla="*/ 948278 w 1852959"/>
                    <a:gd name="connsiteY1" fmla="*/ 103443 h 1943631"/>
                    <a:gd name="connsiteX2" fmla="*/ 1219126 w 1852959"/>
                    <a:gd name="connsiteY2" fmla="*/ 1145583 h 1943631"/>
                    <a:gd name="connsiteX3" fmla="*/ 1266027 w 1852959"/>
                    <a:gd name="connsiteY3" fmla="*/ 1413184 h 1943631"/>
                    <a:gd name="connsiteX4" fmla="*/ 1837441 w 1852959"/>
                    <a:gd name="connsiteY4" fmla="*/ 1702739 h 1943631"/>
                    <a:gd name="connsiteX5" fmla="*/ 1486634 w 1852959"/>
                    <a:gd name="connsiteY5" fmla="*/ 1839410 h 1943631"/>
                    <a:gd name="connsiteX6" fmla="*/ 878992 w 1852959"/>
                    <a:gd name="connsiteY6" fmla="*/ 1508646 h 1943631"/>
                    <a:gd name="connsiteX7" fmla="*/ 828690 w 1852959"/>
                    <a:gd name="connsiteY7" fmla="*/ 1208419 h 1943631"/>
                    <a:gd name="connsiteX8" fmla="*/ 586917 w 1852959"/>
                    <a:gd name="connsiteY8" fmla="*/ 1336035 h 1943631"/>
                    <a:gd name="connsiteX9" fmla="*/ 399087 w 1852959"/>
                    <a:gd name="connsiteY9" fmla="*/ 1861973 h 1943631"/>
                    <a:gd name="connsiteX10" fmla="*/ 51822 w 1852959"/>
                    <a:gd name="connsiteY10" fmla="*/ 1870269 h 1943631"/>
                    <a:gd name="connsiteX11" fmla="*/ 62650 w 1852959"/>
                    <a:gd name="connsiteY11" fmla="*/ 1731160 h 1943631"/>
                    <a:gd name="connsiteX12" fmla="*/ 152611 w 1852959"/>
                    <a:gd name="connsiteY12" fmla="*/ 1265287 h 1943631"/>
                    <a:gd name="connsiteX13" fmla="*/ 644046 w 1852959"/>
                    <a:gd name="connsiteY13" fmla="*/ 893952 h 1943631"/>
                    <a:gd name="connsiteX14" fmla="*/ 488719 w 1852959"/>
                    <a:gd name="connsiteY14" fmla="*/ 344199 h 1943631"/>
                    <a:gd name="connsiteX15" fmla="*/ 675889 w 1852959"/>
                    <a:gd name="connsiteY15" fmla="*/ 5813 h 1943631"/>
                    <a:gd name="connsiteX0" fmla="*/ 675889 w 1852959"/>
                    <a:gd name="connsiteY0" fmla="*/ 5813 h 1943631"/>
                    <a:gd name="connsiteX1" fmla="*/ 948278 w 1852959"/>
                    <a:gd name="connsiteY1" fmla="*/ 103443 h 1943631"/>
                    <a:gd name="connsiteX2" fmla="*/ 1219126 w 1852959"/>
                    <a:gd name="connsiteY2" fmla="*/ 1145583 h 1943631"/>
                    <a:gd name="connsiteX3" fmla="*/ 1266027 w 1852959"/>
                    <a:gd name="connsiteY3" fmla="*/ 1413184 h 1943631"/>
                    <a:gd name="connsiteX4" fmla="*/ 1837441 w 1852959"/>
                    <a:gd name="connsiteY4" fmla="*/ 1702739 h 1943631"/>
                    <a:gd name="connsiteX5" fmla="*/ 1486634 w 1852959"/>
                    <a:gd name="connsiteY5" fmla="*/ 1839410 h 1943631"/>
                    <a:gd name="connsiteX6" fmla="*/ 878992 w 1852959"/>
                    <a:gd name="connsiteY6" fmla="*/ 1508646 h 1943631"/>
                    <a:gd name="connsiteX7" fmla="*/ 828690 w 1852959"/>
                    <a:gd name="connsiteY7" fmla="*/ 1208419 h 1943631"/>
                    <a:gd name="connsiteX8" fmla="*/ 586917 w 1852959"/>
                    <a:gd name="connsiteY8" fmla="*/ 1336035 h 1943631"/>
                    <a:gd name="connsiteX9" fmla="*/ 399087 w 1852959"/>
                    <a:gd name="connsiteY9" fmla="*/ 1861973 h 1943631"/>
                    <a:gd name="connsiteX10" fmla="*/ 51822 w 1852959"/>
                    <a:gd name="connsiteY10" fmla="*/ 1870269 h 1943631"/>
                    <a:gd name="connsiteX11" fmla="*/ 62650 w 1852959"/>
                    <a:gd name="connsiteY11" fmla="*/ 1731160 h 1943631"/>
                    <a:gd name="connsiteX12" fmla="*/ 152611 w 1852959"/>
                    <a:gd name="connsiteY12" fmla="*/ 1265287 h 1943631"/>
                    <a:gd name="connsiteX13" fmla="*/ 644046 w 1852959"/>
                    <a:gd name="connsiteY13" fmla="*/ 893952 h 1943631"/>
                    <a:gd name="connsiteX14" fmla="*/ 488719 w 1852959"/>
                    <a:gd name="connsiteY14" fmla="*/ 344199 h 1943631"/>
                    <a:gd name="connsiteX15" fmla="*/ 675889 w 1852959"/>
                    <a:gd name="connsiteY15" fmla="*/ 5813 h 1943631"/>
                    <a:gd name="connsiteX0" fmla="*/ 675889 w 1852959"/>
                    <a:gd name="connsiteY0" fmla="*/ 5813 h 1943631"/>
                    <a:gd name="connsiteX1" fmla="*/ 948278 w 1852959"/>
                    <a:gd name="connsiteY1" fmla="*/ 103443 h 1943631"/>
                    <a:gd name="connsiteX2" fmla="*/ 1219126 w 1852959"/>
                    <a:gd name="connsiteY2" fmla="*/ 1145583 h 1943631"/>
                    <a:gd name="connsiteX3" fmla="*/ 1266027 w 1852959"/>
                    <a:gd name="connsiteY3" fmla="*/ 1413184 h 1943631"/>
                    <a:gd name="connsiteX4" fmla="*/ 1837441 w 1852959"/>
                    <a:gd name="connsiteY4" fmla="*/ 1702739 h 1943631"/>
                    <a:gd name="connsiteX5" fmla="*/ 1486634 w 1852959"/>
                    <a:gd name="connsiteY5" fmla="*/ 1839410 h 1943631"/>
                    <a:gd name="connsiteX6" fmla="*/ 878992 w 1852959"/>
                    <a:gd name="connsiteY6" fmla="*/ 1508646 h 1943631"/>
                    <a:gd name="connsiteX7" fmla="*/ 828690 w 1852959"/>
                    <a:gd name="connsiteY7" fmla="*/ 1208419 h 1943631"/>
                    <a:gd name="connsiteX8" fmla="*/ 586917 w 1852959"/>
                    <a:gd name="connsiteY8" fmla="*/ 1336035 h 1943631"/>
                    <a:gd name="connsiteX9" fmla="*/ 399087 w 1852959"/>
                    <a:gd name="connsiteY9" fmla="*/ 1861973 h 1943631"/>
                    <a:gd name="connsiteX10" fmla="*/ 51822 w 1852959"/>
                    <a:gd name="connsiteY10" fmla="*/ 1870269 h 1943631"/>
                    <a:gd name="connsiteX11" fmla="*/ 62650 w 1852959"/>
                    <a:gd name="connsiteY11" fmla="*/ 1731160 h 1943631"/>
                    <a:gd name="connsiteX12" fmla="*/ 152611 w 1852959"/>
                    <a:gd name="connsiteY12" fmla="*/ 1265287 h 1943631"/>
                    <a:gd name="connsiteX13" fmla="*/ 644046 w 1852959"/>
                    <a:gd name="connsiteY13" fmla="*/ 893952 h 1943631"/>
                    <a:gd name="connsiteX14" fmla="*/ 488719 w 1852959"/>
                    <a:gd name="connsiteY14" fmla="*/ 344199 h 1943631"/>
                    <a:gd name="connsiteX15" fmla="*/ 675889 w 1852959"/>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89185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89185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60516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60516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60516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60516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60516 w 1855227"/>
                    <a:gd name="connsiteY8" fmla="*/ 1353082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57730 w 1834800"/>
                    <a:gd name="connsiteY0" fmla="*/ 5813 h 1943631"/>
                    <a:gd name="connsiteX1" fmla="*/ 930119 w 1834800"/>
                    <a:gd name="connsiteY1" fmla="*/ 103443 h 1943631"/>
                    <a:gd name="connsiteX2" fmla="*/ 1200967 w 1834800"/>
                    <a:gd name="connsiteY2" fmla="*/ 1145583 h 1943631"/>
                    <a:gd name="connsiteX3" fmla="*/ 1247868 w 1834800"/>
                    <a:gd name="connsiteY3" fmla="*/ 1413184 h 1943631"/>
                    <a:gd name="connsiteX4" fmla="*/ 1819282 w 1834800"/>
                    <a:gd name="connsiteY4" fmla="*/ 1702739 h 1943631"/>
                    <a:gd name="connsiteX5" fmla="*/ 1468475 w 1834800"/>
                    <a:gd name="connsiteY5" fmla="*/ 1839410 h 1943631"/>
                    <a:gd name="connsiteX6" fmla="*/ 860833 w 1834800"/>
                    <a:gd name="connsiteY6" fmla="*/ 1508646 h 1943631"/>
                    <a:gd name="connsiteX7" fmla="*/ 810531 w 1834800"/>
                    <a:gd name="connsiteY7" fmla="*/ 1208419 h 1943631"/>
                    <a:gd name="connsiteX8" fmla="*/ 540089 w 1834800"/>
                    <a:gd name="connsiteY8" fmla="*/ 1353082 h 1943631"/>
                    <a:gd name="connsiteX9" fmla="*/ 419153 w 1834800"/>
                    <a:gd name="connsiteY9" fmla="*/ 1838108 h 1943631"/>
                    <a:gd name="connsiteX10" fmla="*/ 91001 w 1834800"/>
                    <a:gd name="connsiteY10" fmla="*/ 1894135 h 1943631"/>
                    <a:gd name="connsiteX11" fmla="*/ 44491 w 1834800"/>
                    <a:gd name="connsiteY11" fmla="*/ 1731160 h 1943631"/>
                    <a:gd name="connsiteX12" fmla="*/ 134452 w 1834800"/>
                    <a:gd name="connsiteY12" fmla="*/ 1265287 h 1943631"/>
                    <a:gd name="connsiteX13" fmla="*/ 625887 w 1834800"/>
                    <a:gd name="connsiteY13" fmla="*/ 893952 h 1943631"/>
                    <a:gd name="connsiteX14" fmla="*/ 470560 w 1834800"/>
                    <a:gd name="connsiteY14" fmla="*/ 344199 h 1943631"/>
                    <a:gd name="connsiteX15" fmla="*/ 657730 w 1834800"/>
                    <a:gd name="connsiteY15" fmla="*/ 5813 h 1943631"/>
                    <a:gd name="connsiteX0" fmla="*/ 639808 w 1816878"/>
                    <a:gd name="connsiteY0" fmla="*/ 5813 h 1943631"/>
                    <a:gd name="connsiteX1" fmla="*/ 912197 w 1816878"/>
                    <a:gd name="connsiteY1" fmla="*/ 103443 h 1943631"/>
                    <a:gd name="connsiteX2" fmla="*/ 1183045 w 1816878"/>
                    <a:gd name="connsiteY2" fmla="*/ 1145583 h 1943631"/>
                    <a:gd name="connsiteX3" fmla="*/ 1229946 w 1816878"/>
                    <a:gd name="connsiteY3" fmla="*/ 1413184 h 1943631"/>
                    <a:gd name="connsiteX4" fmla="*/ 1801360 w 1816878"/>
                    <a:gd name="connsiteY4" fmla="*/ 1702739 h 1943631"/>
                    <a:gd name="connsiteX5" fmla="*/ 1450553 w 1816878"/>
                    <a:gd name="connsiteY5" fmla="*/ 1839410 h 1943631"/>
                    <a:gd name="connsiteX6" fmla="*/ 842911 w 1816878"/>
                    <a:gd name="connsiteY6" fmla="*/ 1508646 h 1943631"/>
                    <a:gd name="connsiteX7" fmla="*/ 792609 w 1816878"/>
                    <a:gd name="connsiteY7" fmla="*/ 1208419 h 1943631"/>
                    <a:gd name="connsiteX8" fmla="*/ 522167 w 1816878"/>
                    <a:gd name="connsiteY8" fmla="*/ 1353082 h 1943631"/>
                    <a:gd name="connsiteX9" fmla="*/ 401231 w 1816878"/>
                    <a:gd name="connsiteY9" fmla="*/ 1838108 h 1943631"/>
                    <a:gd name="connsiteX10" fmla="*/ 73079 w 1816878"/>
                    <a:gd name="connsiteY10" fmla="*/ 1894135 h 1943631"/>
                    <a:gd name="connsiteX11" fmla="*/ 50460 w 1816878"/>
                    <a:gd name="connsiteY11" fmla="*/ 1765254 h 1943631"/>
                    <a:gd name="connsiteX12" fmla="*/ 116530 w 1816878"/>
                    <a:gd name="connsiteY12" fmla="*/ 1265287 h 1943631"/>
                    <a:gd name="connsiteX13" fmla="*/ 607965 w 1816878"/>
                    <a:gd name="connsiteY13" fmla="*/ 893952 h 1943631"/>
                    <a:gd name="connsiteX14" fmla="*/ 452638 w 1816878"/>
                    <a:gd name="connsiteY14" fmla="*/ 344199 h 1943631"/>
                    <a:gd name="connsiteX15" fmla="*/ 639808 w 1816878"/>
                    <a:gd name="connsiteY15" fmla="*/ 5813 h 1943631"/>
                    <a:gd name="connsiteX0" fmla="*/ 671390 w 1848460"/>
                    <a:gd name="connsiteY0" fmla="*/ 5813 h 1943631"/>
                    <a:gd name="connsiteX1" fmla="*/ 943779 w 1848460"/>
                    <a:gd name="connsiteY1" fmla="*/ 103443 h 1943631"/>
                    <a:gd name="connsiteX2" fmla="*/ 1214627 w 1848460"/>
                    <a:gd name="connsiteY2" fmla="*/ 1145583 h 1943631"/>
                    <a:gd name="connsiteX3" fmla="*/ 1261528 w 1848460"/>
                    <a:gd name="connsiteY3" fmla="*/ 1413184 h 1943631"/>
                    <a:gd name="connsiteX4" fmla="*/ 1832942 w 1848460"/>
                    <a:gd name="connsiteY4" fmla="*/ 1702739 h 1943631"/>
                    <a:gd name="connsiteX5" fmla="*/ 1482135 w 1848460"/>
                    <a:gd name="connsiteY5" fmla="*/ 1839410 h 1943631"/>
                    <a:gd name="connsiteX6" fmla="*/ 874493 w 1848460"/>
                    <a:gd name="connsiteY6" fmla="*/ 1508646 h 1943631"/>
                    <a:gd name="connsiteX7" fmla="*/ 824191 w 1848460"/>
                    <a:gd name="connsiteY7" fmla="*/ 1208419 h 1943631"/>
                    <a:gd name="connsiteX8" fmla="*/ 553749 w 1848460"/>
                    <a:gd name="connsiteY8" fmla="*/ 1353082 h 1943631"/>
                    <a:gd name="connsiteX9" fmla="*/ 432813 w 1848460"/>
                    <a:gd name="connsiteY9" fmla="*/ 1838108 h 1943631"/>
                    <a:gd name="connsiteX10" fmla="*/ 104661 w 1848460"/>
                    <a:gd name="connsiteY10" fmla="*/ 1894135 h 1943631"/>
                    <a:gd name="connsiteX11" fmla="*/ 82042 w 1848460"/>
                    <a:gd name="connsiteY11" fmla="*/ 1765254 h 1943631"/>
                    <a:gd name="connsiteX12" fmla="*/ 148112 w 1848460"/>
                    <a:gd name="connsiteY12" fmla="*/ 1265287 h 1943631"/>
                    <a:gd name="connsiteX13" fmla="*/ 639547 w 1848460"/>
                    <a:gd name="connsiteY13" fmla="*/ 893952 h 1943631"/>
                    <a:gd name="connsiteX14" fmla="*/ 484220 w 1848460"/>
                    <a:gd name="connsiteY14" fmla="*/ 344199 h 1943631"/>
                    <a:gd name="connsiteX15" fmla="*/ 671390 w 1848460"/>
                    <a:gd name="connsiteY15" fmla="*/ 5813 h 1943631"/>
                    <a:gd name="connsiteX0" fmla="*/ 669994 w 1847064"/>
                    <a:gd name="connsiteY0" fmla="*/ 5813 h 1943631"/>
                    <a:gd name="connsiteX1" fmla="*/ 942383 w 1847064"/>
                    <a:gd name="connsiteY1" fmla="*/ 103443 h 1943631"/>
                    <a:gd name="connsiteX2" fmla="*/ 1213231 w 1847064"/>
                    <a:gd name="connsiteY2" fmla="*/ 1145583 h 1943631"/>
                    <a:gd name="connsiteX3" fmla="*/ 1260132 w 1847064"/>
                    <a:gd name="connsiteY3" fmla="*/ 1413184 h 1943631"/>
                    <a:gd name="connsiteX4" fmla="*/ 1831546 w 1847064"/>
                    <a:gd name="connsiteY4" fmla="*/ 1702739 h 1943631"/>
                    <a:gd name="connsiteX5" fmla="*/ 1480739 w 1847064"/>
                    <a:gd name="connsiteY5" fmla="*/ 1839410 h 1943631"/>
                    <a:gd name="connsiteX6" fmla="*/ 873097 w 1847064"/>
                    <a:gd name="connsiteY6" fmla="*/ 1508646 h 1943631"/>
                    <a:gd name="connsiteX7" fmla="*/ 822795 w 1847064"/>
                    <a:gd name="connsiteY7" fmla="*/ 1208419 h 1943631"/>
                    <a:gd name="connsiteX8" fmla="*/ 552353 w 1847064"/>
                    <a:gd name="connsiteY8" fmla="*/ 1353082 h 1943631"/>
                    <a:gd name="connsiteX9" fmla="*/ 431417 w 1847064"/>
                    <a:gd name="connsiteY9" fmla="*/ 1838108 h 1943631"/>
                    <a:gd name="connsiteX10" fmla="*/ 108044 w 1847064"/>
                    <a:gd name="connsiteY10" fmla="*/ 1900954 h 1943631"/>
                    <a:gd name="connsiteX11" fmla="*/ 80646 w 1847064"/>
                    <a:gd name="connsiteY11" fmla="*/ 1765254 h 1943631"/>
                    <a:gd name="connsiteX12" fmla="*/ 146716 w 1847064"/>
                    <a:gd name="connsiteY12" fmla="*/ 1265287 h 1943631"/>
                    <a:gd name="connsiteX13" fmla="*/ 638151 w 1847064"/>
                    <a:gd name="connsiteY13" fmla="*/ 893952 h 1943631"/>
                    <a:gd name="connsiteX14" fmla="*/ 482824 w 1847064"/>
                    <a:gd name="connsiteY14" fmla="*/ 344199 h 1943631"/>
                    <a:gd name="connsiteX15" fmla="*/ 669994 w 1847064"/>
                    <a:gd name="connsiteY15" fmla="*/ 5813 h 1943631"/>
                    <a:gd name="connsiteX0" fmla="*/ 589348 w 1766418"/>
                    <a:gd name="connsiteY0" fmla="*/ 5813 h 1943631"/>
                    <a:gd name="connsiteX1" fmla="*/ 861737 w 1766418"/>
                    <a:gd name="connsiteY1" fmla="*/ 103443 h 1943631"/>
                    <a:gd name="connsiteX2" fmla="*/ 1132585 w 1766418"/>
                    <a:gd name="connsiteY2" fmla="*/ 1145583 h 1943631"/>
                    <a:gd name="connsiteX3" fmla="*/ 1179486 w 1766418"/>
                    <a:gd name="connsiteY3" fmla="*/ 1413184 h 1943631"/>
                    <a:gd name="connsiteX4" fmla="*/ 1750900 w 1766418"/>
                    <a:gd name="connsiteY4" fmla="*/ 1702739 h 1943631"/>
                    <a:gd name="connsiteX5" fmla="*/ 1400093 w 1766418"/>
                    <a:gd name="connsiteY5" fmla="*/ 1839410 h 1943631"/>
                    <a:gd name="connsiteX6" fmla="*/ 792451 w 1766418"/>
                    <a:gd name="connsiteY6" fmla="*/ 1508646 h 1943631"/>
                    <a:gd name="connsiteX7" fmla="*/ 742149 w 1766418"/>
                    <a:gd name="connsiteY7" fmla="*/ 1208419 h 1943631"/>
                    <a:gd name="connsiteX8" fmla="*/ 471707 w 1766418"/>
                    <a:gd name="connsiteY8" fmla="*/ 1353082 h 1943631"/>
                    <a:gd name="connsiteX9" fmla="*/ 350771 w 1766418"/>
                    <a:gd name="connsiteY9" fmla="*/ 1838108 h 1943631"/>
                    <a:gd name="connsiteX10" fmla="*/ 0 w 1766418"/>
                    <a:gd name="connsiteY10" fmla="*/ 1765254 h 1943631"/>
                    <a:gd name="connsiteX11" fmla="*/ 66070 w 1766418"/>
                    <a:gd name="connsiteY11" fmla="*/ 1265287 h 1943631"/>
                    <a:gd name="connsiteX12" fmla="*/ 557505 w 1766418"/>
                    <a:gd name="connsiteY12" fmla="*/ 893952 h 1943631"/>
                    <a:gd name="connsiteX13" fmla="*/ 402178 w 1766418"/>
                    <a:gd name="connsiteY13" fmla="*/ 344199 h 1943631"/>
                    <a:gd name="connsiteX14" fmla="*/ 589348 w 1766418"/>
                    <a:gd name="connsiteY14" fmla="*/ 5813 h 1943631"/>
                    <a:gd name="connsiteX0" fmla="*/ 589348 w 1766418"/>
                    <a:gd name="connsiteY0" fmla="*/ 5813 h 1943631"/>
                    <a:gd name="connsiteX1" fmla="*/ 861737 w 1766418"/>
                    <a:gd name="connsiteY1" fmla="*/ 103443 h 1943631"/>
                    <a:gd name="connsiteX2" fmla="*/ 1132585 w 1766418"/>
                    <a:gd name="connsiteY2" fmla="*/ 1145583 h 1943631"/>
                    <a:gd name="connsiteX3" fmla="*/ 1179486 w 1766418"/>
                    <a:gd name="connsiteY3" fmla="*/ 1413184 h 1943631"/>
                    <a:gd name="connsiteX4" fmla="*/ 1750900 w 1766418"/>
                    <a:gd name="connsiteY4" fmla="*/ 1702739 h 1943631"/>
                    <a:gd name="connsiteX5" fmla="*/ 1400093 w 1766418"/>
                    <a:gd name="connsiteY5" fmla="*/ 1839410 h 1943631"/>
                    <a:gd name="connsiteX6" fmla="*/ 792451 w 1766418"/>
                    <a:gd name="connsiteY6" fmla="*/ 1508646 h 1943631"/>
                    <a:gd name="connsiteX7" fmla="*/ 742149 w 1766418"/>
                    <a:gd name="connsiteY7" fmla="*/ 1208419 h 1943631"/>
                    <a:gd name="connsiteX8" fmla="*/ 471707 w 1766418"/>
                    <a:gd name="connsiteY8" fmla="*/ 1353082 h 1943631"/>
                    <a:gd name="connsiteX9" fmla="*/ 341215 w 1766418"/>
                    <a:gd name="connsiteY9" fmla="*/ 1831290 h 1943631"/>
                    <a:gd name="connsiteX10" fmla="*/ 0 w 1766418"/>
                    <a:gd name="connsiteY10" fmla="*/ 1765254 h 1943631"/>
                    <a:gd name="connsiteX11" fmla="*/ 66070 w 1766418"/>
                    <a:gd name="connsiteY11" fmla="*/ 1265287 h 1943631"/>
                    <a:gd name="connsiteX12" fmla="*/ 557505 w 1766418"/>
                    <a:gd name="connsiteY12" fmla="*/ 893952 h 1943631"/>
                    <a:gd name="connsiteX13" fmla="*/ 402178 w 1766418"/>
                    <a:gd name="connsiteY13" fmla="*/ 344199 h 1943631"/>
                    <a:gd name="connsiteX14" fmla="*/ 589348 w 1766418"/>
                    <a:gd name="connsiteY14" fmla="*/ 5813 h 1943631"/>
                    <a:gd name="connsiteX0" fmla="*/ 661021 w 1838091"/>
                    <a:gd name="connsiteY0" fmla="*/ 5813 h 1943631"/>
                    <a:gd name="connsiteX1" fmla="*/ 933410 w 1838091"/>
                    <a:gd name="connsiteY1" fmla="*/ 103443 h 1943631"/>
                    <a:gd name="connsiteX2" fmla="*/ 1204258 w 1838091"/>
                    <a:gd name="connsiteY2" fmla="*/ 1145583 h 1943631"/>
                    <a:gd name="connsiteX3" fmla="*/ 1251159 w 1838091"/>
                    <a:gd name="connsiteY3" fmla="*/ 1413184 h 1943631"/>
                    <a:gd name="connsiteX4" fmla="*/ 1822573 w 1838091"/>
                    <a:gd name="connsiteY4" fmla="*/ 1702739 h 1943631"/>
                    <a:gd name="connsiteX5" fmla="*/ 1471766 w 1838091"/>
                    <a:gd name="connsiteY5" fmla="*/ 1839410 h 1943631"/>
                    <a:gd name="connsiteX6" fmla="*/ 864124 w 1838091"/>
                    <a:gd name="connsiteY6" fmla="*/ 1508646 h 1943631"/>
                    <a:gd name="connsiteX7" fmla="*/ 813822 w 1838091"/>
                    <a:gd name="connsiteY7" fmla="*/ 1208419 h 1943631"/>
                    <a:gd name="connsiteX8" fmla="*/ 543380 w 1838091"/>
                    <a:gd name="connsiteY8" fmla="*/ 1353082 h 1943631"/>
                    <a:gd name="connsiteX9" fmla="*/ 412888 w 1838091"/>
                    <a:gd name="connsiteY9" fmla="*/ 1831290 h 1943631"/>
                    <a:gd name="connsiteX10" fmla="*/ 0 w 1838091"/>
                    <a:gd name="connsiteY10" fmla="*/ 1751617 h 1943631"/>
                    <a:gd name="connsiteX11" fmla="*/ 137743 w 1838091"/>
                    <a:gd name="connsiteY11" fmla="*/ 1265287 h 1943631"/>
                    <a:gd name="connsiteX12" fmla="*/ 629178 w 1838091"/>
                    <a:gd name="connsiteY12" fmla="*/ 893952 h 1943631"/>
                    <a:gd name="connsiteX13" fmla="*/ 473851 w 1838091"/>
                    <a:gd name="connsiteY13" fmla="*/ 344199 h 1943631"/>
                    <a:gd name="connsiteX14" fmla="*/ 661021 w 1838091"/>
                    <a:gd name="connsiteY14" fmla="*/ 5813 h 1943631"/>
                    <a:gd name="connsiteX0" fmla="*/ 685013 w 1862083"/>
                    <a:gd name="connsiteY0" fmla="*/ 5813 h 1943631"/>
                    <a:gd name="connsiteX1" fmla="*/ 957402 w 1862083"/>
                    <a:gd name="connsiteY1" fmla="*/ 103443 h 1943631"/>
                    <a:gd name="connsiteX2" fmla="*/ 1228250 w 1862083"/>
                    <a:gd name="connsiteY2" fmla="*/ 1145583 h 1943631"/>
                    <a:gd name="connsiteX3" fmla="*/ 1275151 w 1862083"/>
                    <a:gd name="connsiteY3" fmla="*/ 1413184 h 1943631"/>
                    <a:gd name="connsiteX4" fmla="*/ 1846565 w 1862083"/>
                    <a:gd name="connsiteY4" fmla="*/ 1702739 h 1943631"/>
                    <a:gd name="connsiteX5" fmla="*/ 1495758 w 1862083"/>
                    <a:gd name="connsiteY5" fmla="*/ 1839410 h 1943631"/>
                    <a:gd name="connsiteX6" fmla="*/ 888116 w 1862083"/>
                    <a:gd name="connsiteY6" fmla="*/ 1508646 h 1943631"/>
                    <a:gd name="connsiteX7" fmla="*/ 837814 w 1862083"/>
                    <a:gd name="connsiteY7" fmla="*/ 1208419 h 1943631"/>
                    <a:gd name="connsiteX8" fmla="*/ 567372 w 1862083"/>
                    <a:gd name="connsiteY8" fmla="*/ 1353082 h 1943631"/>
                    <a:gd name="connsiteX9" fmla="*/ 436880 w 1862083"/>
                    <a:gd name="connsiteY9" fmla="*/ 1831290 h 1943631"/>
                    <a:gd name="connsiteX10" fmla="*/ 23992 w 1862083"/>
                    <a:gd name="connsiteY10" fmla="*/ 1751617 h 1943631"/>
                    <a:gd name="connsiteX11" fmla="*/ 161735 w 1862083"/>
                    <a:gd name="connsiteY11" fmla="*/ 1265287 h 1943631"/>
                    <a:gd name="connsiteX12" fmla="*/ 653170 w 1862083"/>
                    <a:gd name="connsiteY12" fmla="*/ 893952 h 1943631"/>
                    <a:gd name="connsiteX13" fmla="*/ 497843 w 1862083"/>
                    <a:gd name="connsiteY13" fmla="*/ 344199 h 1943631"/>
                    <a:gd name="connsiteX14" fmla="*/ 685013 w 1862083"/>
                    <a:gd name="connsiteY14" fmla="*/ 5813 h 1943631"/>
                    <a:gd name="connsiteX0" fmla="*/ 687460 w 1864530"/>
                    <a:gd name="connsiteY0" fmla="*/ 5813 h 1943631"/>
                    <a:gd name="connsiteX1" fmla="*/ 959849 w 1864530"/>
                    <a:gd name="connsiteY1" fmla="*/ 103443 h 1943631"/>
                    <a:gd name="connsiteX2" fmla="*/ 1230697 w 1864530"/>
                    <a:gd name="connsiteY2" fmla="*/ 1145583 h 1943631"/>
                    <a:gd name="connsiteX3" fmla="*/ 1277598 w 1864530"/>
                    <a:gd name="connsiteY3" fmla="*/ 1413184 h 1943631"/>
                    <a:gd name="connsiteX4" fmla="*/ 1849012 w 1864530"/>
                    <a:gd name="connsiteY4" fmla="*/ 1702739 h 1943631"/>
                    <a:gd name="connsiteX5" fmla="*/ 1498205 w 1864530"/>
                    <a:gd name="connsiteY5" fmla="*/ 1839410 h 1943631"/>
                    <a:gd name="connsiteX6" fmla="*/ 890563 w 1864530"/>
                    <a:gd name="connsiteY6" fmla="*/ 1508646 h 1943631"/>
                    <a:gd name="connsiteX7" fmla="*/ 840261 w 1864530"/>
                    <a:gd name="connsiteY7" fmla="*/ 1208419 h 1943631"/>
                    <a:gd name="connsiteX8" fmla="*/ 569819 w 1864530"/>
                    <a:gd name="connsiteY8" fmla="*/ 1353082 h 1943631"/>
                    <a:gd name="connsiteX9" fmla="*/ 386766 w 1864530"/>
                    <a:gd name="connsiteY9" fmla="*/ 1858566 h 1943631"/>
                    <a:gd name="connsiteX10" fmla="*/ 26439 w 1864530"/>
                    <a:gd name="connsiteY10" fmla="*/ 1751617 h 1943631"/>
                    <a:gd name="connsiteX11" fmla="*/ 164182 w 1864530"/>
                    <a:gd name="connsiteY11" fmla="*/ 1265287 h 1943631"/>
                    <a:gd name="connsiteX12" fmla="*/ 655617 w 1864530"/>
                    <a:gd name="connsiteY12" fmla="*/ 893952 h 1943631"/>
                    <a:gd name="connsiteX13" fmla="*/ 500290 w 1864530"/>
                    <a:gd name="connsiteY13" fmla="*/ 344199 h 1943631"/>
                    <a:gd name="connsiteX14" fmla="*/ 687460 w 1864530"/>
                    <a:gd name="connsiteY14" fmla="*/ 5813 h 1943631"/>
                    <a:gd name="connsiteX0" fmla="*/ 686516 w 1863586"/>
                    <a:gd name="connsiteY0" fmla="*/ 5813 h 1943631"/>
                    <a:gd name="connsiteX1" fmla="*/ 958905 w 1863586"/>
                    <a:gd name="connsiteY1" fmla="*/ 103443 h 1943631"/>
                    <a:gd name="connsiteX2" fmla="*/ 1229753 w 1863586"/>
                    <a:gd name="connsiteY2" fmla="*/ 1145583 h 1943631"/>
                    <a:gd name="connsiteX3" fmla="*/ 1276654 w 1863586"/>
                    <a:gd name="connsiteY3" fmla="*/ 1413184 h 1943631"/>
                    <a:gd name="connsiteX4" fmla="*/ 1848068 w 1863586"/>
                    <a:gd name="connsiteY4" fmla="*/ 1702739 h 1943631"/>
                    <a:gd name="connsiteX5" fmla="*/ 1497261 w 1863586"/>
                    <a:gd name="connsiteY5" fmla="*/ 1839410 h 1943631"/>
                    <a:gd name="connsiteX6" fmla="*/ 889619 w 1863586"/>
                    <a:gd name="connsiteY6" fmla="*/ 1508646 h 1943631"/>
                    <a:gd name="connsiteX7" fmla="*/ 839317 w 1863586"/>
                    <a:gd name="connsiteY7" fmla="*/ 1208419 h 1943631"/>
                    <a:gd name="connsiteX8" fmla="*/ 568875 w 1863586"/>
                    <a:gd name="connsiteY8" fmla="*/ 1353082 h 1943631"/>
                    <a:gd name="connsiteX9" fmla="*/ 404935 w 1863586"/>
                    <a:gd name="connsiteY9" fmla="*/ 1841519 h 1943631"/>
                    <a:gd name="connsiteX10" fmla="*/ 25495 w 1863586"/>
                    <a:gd name="connsiteY10" fmla="*/ 1751617 h 1943631"/>
                    <a:gd name="connsiteX11" fmla="*/ 163238 w 1863586"/>
                    <a:gd name="connsiteY11" fmla="*/ 1265287 h 1943631"/>
                    <a:gd name="connsiteX12" fmla="*/ 654673 w 1863586"/>
                    <a:gd name="connsiteY12" fmla="*/ 893952 h 1943631"/>
                    <a:gd name="connsiteX13" fmla="*/ 499346 w 1863586"/>
                    <a:gd name="connsiteY13" fmla="*/ 344199 h 1943631"/>
                    <a:gd name="connsiteX14" fmla="*/ 686516 w 1863586"/>
                    <a:gd name="connsiteY14" fmla="*/ 5813 h 1943631"/>
                    <a:gd name="connsiteX0" fmla="*/ 561190 w 1738260"/>
                    <a:gd name="connsiteY0" fmla="*/ 5813 h 1943631"/>
                    <a:gd name="connsiteX1" fmla="*/ 833579 w 1738260"/>
                    <a:gd name="connsiteY1" fmla="*/ 103443 h 1943631"/>
                    <a:gd name="connsiteX2" fmla="*/ 1104427 w 1738260"/>
                    <a:gd name="connsiteY2" fmla="*/ 1145583 h 1943631"/>
                    <a:gd name="connsiteX3" fmla="*/ 1151328 w 1738260"/>
                    <a:gd name="connsiteY3" fmla="*/ 1413184 h 1943631"/>
                    <a:gd name="connsiteX4" fmla="*/ 1722742 w 1738260"/>
                    <a:gd name="connsiteY4" fmla="*/ 1702739 h 1943631"/>
                    <a:gd name="connsiteX5" fmla="*/ 1371935 w 1738260"/>
                    <a:gd name="connsiteY5" fmla="*/ 1839410 h 1943631"/>
                    <a:gd name="connsiteX6" fmla="*/ 764293 w 1738260"/>
                    <a:gd name="connsiteY6" fmla="*/ 1508646 h 1943631"/>
                    <a:gd name="connsiteX7" fmla="*/ 713991 w 1738260"/>
                    <a:gd name="connsiteY7" fmla="*/ 1208419 h 1943631"/>
                    <a:gd name="connsiteX8" fmla="*/ 443549 w 1738260"/>
                    <a:gd name="connsiteY8" fmla="*/ 1353082 h 1943631"/>
                    <a:gd name="connsiteX9" fmla="*/ 279609 w 1738260"/>
                    <a:gd name="connsiteY9" fmla="*/ 1841519 h 1943631"/>
                    <a:gd name="connsiteX10" fmla="*/ 33958 w 1738260"/>
                    <a:gd name="connsiteY10" fmla="*/ 1751617 h 1943631"/>
                    <a:gd name="connsiteX11" fmla="*/ 37912 w 1738260"/>
                    <a:gd name="connsiteY11" fmla="*/ 1265287 h 1943631"/>
                    <a:gd name="connsiteX12" fmla="*/ 529347 w 1738260"/>
                    <a:gd name="connsiteY12" fmla="*/ 893952 h 1943631"/>
                    <a:gd name="connsiteX13" fmla="*/ 374020 w 1738260"/>
                    <a:gd name="connsiteY13" fmla="*/ 344199 h 1943631"/>
                    <a:gd name="connsiteX14" fmla="*/ 561190 w 1738260"/>
                    <a:gd name="connsiteY14" fmla="*/ 5813 h 1943631"/>
                    <a:gd name="connsiteX0" fmla="*/ 695625 w 1872695"/>
                    <a:gd name="connsiteY0" fmla="*/ 5813 h 1943631"/>
                    <a:gd name="connsiteX1" fmla="*/ 968014 w 1872695"/>
                    <a:gd name="connsiteY1" fmla="*/ 103443 h 1943631"/>
                    <a:gd name="connsiteX2" fmla="*/ 1238862 w 1872695"/>
                    <a:gd name="connsiteY2" fmla="*/ 1145583 h 1943631"/>
                    <a:gd name="connsiteX3" fmla="*/ 1285763 w 1872695"/>
                    <a:gd name="connsiteY3" fmla="*/ 1413184 h 1943631"/>
                    <a:gd name="connsiteX4" fmla="*/ 1857177 w 1872695"/>
                    <a:gd name="connsiteY4" fmla="*/ 1702739 h 1943631"/>
                    <a:gd name="connsiteX5" fmla="*/ 1506370 w 1872695"/>
                    <a:gd name="connsiteY5" fmla="*/ 1839410 h 1943631"/>
                    <a:gd name="connsiteX6" fmla="*/ 898728 w 1872695"/>
                    <a:gd name="connsiteY6" fmla="*/ 1508646 h 1943631"/>
                    <a:gd name="connsiteX7" fmla="*/ 848426 w 1872695"/>
                    <a:gd name="connsiteY7" fmla="*/ 1208419 h 1943631"/>
                    <a:gd name="connsiteX8" fmla="*/ 577984 w 1872695"/>
                    <a:gd name="connsiteY8" fmla="*/ 1353082 h 1943631"/>
                    <a:gd name="connsiteX9" fmla="*/ 414044 w 1872695"/>
                    <a:gd name="connsiteY9" fmla="*/ 1841519 h 1943631"/>
                    <a:gd name="connsiteX10" fmla="*/ 25046 w 1872695"/>
                    <a:gd name="connsiteY10" fmla="*/ 1731161 h 1943631"/>
                    <a:gd name="connsiteX11" fmla="*/ 172347 w 1872695"/>
                    <a:gd name="connsiteY11" fmla="*/ 1265287 h 1943631"/>
                    <a:gd name="connsiteX12" fmla="*/ 663782 w 1872695"/>
                    <a:gd name="connsiteY12" fmla="*/ 893952 h 1943631"/>
                    <a:gd name="connsiteX13" fmla="*/ 508455 w 1872695"/>
                    <a:gd name="connsiteY13" fmla="*/ 344199 h 1943631"/>
                    <a:gd name="connsiteX14" fmla="*/ 695625 w 1872695"/>
                    <a:gd name="connsiteY14" fmla="*/ 5813 h 1943631"/>
                    <a:gd name="connsiteX0" fmla="*/ 727047 w 1904117"/>
                    <a:gd name="connsiteY0" fmla="*/ 5813 h 1943631"/>
                    <a:gd name="connsiteX1" fmla="*/ 999436 w 1904117"/>
                    <a:gd name="connsiteY1" fmla="*/ 103443 h 1943631"/>
                    <a:gd name="connsiteX2" fmla="*/ 1270284 w 1904117"/>
                    <a:gd name="connsiteY2" fmla="*/ 1145583 h 1943631"/>
                    <a:gd name="connsiteX3" fmla="*/ 1317185 w 1904117"/>
                    <a:gd name="connsiteY3" fmla="*/ 1413184 h 1943631"/>
                    <a:gd name="connsiteX4" fmla="*/ 1888599 w 1904117"/>
                    <a:gd name="connsiteY4" fmla="*/ 1702739 h 1943631"/>
                    <a:gd name="connsiteX5" fmla="*/ 1537792 w 1904117"/>
                    <a:gd name="connsiteY5" fmla="*/ 1839410 h 1943631"/>
                    <a:gd name="connsiteX6" fmla="*/ 930150 w 1904117"/>
                    <a:gd name="connsiteY6" fmla="*/ 1508646 h 1943631"/>
                    <a:gd name="connsiteX7" fmla="*/ 879848 w 1904117"/>
                    <a:gd name="connsiteY7" fmla="*/ 1208419 h 1943631"/>
                    <a:gd name="connsiteX8" fmla="*/ 609406 w 1904117"/>
                    <a:gd name="connsiteY8" fmla="*/ 1353082 h 1943631"/>
                    <a:gd name="connsiteX9" fmla="*/ 445466 w 1904117"/>
                    <a:gd name="connsiteY9" fmla="*/ 1841519 h 1943631"/>
                    <a:gd name="connsiteX10" fmla="*/ 56468 w 1904117"/>
                    <a:gd name="connsiteY10" fmla="*/ 1731161 h 1943631"/>
                    <a:gd name="connsiteX11" fmla="*/ 203769 w 1904117"/>
                    <a:gd name="connsiteY11" fmla="*/ 1265287 h 1943631"/>
                    <a:gd name="connsiteX12" fmla="*/ 695204 w 1904117"/>
                    <a:gd name="connsiteY12" fmla="*/ 893952 h 1943631"/>
                    <a:gd name="connsiteX13" fmla="*/ 539877 w 1904117"/>
                    <a:gd name="connsiteY13" fmla="*/ 344199 h 1943631"/>
                    <a:gd name="connsiteX14" fmla="*/ 727047 w 1904117"/>
                    <a:gd name="connsiteY14" fmla="*/ 5813 h 1943631"/>
                    <a:gd name="connsiteX0" fmla="*/ 726694 w 1903764"/>
                    <a:gd name="connsiteY0" fmla="*/ 5813 h 1943631"/>
                    <a:gd name="connsiteX1" fmla="*/ 999083 w 1903764"/>
                    <a:gd name="connsiteY1" fmla="*/ 103443 h 1943631"/>
                    <a:gd name="connsiteX2" fmla="*/ 1269931 w 1903764"/>
                    <a:gd name="connsiteY2" fmla="*/ 1145583 h 1943631"/>
                    <a:gd name="connsiteX3" fmla="*/ 1316832 w 1903764"/>
                    <a:gd name="connsiteY3" fmla="*/ 1413184 h 1943631"/>
                    <a:gd name="connsiteX4" fmla="*/ 1888246 w 1903764"/>
                    <a:gd name="connsiteY4" fmla="*/ 1702739 h 1943631"/>
                    <a:gd name="connsiteX5" fmla="*/ 1537439 w 1903764"/>
                    <a:gd name="connsiteY5" fmla="*/ 1839410 h 1943631"/>
                    <a:gd name="connsiteX6" fmla="*/ 929797 w 1903764"/>
                    <a:gd name="connsiteY6" fmla="*/ 1508646 h 1943631"/>
                    <a:gd name="connsiteX7" fmla="*/ 879495 w 1903764"/>
                    <a:gd name="connsiteY7" fmla="*/ 1208419 h 1943631"/>
                    <a:gd name="connsiteX8" fmla="*/ 609053 w 1903764"/>
                    <a:gd name="connsiteY8" fmla="*/ 1353082 h 1943631"/>
                    <a:gd name="connsiteX9" fmla="*/ 445113 w 1903764"/>
                    <a:gd name="connsiteY9" fmla="*/ 1841519 h 1943631"/>
                    <a:gd name="connsiteX10" fmla="*/ 56115 w 1903764"/>
                    <a:gd name="connsiteY10" fmla="*/ 1731161 h 1943631"/>
                    <a:gd name="connsiteX11" fmla="*/ 203416 w 1903764"/>
                    <a:gd name="connsiteY11" fmla="*/ 1265287 h 1943631"/>
                    <a:gd name="connsiteX12" fmla="*/ 694851 w 1903764"/>
                    <a:gd name="connsiteY12" fmla="*/ 893952 h 1943631"/>
                    <a:gd name="connsiteX13" fmla="*/ 539524 w 1903764"/>
                    <a:gd name="connsiteY13" fmla="*/ 344199 h 1943631"/>
                    <a:gd name="connsiteX14" fmla="*/ 726694 w 1903764"/>
                    <a:gd name="connsiteY14" fmla="*/ 5813 h 1943631"/>
                    <a:gd name="connsiteX0" fmla="*/ 726345 w 1903415"/>
                    <a:gd name="connsiteY0" fmla="*/ 5813 h 1943631"/>
                    <a:gd name="connsiteX1" fmla="*/ 998734 w 1903415"/>
                    <a:gd name="connsiteY1" fmla="*/ 103443 h 1943631"/>
                    <a:gd name="connsiteX2" fmla="*/ 1269582 w 1903415"/>
                    <a:gd name="connsiteY2" fmla="*/ 1145583 h 1943631"/>
                    <a:gd name="connsiteX3" fmla="*/ 1316483 w 1903415"/>
                    <a:gd name="connsiteY3" fmla="*/ 1413184 h 1943631"/>
                    <a:gd name="connsiteX4" fmla="*/ 1887897 w 1903415"/>
                    <a:gd name="connsiteY4" fmla="*/ 1702739 h 1943631"/>
                    <a:gd name="connsiteX5" fmla="*/ 1537090 w 1903415"/>
                    <a:gd name="connsiteY5" fmla="*/ 1839410 h 1943631"/>
                    <a:gd name="connsiteX6" fmla="*/ 929448 w 1903415"/>
                    <a:gd name="connsiteY6" fmla="*/ 1508646 h 1943631"/>
                    <a:gd name="connsiteX7" fmla="*/ 879146 w 1903415"/>
                    <a:gd name="connsiteY7" fmla="*/ 1208419 h 1943631"/>
                    <a:gd name="connsiteX8" fmla="*/ 608704 w 1903415"/>
                    <a:gd name="connsiteY8" fmla="*/ 1353082 h 1943631"/>
                    <a:gd name="connsiteX9" fmla="*/ 444764 w 1903415"/>
                    <a:gd name="connsiteY9" fmla="*/ 1841519 h 1943631"/>
                    <a:gd name="connsiteX10" fmla="*/ 55766 w 1903415"/>
                    <a:gd name="connsiteY10" fmla="*/ 1731161 h 1943631"/>
                    <a:gd name="connsiteX11" fmla="*/ 203067 w 1903415"/>
                    <a:gd name="connsiteY11" fmla="*/ 1265287 h 1943631"/>
                    <a:gd name="connsiteX12" fmla="*/ 694502 w 1903415"/>
                    <a:gd name="connsiteY12" fmla="*/ 893952 h 1943631"/>
                    <a:gd name="connsiteX13" fmla="*/ 539175 w 1903415"/>
                    <a:gd name="connsiteY13" fmla="*/ 344199 h 1943631"/>
                    <a:gd name="connsiteX14" fmla="*/ 726345 w 1903415"/>
                    <a:gd name="connsiteY14" fmla="*/ 5813 h 1943631"/>
                    <a:gd name="connsiteX0" fmla="*/ 686893 w 1863963"/>
                    <a:gd name="connsiteY0" fmla="*/ 5813 h 1943631"/>
                    <a:gd name="connsiteX1" fmla="*/ 959282 w 1863963"/>
                    <a:gd name="connsiteY1" fmla="*/ 103443 h 1943631"/>
                    <a:gd name="connsiteX2" fmla="*/ 1230130 w 1863963"/>
                    <a:gd name="connsiteY2" fmla="*/ 1145583 h 1943631"/>
                    <a:gd name="connsiteX3" fmla="*/ 1277031 w 1863963"/>
                    <a:gd name="connsiteY3" fmla="*/ 1413184 h 1943631"/>
                    <a:gd name="connsiteX4" fmla="*/ 1848445 w 1863963"/>
                    <a:gd name="connsiteY4" fmla="*/ 1702739 h 1943631"/>
                    <a:gd name="connsiteX5" fmla="*/ 1497638 w 1863963"/>
                    <a:gd name="connsiteY5" fmla="*/ 1839410 h 1943631"/>
                    <a:gd name="connsiteX6" fmla="*/ 889996 w 1863963"/>
                    <a:gd name="connsiteY6" fmla="*/ 1508646 h 1943631"/>
                    <a:gd name="connsiteX7" fmla="*/ 839694 w 1863963"/>
                    <a:gd name="connsiteY7" fmla="*/ 1208419 h 1943631"/>
                    <a:gd name="connsiteX8" fmla="*/ 569252 w 1863963"/>
                    <a:gd name="connsiteY8" fmla="*/ 1353082 h 1943631"/>
                    <a:gd name="connsiteX9" fmla="*/ 405312 w 1863963"/>
                    <a:gd name="connsiteY9" fmla="*/ 1841519 h 1943631"/>
                    <a:gd name="connsiteX10" fmla="*/ 59318 w 1863963"/>
                    <a:gd name="connsiteY10" fmla="*/ 1737979 h 1943631"/>
                    <a:gd name="connsiteX11" fmla="*/ 163615 w 1863963"/>
                    <a:gd name="connsiteY11" fmla="*/ 1265287 h 1943631"/>
                    <a:gd name="connsiteX12" fmla="*/ 655050 w 1863963"/>
                    <a:gd name="connsiteY12" fmla="*/ 893952 h 1943631"/>
                    <a:gd name="connsiteX13" fmla="*/ 499723 w 1863963"/>
                    <a:gd name="connsiteY13" fmla="*/ 344199 h 1943631"/>
                    <a:gd name="connsiteX14" fmla="*/ 686893 w 1863963"/>
                    <a:gd name="connsiteY14" fmla="*/ 5813 h 1943631"/>
                    <a:gd name="connsiteX0" fmla="*/ 686893 w 1863963"/>
                    <a:gd name="connsiteY0" fmla="*/ 5813 h 1943631"/>
                    <a:gd name="connsiteX1" fmla="*/ 959282 w 1863963"/>
                    <a:gd name="connsiteY1" fmla="*/ 103443 h 1943631"/>
                    <a:gd name="connsiteX2" fmla="*/ 1230130 w 1863963"/>
                    <a:gd name="connsiteY2" fmla="*/ 1145583 h 1943631"/>
                    <a:gd name="connsiteX3" fmla="*/ 1277031 w 1863963"/>
                    <a:gd name="connsiteY3" fmla="*/ 1413184 h 1943631"/>
                    <a:gd name="connsiteX4" fmla="*/ 1848445 w 1863963"/>
                    <a:gd name="connsiteY4" fmla="*/ 1702739 h 1943631"/>
                    <a:gd name="connsiteX5" fmla="*/ 1497638 w 1863963"/>
                    <a:gd name="connsiteY5" fmla="*/ 1839410 h 1943631"/>
                    <a:gd name="connsiteX6" fmla="*/ 889996 w 1863963"/>
                    <a:gd name="connsiteY6" fmla="*/ 1508646 h 1943631"/>
                    <a:gd name="connsiteX7" fmla="*/ 839694 w 1863963"/>
                    <a:gd name="connsiteY7" fmla="*/ 1208419 h 1943631"/>
                    <a:gd name="connsiteX8" fmla="*/ 569252 w 1863963"/>
                    <a:gd name="connsiteY8" fmla="*/ 1353082 h 1943631"/>
                    <a:gd name="connsiteX9" fmla="*/ 405312 w 1863963"/>
                    <a:gd name="connsiteY9" fmla="*/ 1841519 h 1943631"/>
                    <a:gd name="connsiteX10" fmla="*/ 59318 w 1863963"/>
                    <a:gd name="connsiteY10" fmla="*/ 1737979 h 1943631"/>
                    <a:gd name="connsiteX11" fmla="*/ 163615 w 1863963"/>
                    <a:gd name="connsiteY11" fmla="*/ 1265287 h 1943631"/>
                    <a:gd name="connsiteX12" fmla="*/ 655050 w 1863963"/>
                    <a:gd name="connsiteY12" fmla="*/ 893952 h 1943631"/>
                    <a:gd name="connsiteX13" fmla="*/ 499723 w 1863963"/>
                    <a:gd name="connsiteY13" fmla="*/ 344199 h 1943631"/>
                    <a:gd name="connsiteX14" fmla="*/ 686893 w 1863963"/>
                    <a:gd name="connsiteY14" fmla="*/ 5813 h 1943631"/>
                    <a:gd name="connsiteX0" fmla="*/ 702957 w 1880027"/>
                    <a:gd name="connsiteY0" fmla="*/ 5813 h 1943631"/>
                    <a:gd name="connsiteX1" fmla="*/ 975346 w 1880027"/>
                    <a:gd name="connsiteY1" fmla="*/ 103443 h 1943631"/>
                    <a:gd name="connsiteX2" fmla="*/ 1246194 w 1880027"/>
                    <a:gd name="connsiteY2" fmla="*/ 1145583 h 1943631"/>
                    <a:gd name="connsiteX3" fmla="*/ 1293095 w 1880027"/>
                    <a:gd name="connsiteY3" fmla="*/ 1413184 h 1943631"/>
                    <a:gd name="connsiteX4" fmla="*/ 1864509 w 1880027"/>
                    <a:gd name="connsiteY4" fmla="*/ 1702739 h 1943631"/>
                    <a:gd name="connsiteX5" fmla="*/ 1513702 w 1880027"/>
                    <a:gd name="connsiteY5" fmla="*/ 1839410 h 1943631"/>
                    <a:gd name="connsiteX6" fmla="*/ 906060 w 1880027"/>
                    <a:gd name="connsiteY6" fmla="*/ 1508646 h 1943631"/>
                    <a:gd name="connsiteX7" fmla="*/ 855758 w 1880027"/>
                    <a:gd name="connsiteY7" fmla="*/ 1208419 h 1943631"/>
                    <a:gd name="connsiteX8" fmla="*/ 585316 w 1880027"/>
                    <a:gd name="connsiteY8" fmla="*/ 1353082 h 1943631"/>
                    <a:gd name="connsiteX9" fmla="*/ 421376 w 1880027"/>
                    <a:gd name="connsiteY9" fmla="*/ 1841519 h 1943631"/>
                    <a:gd name="connsiteX10" fmla="*/ 75382 w 1880027"/>
                    <a:gd name="connsiteY10" fmla="*/ 1737979 h 1943631"/>
                    <a:gd name="connsiteX11" fmla="*/ 179679 w 1880027"/>
                    <a:gd name="connsiteY11" fmla="*/ 1265287 h 1943631"/>
                    <a:gd name="connsiteX12" fmla="*/ 671114 w 1880027"/>
                    <a:gd name="connsiteY12" fmla="*/ 893952 h 1943631"/>
                    <a:gd name="connsiteX13" fmla="*/ 515787 w 1880027"/>
                    <a:gd name="connsiteY13" fmla="*/ 344199 h 1943631"/>
                    <a:gd name="connsiteX14" fmla="*/ 702957 w 1880027"/>
                    <a:gd name="connsiteY14" fmla="*/ 5813 h 1943631"/>
                    <a:gd name="connsiteX0" fmla="*/ 702957 w 1880027"/>
                    <a:gd name="connsiteY0" fmla="*/ 5813 h 1943631"/>
                    <a:gd name="connsiteX1" fmla="*/ 975346 w 1880027"/>
                    <a:gd name="connsiteY1" fmla="*/ 103443 h 1943631"/>
                    <a:gd name="connsiteX2" fmla="*/ 1246194 w 1880027"/>
                    <a:gd name="connsiteY2" fmla="*/ 1145583 h 1943631"/>
                    <a:gd name="connsiteX3" fmla="*/ 1293095 w 1880027"/>
                    <a:gd name="connsiteY3" fmla="*/ 1413184 h 1943631"/>
                    <a:gd name="connsiteX4" fmla="*/ 1864509 w 1880027"/>
                    <a:gd name="connsiteY4" fmla="*/ 1702739 h 1943631"/>
                    <a:gd name="connsiteX5" fmla="*/ 1513702 w 1880027"/>
                    <a:gd name="connsiteY5" fmla="*/ 1839410 h 1943631"/>
                    <a:gd name="connsiteX6" fmla="*/ 906060 w 1880027"/>
                    <a:gd name="connsiteY6" fmla="*/ 1508646 h 1943631"/>
                    <a:gd name="connsiteX7" fmla="*/ 855758 w 1880027"/>
                    <a:gd name="connsiteY7" fmla="*/ 1208419 h 1943631"/>
                    <a:gd name="connsiteX8" fmla="*/ 585316 w 1880027"/>
                    <a:gd name="connsiteY8" fmla="*/ 1353082 h 1943631"/>
                    <a:gd name="connsiteX9" fmla="*/ 421376 w 1880027"/>
                    <a:gd name="connsiteY9" fmla="*/ 1841519 h 1943631"/>
                    <a:gd name="connsiteX10" fmla="*/ 75382 w 1880027"/>
                    <a:gd name="connsiteY10" fmla="*/ 1737979 h 1943631"/>
                    <a:gd name="connsiteX11" fmla="*/ 179679 w 1880027"/>
                    <a:gd name="connsiteY11" fmla="*/ 1265287 h 1943631"/>
                    <a:gd name="connsiteX12" fmla="*/ 671114 w 1880027"/>
                    <a:gd name="connsiteY12" fmla="*/ 893952 h 1943631"/>
                    <a:gd name="connsiteX13" fmla="*/ 515787 w 1880027"/>
                    <a:gd name="connsiteY13" fmla="*/ 344199 h 1943631"/>
                    <a:gd name="connsiteX14" fmla="*/ 702957 w 1880027"/>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70678 w 1871026"/>
                    <a:gd name="connsiteY11" fmla="*/ 126528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70678 w 1871026"/>
                    <a:gd name="connsiteY11" fmla="*/ 126528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63793 w 1840863"/>
                    <a:gd name="connsiteY0" fmla="*/ 5813 h 1943631"/>
                    <a:gd name="connsiteX1" fmla="*/ 936182 w 1840863"/>
                    <a:gd name="connsiteY1" fmla="*/ 103443 h 1943631"/>
                    <a:gd name="connsiteX2" fmla="*/ 1207030 w 1840863"/>
                    <a:gd name="connsiteY2" fmla="*/ 1145583 h 1943631"/>
                    <a:gd name="connsiteX3" fmla="*/ 1253931 w 1840863"/>
                    <a:gd name="connsiteY3" fmla="*/ 1413184 h 1943631"/>
                    <a:gd name="connsiteX4" fmla="*/ 1825345 w 1840863"/>
                    <a:gd name="connsiteY4" fmla="*/ 1702739 h 1943631"/>
                    <a:gd name="connsiteX5" fmla="*/ 1474538 w 1840863"/>
                    <a:gd name="connsiteY5" fmla="*/ 1839410 h 1943631"/>
                    <a:gd name="connsiteX6" fmla="*/ 866896 w 1840863"/>
                    <a:gd name="connsiteY6" fmla="*/ 1508646 h 1943631"/>
                    <a:gd name="connsiteX7" fmla="*/ 816594 w 1840863"/>
                    <a:gd name="connsiteY7" fmla="*/ 1208419 h 1943631"/>
                    <a:gd name="connsiteX8" fmla="*/ 546152 w 1840863"/>
                    <a:gd name="connsiteY8" fmla="*/ 1353082 h 1943631"/>
                    <a:gd name="connsiteX9" fmla="*/ 382212 w 1840863"/>
                    <a:gd name="connsiteY9" fmla="*/ 1841519 h 1943631"/>
                    <a:gd name="connsiteX10" fmla="*/ 69666 w 1840863"/>
                    <a:gd name="connsiteY10" fmla="*/ 1737979 h 1943631"/>
                    <a:gd name="connsiteX11" fmla="*/ 135737 w 1840863"/>
                    <a:gd name="connsiteY11" fmla="*/ 1316427 h 1943631"/>
                    <a:gd name="connsiteX12" fmla="*/ 631950 w 1840863"/>
                    <a:gd name="connsiteY12" fmla="*/ 893952 h 1943631"/>
                    <a:gd name="connsiteX13" fmla="*/ 476623 w 1840863"/>
                    <a:gd name="connsiteY13" fmla="*/ 344199 h 1943631"/>
                    <a:gd name="connsiteX14" fmla="*/ 663793 w 1840863"/>
                    <a:gd name="connsiteY14" fmla="*/ 5813 h 1943631"/>
                    <a:gd name="connsiteX0" fmla="*/ 663793 w 1840863"/>
                    <a:gd name="connsiteY0" fmla="*/ 5813 h 1943631"/>
                    <a:gd name="connsiteX1" fmla="*/ 936182 w 1840863"/>
                    <a:gd name="connsiteY1" fmla="*/ 103443 h 1943631"/>
                    <a:gd name="connsiteX2" fmla="*/ 1207030 w 1840863"/>
                    <a:gd name="connsiteY2" fmla="*/ 1145583 h 1943631"/>
                    <a:gd name="connsiteX3" fmla="*/ 1253931 w 1840863"/>
                    <a:gd name="connsiteY3" fmla="*/ 1413184 h 1943631"/>
                    <a:gd name="connsiteX4" fmla="*/ 1825345 w 1840863"/>
                    <a:gd name="connsiteY4" fmla="*/ 1702739 h 1943631"/>
                    <a:gd name="connsiteX5" fmla="*/ 1474538 w 1840863"/>
                    <a:gd name="connsiteY5" fmla="*/ 1839410 h 1943631"/>
                    <a:gd name="connsiteX6" fmla="*/ 866896 w 1840863"/>
                    <a:gd name="connsiteY6" fmla="*/ 1508646 h 1943631"/>
                    <a:gd name="connsiteX7" fmla="*/ 816594 w 1840863"/>
                    <a:gd name="connsiteY7" fmla="*/ 1208419 h 1943631"/>
                    <a:gd name="connsiteX8" fmla="*/ 546152 w 1840863"/>
                    <a:gd name="connsiteY8" fmla="*/ 1353082 h 1943631"/>
                    <a:gd name="connsiteX9" fmla="*/ 382212 w 1840863"/>
                    <a:gd name="connsiteY9" fmla="*/ 1841519 h 1943631"/>
                    <a:gd name="connsiteX10" fmla="*/ 69666 w 1840863"/>
                    <a:gd name="connsiteY10" fmla="*/ 1737979 h 1943631"/>
                    <a:gd name="connsiteX11" fmla="*/ 135737 w 1840863"/>
                    <a:gd name="connsiteY11" fmla="*/ 1316427 h 1943631"/>
                    <a:gd name="connsiteX12" fmla="*/ 631950 w 1840863"/>
                    <a:gd name="connsiteY12" fmla="*/ 893952 h 1943631"/>
                    <a:gd name="connsiteX13" fmla="*/ 476623 w 1840863"/>
                    <a:gd name="connsiteY13" fmla="*/ 344199 h 1943631"/>
                    <a:gd name="connsiteX14" fmla="*/ 663793 w 1840863"/>
                    <a:gd name="connsiteY14" fmla="*/ 5813 h 1943631"/>
                    <a:gd name="connsiteX0" fmla="*/ 715680 w 1892750"/>
                    <a:gd name="connsiteY0" fmla="*/ 5813 h 1943631"/>
                    <a:gd name="connsiteX1" fmla="*/ 988069 w 1892750"/>
                    <a:gd name="connsiteY1" fmla="*/ 103443 h 1943631"/>
                    <a:gd name="connsiteX2" fmla="*/ 1258917 w 1892750"/>
                    <a:gd name="connsiteY2" fmla="*/ 1145583 h 1943631"/>
                    <a:gd name="connsiteX3" fmla="*/ 1305818 w 1892750"/>
                    <a:gd name="connsiteY3" fmla="*/ 1413184 h 1943631"/>
                    <a:gd name="connsiteX4" fmla="*/ 1877232 w 1892750"/>
                    <a:gd name="connsiteY4" fmla="*/ 1702739 h 1943631"/>
                    <a:gd name="connsiteX5" fmla="*/ 1526425 w 1892750"/>
                    <a:gd name="connsiteY5" fmla="*/ 1839410 h 1943631"/>
                    <a:gd name="connsiteX6" fmla="*/ 918783 w 1892750"/>
                    <a:gd name="connsiteY6" fmla="*/ 1508646 h 1943631"/>
                    <a:gd name="connsiteX7" fmla="*/ 868481 w 1892750"/>
                    <a:gd name="connsiteY7" fmla="*/ 1208419 h 1943631"/>
                    <a:gd name="connsiteX8" fmla="*/ 598039 w 1892750"/>
                    <a:gd name="connsiteY8" fmla="*/ 1353082 h 1943631"/>
                    <a:gd name="connsiteX9" fmla="*/ 434099 w 1892750"/>
                    <a:gd name="connsiteY9" fmla="*/ 1841519 h 1943631"/>
                    <a:gd name="connsiteX10" fmla="*/ 64214 w 1892750"/>
                    <a:gd name="connsiteY10" fmla="*/ 1737979 h 1943631"/>
                    <a:gd name="connsiteX11" fmla="*/ 187624 w 1892750"/>
                    <a:gd name="connsiteY11" fmla="*/ 1316427 h 1943631"/>
                    <a:gd name="connsiteX12" fmla="*/ 683837 w 1892750"/>
                    <a:gd name="connsiteY12" fmla="*/ 893952 h 1943631"/>
                    <a:gd name="connsiteX13" fmla="*/ 528510 w 1892750"/>
                    <a:gd name="connsiteY13" fmla="*/ 344199 h 1943631"/>
                    <a:gd name="connsiteX14" fmla="*/ 715680 w 1892750"/>
                    <a:gd name="connsiteY14" fmla="*/ 5813 h 1943631"/>
                    <a:gd name="connsiteX0" fmla="*/ 702629 w 1879699"/>
                    <a:gd name="connsiteY0" fmla="*/ 5813 h 1943631"/>
                    <a:gd name="connsiteX1" fmla="*/ 975018 w 1879699"/>
                    <a:gd name="connsiteY1" fmla="*/ 103443 h 1943631"/>
                    <a:gd name="connsiteX2" fmla="*/ 1245866 w 1879699"/>
                    <a:gd name="connsiteY2" fmla="*/ 1145583 h 1943631"/>
                    <a:gd name="connsiteX3" fmla="*/ 1292767 w 1879699"/>
                    <a:gd name="connsiteY3" fmla="*/ 1413184 h 1943631"/>
                    <a:gd name="connsiteX4" fmla="*/ 1864181 w 1879699"/>
                    <a:gd name="connsiteY4" fmla="*/ 1702739 h 1943631"/>
                    <a:gd name="connsiteX5" fmla="*/ 1513374 w 1879699"/>
                    <a:gd name="connsiteY5" fmla="*/ 1839410 h 1943631"/>
                    <a:gd name="connsiteX6" fmla="*/ 905732 w 1879699"/>
                    <a:gd name="connsiteY6" fmla="*/ 1508646 h 1943631"/>
                    <a:gd name="connsiteX7" fmla="*/ 855430 w 1879699"/>
                    <a:gd name="connsiteY7" fmla="*/ 1208419 h 1943631"/>
                    <a:gd name="connsiteX8" fmla="*/ 584988 w 1879699"/>
                    <a:gd name="connsiteY8" fmla="*/ 1353082 h 1943631"/>
                    <a:gd name="connsiteX9" fmla="*/ 421048 w 1879699"/>
                    <a:gd name="connsiteY9" fmla="*/ 1841519 h 1943631"/>
                    <a:gd name="connsiteX10" fmla="*/ 65498 w 1879699"/>
                    <a:gd name="connsiteY10" fmla="*/ 1748208 h 1943631"/>
                    <a:gd name="connsiteX11" fmla="*/ 174573 w 1879699"/>
                    <a:gd name="connsiteY11" fmla="*/ 1316427 h 1943631"/>
                    <a:gd name="connsiteX12" fmla="*/ 670786 w 1879699"/>
                    <a:gd name="connsiteY12" fmla="*/ 893952 h 1943631"/>
                    <a:gd name="connsiteX13" fmla="*/ 515459 w 1879699"/>
                    <a:gd name="connsiteY13" fmla="*/ 344199 h 1943631"/>
                    <a:gd name="connsiteX14" fmla="*/ 702629 w 1879699"/>
                    <a:gd name="connsiteY14" fmla="*/ 5813 h 1943631"/>
                    <a:gd name="connsiteX0" fmla="*/ 702629 w 1879699"/>
                    <a:gd name="connsiteY0" fmla="*/ 5813 h 1943631"/>
                    <a:gd name="connsiteX1" fmla="*/ 975018 w 1879699"/>
                    <a:gd name="connsiteY1" fmla="*/ 103443 h 1943631"/>
                    <a:gd name="connsiteX2" fmla="*/ 1245866 w 1879699"/>
                    <a:gd name="connsiteY2" fmla="*/ 1145583 h 1943631"/>
                    <a:gd name="connsiteX3" fmla="*/ 1292767 w 1879699"/>
                    <a:gd name="connsiteY3" fmla="*/ 1413184 h 1943631"/>
                    <a:gd name="connsiteX4" fmla="*/ 1864181 w 1879699"/>
                    <a:gd name="connsiteY4" fmla="*/ 1702739 h 1943631"/>
                    <a:gd name="connsiteX5" fmla="*/ 1513374 w 1879699"/>
                    <a:gd name="connsiteY5" fmla="*/ 1839410 h 1943631"/>
                    <a:gd name="connsiteX6" fmla="*/ 905732 w 1879699"/>
                    <a:gd name="connsiteY6" fmla="*/ 1508646 h 1943631"/>
                    <a:gd name="connsiteX7" fmla="*/ 855430 w 1879699"/>
                    <a:gd name="connsiteY7" fmla="*/ 1208419 h 1943631"/>
                    <a:gd name="connsiteX8" fmla="*/ 584988 w 1879699"/>
                    <a:gd name="connsiteY8" fmla="*/ 1353082 h 1943631"/>
                    <a:gd name="connsiteX9" fmla="*/ 421048 w 1879699"/>
                    <a:gd name="connsiteY9" fmla="*/ 1841519 h 1943631"/>
                    <a:gd name="connsiteX10" fmla="*/ 65498 w 1879699"/>
                    <a:gd name="connsiteY10" fmla="*/ 1748208 h 1943631"/>
                    <a:gd name="connsiteX11" fmla="*/ 174573 w 1879699"/>
                    <a:gd name="connsiteY11" fmla="*/ 1316427 h 1943631"/>
                    <a:gd name="connsiteX12" fmla="*/ 670786 w 1879699"/>
                    <a:gd name="connsiteY12" fmla="*/ 893952 h 1943631"/>
                    <a:gd name="connsiteX13" fmla="*/ 515459 w 1879699"/>
                    <a:gd name="connsiteY13" fmla="*/ 344199 h 1943631"/>
                    <a:gd name="connsiteX14" fmla="*/ 702629 w 1879699"/>
                    <a:gd name="connsiteY14" fmla="*/ 5813 h 1943631"/>
                    <a:gd name="connsiteX0" fmla="*/ 655235 w 1832305"/>
                    <a:gd name="connsiteY0" fmla="*/ 5813 h 1943631"/>
                    <a:gd name="connsiteX1" fmla="*/ 927624 w 1832305"/>
                    <a:gd name="connsiteY1" fmla="*/ 103443 h 1943631"/>
                    <a:gd name="connsiteX2" fmla="*/ 1198472 w 1832305"/>
                    <a:gd name="connsiteY2" fmla="*/ 1145583 h 1943631"/>
                    <a:gd name="connsiteX3" fmla="*/ 1245373 w 1832305"/>
                    <a:gd name="connsiteY3" fmla="*/ 1413184 h 1943631"/>
                    <a:gd name="connsiteX4" fmla="*/ 1816787 w 1832305"/>
                    <a:gd name="connsiteY4" fmla="*/ 1702739 h 1943631"/>
                    <a:gd name="connsiteX5" fmla="*/ 1465980 w 1832305"/>
                    <a:gd name="connsiteY5" fmla="*/ 1839410 h 1943631"/>
                    <a:gd name="connsiteX6" fmla="*/ 858338 w 1832305"/>
                    <a:gd name="connsiteY6" fmla="*/ 1508646 h 1943631"/>
                    <a:gd name="connsiteX7" fmla="*/ 808036 w 1832305"/>
                    <a:gd name="connsiteY7" fmla="*/ 1208419 h 1943631"/>
                    <a:gd name="connsiteX8" fmla="*/ 537594 w 1832305"/>
                    <a:gd name="connsiteY8" fmla="*/ 1353082 h 1943631"/>
                    <a:gd name="connsiteX9" fmla="*/ 373654 w 1832305"/>
                    <a:gd name="connsiteY9" fmla="*/ 1841519 h 1943631"/>
                    <a:gd name="connsiteX10" fmla="*/ 70665 w 1832305"/>
                    <a:gd name="connsiteY10" fmla="*/ 1755027 h 1943631"/>
                    <a:gd name="connsiteX11" fmla="*/ 127179 w 1832305"/>
                    <a:gd name="connsiteY11" fmla="*/ 1316427 h 1943631"/>
                    <a:gd name="connsiteX12" fmla="*/ 623392 w 1832305"/>
                    <a:gd name="connsiteY12" fmla="*/ 893952 h 1943631"/>
                    <a:gd name="connsiteX13" fmla="*/ 468065 w 1832305"/>
                    <a:gd name="connsiteY13" fmla="*/ 344199 h 1943631"/>
                    <a:gd name="connsiteX14" fmla="*/ 655235 w 1832305"/>
                    <a:gd name="connsiteY14" fmla="*/ 5813 h 1943631"/>
                    <a:gd name="connsiteX0" fmla="*/ 668081 w 1845151"/>
                    <a:gd name="connsiteY0" fmla="*/ 5813 h 1943631"/>
                    <a:gd name="connsiteX1" fmla="*/ 940470 w 1845151"/>
                    <a:gd name="connsiteY1" fmla="*/ 103443 h 1943631"/>
                    <a:gd name="connsiteX2" fmla="*/ 1211318 w 1845151"/>
                    <a:gd name="connsiteY2" fmla="*/ 1145583 h 1943631"/>
                    <a:gd name="connsiteX3" fmla="*/ 1258219 w 1845151"/>
                    <a:gd name="connsiteY3" fmla="*/ 1413184 h 1943631"/>
                    <a:gd name="connsiteX4" fmla="*/ 1829633 w 1845151"/>
                    <a:gd name="connsiteY4" fmla="*/ 1702739 h 1943631"/>
                    <a:gd name="connsiteX5" fmla="*/ 1478826 w 1845151"/>
                    <a:gd name="connsiteY5" fmla="*/ 1839410 h 1943631"/>
                    <a:gd name="connsiteX6" fmla="*/ 871184 w 1845151"/>
                    <a:gd name="connsiteY6" fmla="*/ 1508646 h 1943631"/>
                    <a:gd name="connsiteX7" fmla="*/ 820882 w 1845151"/>
                    <a:gd name="connsiteY7" fmla="*/ 1208419 h 1943631"/>
                    <a:gd name="connsiteX8" fmla="*/ 550440 w 1845151"/>
                    <a:gd name="connsiteY8" fmla="*/ 1353082 h 1943631"/>
                    <a:gd name="connsiteX9" fmla="*/ 386500 w 1845151"/>
                    <a:gd name="connsiteY9" fmla="*/ 1841519 h 1943631"/>
                    <a:gd name="connsiteX10" fmla="*/ 69177 w 1845151"/>
                    <a:gd name="connsiteY10" fmla="*/ 1755027 h 1943631"/>
                    <a:gd name="connsiteX11" fmla="*/ 140025 w 1845151"/>
                    <a:gd name="connsiteY11" fmla="*/ 1316427 h 1943631"/>
                    <a:gd name="connsiteX12" fmla="*/ 636238 w 1845151"/>
                    <a:gd name="connsiteY12" fmla="*/ 893952 h 1943631"/>
                    <a:gd name="connsiteX13" fmla="*/ 480911 w 1845151"/>
                    <a:gd name="connsiteY13" fmla="*/ 344199 h 1943631"/>
                    <a:gd name="connsiteX14" fmla="*/ 668081 w 1845151"/>
                    <a:gd name="connsiteY14" fmla="*/ 5813 h 1943631"/>
                    <a:gd name="connsiteX0" fmla="*/ 668081 w 1845151"/>
                    <a:gd name="connsiteY0" fmla="*/ 5813 h 1943631"/>
                    <a:gd name="connsiteX1" fmla="*/ 940470 w 1845151"/>
                    <a:gd name="connsiteY1" fmla="*/ 103443 h 1943631"/>
                    <a:gd name="connsiteX2" fmla="*/ 1211318 w 1845151"/>
                    <a:gd name="connsiteY2" fmla="*/ 1145583 h 1943631"/>
                    <a:gd name="connsiteX3" fmla="*/ 1258219 w 1845151"/>
                    <a:gd name="connsiteY3" fmla="*/ 1413184 h 1943631"/>
                    <a:gd name="connsiteX4" fmla="*/ 1829633 w 1845151"/>
                    <a:gd name="connsiteY4" fmla="*/ 1702739 h 1943631"/>
                    <a:gd name="connsiteX5" fmla="*/ 1478826 w 1845151"/>
                    <a:gd name="connsiteY5" fmla="*/ 1839410 h 1943631"/>
                    <a:gd name="connsiteX6" fmla="*/ 871184 w 1845151"/>
                    <a:gd name="connsiteY6" fmla="*/ 1508646 h 1943631"/>
                    <a:gd name="connsiteX7" fmla="*/ 820882 w 1845151"/>
                    <a:gd name="connsiteY7" fmla="*/ 1208419 h 1943631"/>
                    <a:gd name="connsiteX8" fmla="*/ 550440 w 1845151"/>
                    <a:gd name="connsiteY8" fmla="*/ 1353082 h 1943631"/>
                    <a:gd name="connsiteX9" fmla="*/ 386500 w 1845151"/>
                    <a:gd name="connsiteY9" fmla="*/ 1841519 h 1943631"/>
                    <a:gd name="connsiteX10" fmla="*/ 69177 w 1845151"/>
                    <a:gd name="connsiteY10" fmla="*/ 1755027 h 1943631"/>
                    <a:gd name="connsiteX11" fmla="*/ 140025 w 1845151"/>
                    <a:gd name="connsiteY11" fmla="*/ 1316427 h 1943631"/>
                    <a:gd name="connsiteX12" fmla="*/ 636238 w 1845151"/>
                    <a:gd name="connsiteY12" fmla="*/ 893952 h 1943631"/>
                    <a:gd name="connsiteX13" fmla="*/ 480911 w 1845151"/>
                    <a:gd name="connsiteY13" fmla="*/ 344199 h 1943631"/>
                    <a:gd name="connsiteX14" fmla="*/ 668081 w 1845151"/>
                    <a:gd name="connsiteY14" fmla="*/ 5813 h 1943631"/>
                    <a:gd name="connsiteX0" fmla="*/ 690407 w 1867477"/>
                    <a:gd name="connsiteY0" fmla="*/ 5813 h 1943631"/>
                    <a:gd name="connsiteX1" fmla="*/ 962796 w 1867477"/>
                    <a:gd name="connsiteY1" fmla="*/ 103443 h 1943631"/>
                    <a:gd name="connsiteX2" fmla="*/ 1233644 w 1867477"/>
                    <a:gd name="connsiteY2" fmla="*/ 1145583 h 1943631"/>
                    <a:gd name="connsiteX3" fmla="*/ 1280545 w 1867477"/>
                    <a:gd name="connsiteY3" fmla="*/ 1413184 h 1943631"/>
                    <a:gd name="connsiteX4" fmla="*/ 1851959 w 1867477"/>
                    <a:gd name="connsiteY4" fmla="*/ 1702739 h 1943631"/>
                    <a:gd name="connsiteX5" fmla="*/ 1501152 w 1867477"/>
                    <a:gd name="connsiteY5" fmla="*/ 1839410 h 1943631"/>
                    <a:gd name="connsiteX6" fmla="*/ 893510 w 1867477"/>
                    <a:gd name="connsiteY6" fmla="*/ 1508646 h 1943631"/>
                    <a:gd name="connsiteX7" fmla="*/ 843208 w 1867477"/>
                    <a:gd name="connsiteY7" fmla="*/ 1208419 h 1943631"/>
                    <a:gd name="connsiteX8" fmla="*/ 572766 w 1867477"/>
                    <a:gd name="connsiteY8" fmla="*/ 1353082 h 1943631"/>
                    <a:gd name="connsiteX9" fmla="*/ 408826 w 1867477"/>
                    <a:gd name="connsiteY9" fmla="*/ 1841519 h 1943631"/>
                    <a:gd name="connsiteX10" fmla="*/ 91503 w 1867477"/>
                    <a:gd name="connsiteY10" fmla="*/ 1755027 h 1943631"/>
                    <a:gd name="connsiteX11" fmla="*/ 162351 w 1867477"/>
                    <a:gd name="connsiteY11" fmla="*/ 1316427 h 1943631"/>
                    <a:gd name="connsiteX12" fmla="*/ 658564 w 1867477"/>
                    <a:gd name="connsiteY12" fmla="*/ 893952 h 1943631"/>
                    <a:gd name="connsiteX13" fmla="*/ 503237 w 1867477"/>
                    <a:gd name="connsiteY13" fmla="*/ 344199 h 1943631"/>
                    <a:gd name="connsiteX14" fmla="*/ 690407 w 1867477"/>
                    <a:gd name="connsiteY14" fmla="*/ 5813 h 1943631"/>
                    <a:gd name="connsiteX0" fmla="*/ 690407 w 1867477"/>
                    <a:gd name="connsiteY0" fmla="*/ 5813 h 1943631"/>
                    <a:gd name="connsiteX1" fmla="*/ 962796 w 1867477"/>
                    <a:gd name="connsiteY1" fmla="*/ 103443 h 1943631"/>
                    <a:gd name="connsiteX2" fmla="*/ 1233644 w 1867477"/>
                    <a:gd name="connsiteY2" fmla="*/ 1145583 h 1943631"/>
                    <a:gd name="connsiteX3" fmla="*/ 1280545 w 1867477"/>
                    <a:gd name="connsiteY3" fmla="*/ 1413184 h 1943631"/>
                    <a:gd name="connsiteX4" fmla="*/ 1851959 w 1867477"/>
                    <a:gd name="connsiteY4" fmla="*/ 1702739 h 1943631"/>
                    <a:gd name="connsiteX5" fmla="*/ 1501152 w 1867477"/>
                    <a:gd name="connsiteY5" fmla="*/ 1839410 h 1943631"/>
                    <a:gd name="connsiteX6" fmla="*/ 893510 w 1867477"/>
                    <a:gd name="connsiteY6" fmla="*/ 1508646 h 1943631"/>
                    <a:gd name="connsiteX7" fmla="*/ 843208 w 1867477"/>
                    <a:gd name="connsiteY7" fmla="*/ 1208419 h 1943631"/>
                    <a:gd name="connsiteX8" fmla="*/ 572766 w 1867477"/>
                    <a:gd name="connsiteY8" fmla="*/ 1353082 h 1943631"/>
                    <a:gd name="connsiteX9" fmla="*/ 408826 w 1867477"/>
                    <a:gd name="connsiteY9" fmla="*/ 1841519 h 1943631"/>
                    <a:gd name="connsiteX10" fmla="*/ 91503 w 1867477"/>
                    <a:gd name="connsiteY10" fmla="*/ 1755027 h 1943631"/>
                    <a:gd name="connsiteX11" fmla="*/ 162351 w 1867477"/>
                    <a:gd name="connsiteY11" fmla="*/ 1316427 h 1943631"/>
                    <a:gd name="connsiteX12" fmla="*/ 658564 w 1867477"/>
                    <a:gd name="connsiteY12" fmla="*/ 893952 h 1943631"/>
                    <a:gd name="connsiteX13" fmla="*/ 503237 w 1867477"/>
                    <a:gd name="connsiteY13" fmla="*/ 344199 h 1943631"/>
                    <a:gd name="connsiteX14" fmla="*/ 690407 w 1867477"/>
                    <a:gd name="connsiteY14" fmla="*/ 5813 h 1943631"/>
                    <a:gd name="connsiteX0" fmla="*/ 690407 w 1867477"/>
                    <a:gd name="connsiteY0" fmla="*/ 5813 h 1943631"/>
                    <a:gd name="connsiteX1" fmla="*/ 962796 w 1867477"/>
                    <a:gd name="connsiteY1" fmla="*/ 103443 h 1943631"/>
                    <a:gd name="connsiteX2" fmla="*/ 1233644 w 1867477"/>
                    <a:gd name="connsiteY2" fmla="*/ 1145583 h 1943631"/>
                    <a:gd name="connsiteX3" fmla="*/ 1280545 w 1867477"/>
                    <a:gd name="connsiteY3" fmla="*/ 1413184 h 1943631"/>
                    <a:gd name="connsiteX4" fmla="*/ 1851959 w 1867477"/>
                    <a:gd name="connsiteY4" fmla="*/ 1702739 h 1943631"/>
                    <a:gd name="connsiteX5" fmla="*/ 1501152 w 1867477"/>
                    <a:gd name="connsiteY5" fmla="*/ 1839410 h 1943631"/>
                    <a:gd name="connsiteX6" fmla="*/ 893510 w 1867477"/>
                    <a:gd name="connsiteY6" fmla="*/ 1508646 h 1943631"/>
                    <a:gd name="connsiteX7" fmla="*/ 843208 w 1867477"/>
                    <a:gd name="connsiteY7" fmla="*/ 1208419 h 1943631"/>
                    <a:gd name="connsiteX8" fmla="*/ 572766 w 1867477"/>
                    <a:gd name="connsiteY8" fmla="*/ 1353082 h 1943631"/>
                    <a:gd name="connsiteX9" fmla="*/ 408826 w 1867477"/>
                    <a:gd name="connsiteY9" fmla="*/ 1841519 h 1943631"/>
                    <a:gd name="connsiteX10" fmla="*/ 91503 w 1867477"/>
                    <a:gd name="connsiteY10" fmla="*/ 1755027 h 1943631"/>
                    <a:gd name="connsiteX11" fmla="*/ 162351 w 1867477"/>
                    <a:gd name="connsiteY11" fmla="*/ 1316427 h 1943631"/>
                    <a:gd name="connsiteX12" fmla="*/ 658564 w 1867477"/>
                    <a:gd name="connsiteY12" fmla="*/ 893952 h 1943631"/>
                    <a:gd name="connsiteX13" fmla="*/ 503237 w 1867477"/>
                    <a:gd name="connsiteY13" fmla="*/ 344199 h 1943631"/>
                    <a:gd name="connsiteX14" fmla="*/ 690407 w 1867477"/>
                    <a:gd name="connsiteY14" fmla="*/ 5813 h 1943631"/>
                    <a:gd name="connsiteX0" fmla="*/ 690407 w 1867477"/>
                    <a:gd name="connsiteY0" fmla="*/ 5813 h 1943631"/>
                    <a:gd name="connsiteX1" fmla="*/ 962796 w 1867477"/>
                    <a:gd name="connsiteY1" fmla="*/ 103443 h 1943631"/>
                    <a:gd name="connsiteX2" fmla="*/ 1233644 w 1867477"/>
                    <a:gd name="connsiteY2" fmla="*/ 1145583 h 1943631"/>
                    <a:gd name="connsiteX3" fmla="*/ 1280545 w 1867477"/>
                    <a:gd name="connsiteY3" fmla="*/ 1413184 h 1943631"/>
                    <a:gd name="connsiteX4" fmla="*/ 1851959 w 1867477"/>
                    <a:gd name="connsiteY4" fmla="*/ 1702739 h 1943631"/>
                    <a:gd name="connsiteX5" fmla="*/ 1501152 w 1867477"/>
                    <a:gd name="connsiteY5" fmla="*/ 1839410 h 1943631"/>
                    <a:gd name="connsiteX6" fmla="*/ 893510 w 1867477"/>
                    <a:gd name="connsiteY6" fmla="*/ 1508646 h 1943631"/>
                    <a:gd name="connsiteX7" fmla="*/ 843208 w 1867477"/>
                    <a:gd name="connsiteY7" fmla="*/ 1208419 h 1943631"/>
                    <a:gd name="connsiteX8" fmla="*/ 548875 w 1867477"/>
                    <a:gd name="connsiteY8" fmla="*/ 1349672 h 1943631"/>
                    <a:gd name="connsiteX9" fmla="*/ 408826 w 1867477"/>
                    <a:gd name="connsiteY9" fmla="*/ 1841519 h 1943631"/>
                    <a:gd name="connsiteX10" fmla="*/ 91503 w 1867477"/>
                    <a:gd name="connsiteY10" fmla="*/ 1755027 h 1943631"/>
                    <a:gd name="connsiteX11" fmla="*/ 162351 w 1867477"/>
                    <a:gd name="connsiteY11" fmla="*/ 1316427 h 1943631"/>
                    <a:gd name="connsiteX12" fmla="*/ 658564 w 1867477"/>
                    <a:gd name="connsiteY12" fmla="*/ 893952 h 1943631"/>
                    <a:gd name="connsiteX13" fmla="*/ 503237 w 1867477"/>
                    <a:gd name="connsiteY13" fmla="*/ 344199 h 1943631"/>
                    <a:gd name="connsiteX14" fmla="*/ 690407 w 1867477"/>
                    <a:gd name="connsiteY14" fmla="*/ 5813 h 1943631"/>
                    <a:gd name="connsiteX0" fmla="*/ 690407 w 1867477"/>
                    <a:gd name="connsiteY0" fmla="*/ 5813 h 1943631"/>
                    <a:gd name="connsiteX1" fmla="*/ 962796 w 1867477"/>
                    <a:gd name="connsiteY1" fmla="*/ 103443 h 1943631"/>
                    <a:gd name="connsiteX2" fmla="*/ 1233644 w 1867477"/>
                    <a:gd name="connsiteY2" fmla="*/ 1145583 h 1943631"/>
                    <a:gd name="connsiteX3" fmla="*/ 1280545 w 1867477"/>
                    <a:gd name="connsiteY3" fmla="*/ 1413184 h 1943631"/>
                    <a:gd name="connsiteX4" fmla="*/ 1851959 w 1867477"/>
                    <a:gd name="connsiteY4" fmla="*/ 1702739 h 1943631"/>
                    <a:gd name="connsiteX5" fmla="*/ 1501152 w 1867477"/>
                    <a:gd name="connsiteY5" fmla="*/ 1839410 h 1943631"/>
                    <a:gd name="connsiteX6" fmla="*/ 893510 w 1867477"/>
                    <a:gd name="connsiteY6" fmla="*/ 1508646 h 1943631"/>
                    <a:gd name="connsiteX7" fmla="*/ 843208 w 1867477"/>
                    <a:gd name="connsiteY7" fmla="*/ 1208419 h 1943631"/>
                    <a:gd name="connsiteX8" fmla="*/ 548875 w 1867477"/>
                    <a:gd name="connsiteY8" fmla="*/ 1349672 h 1943631"/>
                    <a:gd name="connsiteX9" fmla="*/ 408826 w 1867477"/>
                    <a:gd name="connsiteY9" fmla="*/ 1841519 h 1943631"/>
                    <a:gd name="connsiteX10" fmla="*/ 91503 w 1867477"/>
                    <a:gd name="connsiteY10" fmla="*/ 1755027 h 1943631"/>
                    <a:gd name="connsiteX11" fmla="*/ 162351 w 1867477"/>
                    <a:gd name="connsiteY11" fmla="*/ 1316427 h 1943631"/>
                    <a:gd name="connsiteX12" fmla="*/ 658564 w 1867477"/>
                    <a:gd name="connsiteY12" fmla="*/ 893952 h 1943631"/>
                    <a:gd name="connsiteX13" fmla="*/ 503237 w 1867477"/>
                    <a:gd name="connsiteY13" fmla="*/ 344199 h 1943631"/>
                    <a:gd name="connsiteX14" fmla="*/ 690407 w 1867477"/>
                    <a:gd name="connsiteY14" fmla="*/ 5813 h 1943631"/>
                    <a:gd name="connsiteX0" fmla="*/ 503237 w 1867477"/>
                    <a:gd name="connsiteY0" fmla="*/ 279673 h 1879105"/>
                    <a:gd name="connsiteX1" fmla="*/ 962796 w 1867477"/>
                    <a:gd name="connsiteY1" fmla="*/ 38917 h 1879105"/>
                    <a:gd name="connsiteX2" fmla="*/ 1233644 w 1867477"/>
                    <a:gd name="connsiteY2" fmla="*/ 1081057 h 1879105"/>
                    <a:gd name="connsiteX3" fmla="*/ 1280545 w 1867477"/>
                    <a:gd name="connsiteY3" fmla="*/ 1348658 h 1879105"/>
                    <a:gd name="connsiteX4" fmla="*/ 1851959 w 1867477"/>
                    <a:gd name="connsiteY4" fmla="*/ 1638213 h 1879105"/>
                    <a:gd name="connsiteX5" fmla="*/ 1501152 w 1867477"/>
                    <a:gd name="connsiteY5" fmla="*/ 1774884 h 1879105"/>
                    <a:gd name="connsiteX6" fmla="*/ 893510 w 1867477"/>
                    <a:gd name="connsiteY6" fmla="*/ 1444120 h 1879105"/>
                    <a:gd name="connsiteX7" fmla="*/ 843208 w 1867477"/>
                    <a:gd name="connsiteY7" fmla="*/ 1143893 h 1879105"/>
                    <a:gd name="connsiteX8" fmla="*/ 548875 w 1867477"/>
                    <a:gd name="connsiteY8" fmla="*/ 1285146 h 1879105"/>
                    <a:gd name="connsiteX9" fmla="*/ 408826 w 1867477"/>
                    <a:gd name="connsiteY9" fmla="*/ 1776993 h 1879105"/>
                    <a:gd name="connsiteX10" fmla="*/ 91503 w 1867477"/>
                    <a:gd name="connsiteY10" fmla="*/ 1690501 h 1879105"/>
                    <a:gd name="connsiteX11" fmla="*/ 162351 w 1867477"/>
                    <a:gd name="connsiteY11" fmla="*/ 1251901 h 1879105"/>
                    <a:gd name="connsiteX12" fmla="*/ 658564 w 1867477"/>
                    <a:gd name="connsiteY12" fmla="*/ 829426 h 1879105"/>
                    <a:gd name="connsiteX13" fmla="*/ 503237 w 1867477"/>
                    <a:gd name="connsiteY13" fmla="*/ 279673 h 1879105"/>
                    <a:gd name="connsiteX0" fmla="*/ 503237 w 1867477"/>
                    <a:gd name="connsiteY0" fmla="*/ 331230 h 1930662"/>
                    <a:gd name="connsiteX1" fmla="*/ 962796 w 1867477"/>
                    <a:gd name="connsiteY1" fmla="*/ 90474 h 1930662"/>
                    <a:gd name="connsiteX2" fmla="*/ 1233644 w 1867477"/>
                    <a:gd name="connsiteY2" fmla="*/ 1132614 h 1930662"/>
                    <a:gd name="connsiteX3" fmla="*/ 1280545 w 1867477"/>
                    <a:gd name="connsiteY3" fmla="*/ 1400215 h 1930662"/>
                    <a:gd name="connsiteX4" fmla="*/ 1851959 w 1867477"/>
                    <a:gd name="connsiteY4" fmla="*/ 1689770 h 1930662"/>
                    <a:gd name="connsiteX5" fmla="*/ 1501152 w 1867477"/>
                    <a:gd name="connsiteY5" fmla="*/ 1826441 h 1930662"/>
                    <a:gd name="connsiteX6" fmla="*/ 893510 w 1867477"/>
                    <a:gd name="connsiteY6" fmla="*/ 1495677 h 1930662"/>
                    <a:gd name="connsiteX7" fmla="*/ 843208 w 1867477"/>
                    <a:gd name="connsiteY7" fmla="*/ 1195450 h 1930662"/>
                    <a:gd name="connsiteX8" fmla="*/ 548875 w 1867477"/>
                    <a:gd name="connsiteY8" fmla="*/ 1336703 h 1930662"/>
                    <a:gd name="connsiteX9" fmla="*/ 408826 w 1867477"/>
                    <a:gd name="connsiteY9" fmla="*/ 1828550 h 1930662"/>
                    <a:gd name="connsiteX10" fmla="*/ 91503 w 1867477"/>
                    <a:gd name="connsiteY10" fmla="*/ 1742058 h 1930662"/>
                    <a:gd name="connsiteX11" fmla="*/ 162351 w 1867477"/>
                    <a:gd name="connsiteY11" fmla="*/ 1303458 h 1930662"/>
                    <a:gd name="connsiteX12" fmla="*/ 658564 w 1867477"/>
                    <a:gd name="connsiteY12" fmla="*/ 880983 h 1930662"/>
                    <a:gd name="connsiteX13" fmla="*/ 503237 w 1867477"/>
                    <a:gd name="connsiteY13" fmla="*/ 331230 h 1930662"/>
                    <a:gd name="connsiteX0" fmla="*/ 503237 w 1867477"/>
                    <a:gd name="connsiteY0" fmla="*/ 339979 h 1939411"/>
                    <a:gd name="connsiteX1" fmla="*/ 962796 w 1867477"/>
                    <a:gd name="connsiteY1" fmla="*/ 99223 h 1939411"/>
                    <a:gd name="connsiteX2" fmla="*/ 1233644 w 1867477"/>
                    <a:gd name="connsiteY2" fmla="*/ 1141363 h 1939411"/>
                    <a:gd name="connsiteX3" fmla="*/ 1280545 w 1867477"/>
                    <a:gd name="connsiteY3" fmla="*/ 1408964 h 1939411"/>
                    <a:gd name="connsiteX4" fmla="*/ 1851959 w 1867477"/>
                    <a:gd name="connsiteY4" fmla="*/ 1698519 h 1939411"/>
                    <a:gd name="connsiteX5" fmla="*/ 1501152 w 1867477"/>
                    <a:gd name="connsiteY5" fmla="*/ 1835190 h 1939411"/>
                    <a:gd name="connsiteX6" fmla="*/ 893510 w 1867477"/>
                    <a:gd name="connsiteY6" fmla="*/ 1504426 h 1939411"/>
                    <a:gd name="connsiteX7" fmla="*/ 843208 w 1867477"/>
                    <a:gd name="connsiteY7" fmla="*/ 1204199 h 1939411"/>
                    <a:gd name="connsiteX8" fmla="*/ 548875 w 1867477"/>
                    <a:gd name="connsiteY8" fmla="*/ 1345452 h 1939411"/>
                    <a:gd name="connsiteX9" fmla="*/ 408826 w 1867477"/>
                    <a:gd name="connsiteY9" fmla="*/ 1837299 h 1939411"/>
                    <a:gd name="connsiteX10" fmla="*/ 91503 w 1867477"/>
                    <a:gd name="connsiteY10" fmla="*/ 1750807 h 1939411"/>
                    <a:gd name="connsiteX11" fmla="*/ 162351 w 1867477"/>
                    <a:gd name="connsiteY11" fmla="*/ 1312207 h 1939411"/>
                    <a:gd name="connsiteX12" fmla="*/ 658564 w 1867477"/>
                    <a:gd name="connsiteY12" fmla="*/ 889732 h 1939411"/>
                    <a:gd name="connsiteX13" fmla="*/ 503237 w 1867477"/>
                    <a:gd name="connsiteY13" fmla="*/ 339979 h 1939411"/>
                    <a:gd name="connsiteX0" fmla="*/ 503237 w 1867477"/>
                    <a:gd name="connsiteY0" fmla="*/ 340535 h 1939967"/>
                    <a:gd name="connsiteX1" fmla="*/ 962796 w 1867477"/>
                    <a:gd name="connsiteY1" fmla="*/ 99779 h 1939967"/>
                    <a:gd name="connsiteX2" fmla="*/ 1233644 w 1867477"/>
                    <a:gd name="connsiteY2" fmla="*/ 1141919 h 1939967"/>
                    <a:gd name="connsiteX3" fmla="*/ 1280545 w 1867477"/>
                    <a:gd name="connsiteY3" fmla="*/ 1409520 h 1939967"/>
                    <a:gd name="connsiteX4" fmla="*/ 1851959 w 1867477"/>
                    <a:gd name="connsiteY4" fmla="*/ 1699075 h 1939967"/>
                    <a:gd name="connsiteX5" fmla="*/ 1501152 w 1867477"/>
                    <a:gd name="connsiteY5" fmla="*/ 1835746 h 1939967"/>
                    <a:gd name="connsiteX6" fmla="*/ 893510 w 1867477"/>
                    <a:gd name="connsiteY6" fmla="*/ 1504982 h 1939967"/>
                    <a:gd name="connsiteX7" fmla="*/ 843208 w 1867477"/>
                    <a:gd name="connsiteY7" fmla="*/ 1204755 h 1939967"/>
                    <a:gd name="connsiteX8" fmla="*/ 548875 w 1867477"/>
                    <a:gd name="connsiteY8" fmla="*/ 1346008 h 1939967"/>
                    <a:gd name="connsiteX9" fmla="*/ 408826 w 1867477"/>
                    <a:gd name="connsiteY9" fmla="*/ 1837855 h 1939967"/>
                    <a:gd name="connsiteX10" fmla="*/ 91503 w 1867477"/>
                    <a:gd name="connsiteY10" fmla="*/ 1751363 h 1939967"/>
                    <a:gd name="connsiteX11" fmla="*/ 162351 w 1867477"/>
                    <a:gd name="connsiteY11" fmla="*/ 1312763 h 1939967"/>
                    <a:gd name="connsiteX12" fmla="*/ 658564 w 1867477"/>
                    <a:gd name="connsiteY12" fmla="*/ 890288 h 1939967"/>
                    <a:gd name="connsiteX13" fmla="*/ 503237 w 1867477"/>
                    <a:gd name="connsiteY13" fmla="*/ 340535 h 1939967"/>
                    <a:gd name="connsiteX0" fmla="*/ 503237 w 1867477"/>
                    <a:gd name="connsiteY0" fmla="*/ 327274 h 1926706"/>
                    <a:gd name="connsiteX1" fmla="*/ 962796 w 1867477"/>
                    <a:gd name="connsiteY1" fmla="*/ 86518 h 1926706"/>
                    <a:gd name="connsiteX2" fmla="*/ 1233644 w 1867477"/>
                    <a:gd name="connsiteY2" fmla="*/ 1128658 h 1926706"/>
                    <a:gd name="connsiteX3" fmla="*/ 1280545 w 1867477"/>
                    <a:gd name="connsiteY3" fmla="*/ 1396259 h 1926706"/>
                    <a:gd name="connsiteX4" fmla="*/ 1851959 w 1867477"/>
                    <a:gd name="connsiteY4" fmla="*/ 1685814 h 1926706"/>
                    <a:gd name="connsiteX5" fmla="*/ 1501152 w 1867477"/>
                    <a:gd name="connsiteY5" fmla="*/ 1822485 h 1926706"/>
                    <a:gd name="connsiteX6" fmla="*/ 893510 w 1867477"/>
                    <a:gd name="connsiteY6" fmla="*/ 1491721 h 1926706"/>
                    <a:gd name="connsiteX7" fmla="*/ 843208 w 1867477"/>
                    <a:gd name="connsiteY7" fmla="*/ 1191494 h 1926706"/>
                    <a:gd name="connsiteX8" fmla="*/ 548875 w 1867477"/>
                    <a:gd name="connsiteY8" fmla="*/ 1332747 h 1926706"/>
                    <a:gd name="connsiteX9" fmla="*/ 408826 w 1867477"/>
                    <a:gd name="connsiteY9" fmla="*/ 1824594 h 1926706"/>
                    <a:gd name="connsiteX10" fmla="*/ 91503 w 1867477"/>
                    <a:gd name="connsiteY10" fmla="*/ 1738102 h 1926706"/>
                    <a:gd name="connsiteX11" fmla="*/ 162351 w 1867477"/>
                    <a:gd name="connsiteY11" fmla="*/ 1299502 h 1926706"/>
                    <a:gd name="connsiteX12" fmla="*/ 658564 w 1867477"/>
                    <a:gd name="connsiteY12" fmla="*/ 877027 h 1926706"/>
                    <a:gd name="connsiteX13" fmla="*/ 503237 w 1867477"/>
                    <a:gd name="connsiteY13" fmla="*/ 327274 h 1926706"/>
                    <a:gd name="connsiteX0" fmla="*/ 503237 w 1867477"/>
                    <a:gd name="connsiteY0" fmla="*/ 334632 h 1934064"/>
                    <a:gd name="connsiteX1" fmla="*/ 962796 w 1867477"/>
                    <a:gd name="connsiteY1" fmla="*/ 93876 h 1934064"/>
                    <a:gd name="connsiteX2" fmla="*/ 1233644 w 1867477"/>
                    <a:gd name="connsiteY2" fmla="*/ 1136016 h 1934064"/>
                    <a:gd name="connsiteX3" fmla="*/ 1280545 w 1867477"/>
                    <a:gd name="connsiteY3" fmla="*/ 1403617 h 1934064"/>
                    <a:gd name="connsiteX4" fmla="*/ 1851959 w 1867477"/>
                    <a:gd name="connsiteY4" fmla="*/ 1693172 h 1934064"/>
                    <a:gd name="connsiteX5" fmla="*/ 1501152 w 1867477"/>
                    <a:gd name="connsiteY5" fmla="*/ 1829843 h 1934064"/>
                    <a:gd name="connsiteX6" fmla="*/ 893510 w 1867477"/>
                    <a:gd name="connsiteY6" fmla="*/ 1499079 h 1934064"/>
                    <a:gd name="connsiteX7" fmla="*/ 843208 w 1867477"/>
                    <a:gd name="connsiteY7" fmla="*/ 1198852 h 1934064"/>
                    <a:gd name="connsiteX8" fmla="*/ 548875 w 1867477"/>
                    <a:gd name="connsiteY8" fmla="*/ 1340105 h 1934064"/>
                    <a:gd name="connsiteX9" fmla="*/ 408826 w 1867477"/>
                    <a:gd name="connsiteY9" fmla="*/ 1831952 h 1934064"/>
                    <a:gd name="connsiteX10" fmla="*/ 91503 w 1867477"/>
                    <a:gd name="connsiteY10" fmla="*/ 1745460 h 1934064"/>
                    <a:gd name="connsiteX11" fmla="*/ 162351 w 1867477"/>
                    <a:gd name="connsiteY11" fmla="*/ 1306860 h 1934064"/>
                    <a:gd name="connsiteX12" fmla="*/ 658564 w 1867477"/>
                    <a:gd name="connsiteY12" fmla="*/ 884385 h 1934064"/>
                    <a:gd name="connsiteX13" fmla="*/ 503237 w 1867477"/>
                    <a:gd name="connsiteY13" fmla="*/ 334632 h 1934064"/>
                    <a:gd name="connsiteX0" fmla="*/ 503237 w 1874497"/>
                    <a:gd name="connsiteY0" fmla="*/ 334632 h 1919090"/>
                    <a:gd name="connsiteX1" fmla="*/ 962796 w 1874497"/>
                    <a:gd name="connsiteY1" fmla="*/ 93876 h 1919090"/>
                    <a:gd name="connsiteX2" fmla="*/ 1233644 w 1874497"/>
                    <a:gd name="connsiteY2" fmla="*/ 1136016 h 1919090"/>
                    <a:gd name="connsiteX3" fmla="*/ 1280545 w 1874497"/>
                    <a:gd name="connsiteY3" fmla="*/ 1403617 h 1919090"/>
                    <a:gd name="connsiteX4" fmla="*/ 1851959 w 1874497"/>
                    <a:gd name="connsiteY4" fmla="*/ 1693172 h 1919090"/>
                    <a:gd name="connsiteX5" fmla="*/ 1501152 w 1874497"/>
                    <a:gd name="connsiteY5" fmla="*/ 1829843 h 1919090"/>
                    <a:gd name="connsiteX6" fmla="*/ 893510 w 1874497"/>
                    <a:gd name="connsiteY6" fmla="*/ 1499079 h 1919090"/>
                    <a:gd name="connsiteX7" fmla="*/ 843208 w 1874497"/>
                    <a:gd name="connsiteY7" fmla="*/ 1198852 h 1919090"/>
                    <a:gd name="connsiteX8" fmla="*/ 548875 w 1874497"/>
                    <a:gd name="connsiteY8" fmla="*/ 1340105 h 1919090"/>
                    <a:gd name="connsiteX9" fmla="*/ 408826 w 1874497"/>
                    <a:gd name="connsiteY9" fmla="*/ 1831952 h 1919090"/>
                    <a:gd name="connsiteX10" fmla="*/ 91503 w 1874497"/>
                    <a:gd name="connsiteY10" fmla="*/ 1745460 h 1919090"/>
                    <a:gd name="connsiteX11" fmla="*/ 162351 w 1874497"/>
                    <a:gd name="connsiteY11" fmla="*/ 1306860 h 1919090"/>
                    <a:gd name="connsiteX12" fmla="*/ 658564 w 1874497"/>
                    <a:gd name="connsiteY12" fmla="*/ 884385 h 1919090"/>
                    <a:gd name="connsiteX13" fmla="*/ 503237 w 1874497"/>
                    <a:gd name="connsiteY13" fmla="*/ 334632 h 1919090"/>
                    <a:gd name="connsiteX0" fmla="*/ 503237 w 1871778"/>
                    <a:gd name="connsiteY0" fmla="*/ 334632 h 1921811"/>
                    <a:gd name="connsiteX1" fmla="*/ 962796 w 1871778"/>
                    <a:gd name="connsiteY1" fmla="*/ 93876 h 1921811"/>
                    <a:gd name="connsiteX2" fmla="*/ 1233644 w 1871778"/>
                    <a:gd name="connsiteY2" fmla="*/ 1136016 h 1921811"/>
                    <a:gd name="connsiteX3" fmla="*/ 1280545 w 1871778"/>
                    <a:gd name="connsiteY3" fmla="*/ 1403617 h 1921811"/>
                    <a:gd name="connsiteX4" fmla="*/ 1851959 w 1871778"/>
                    <a:gd name="connsiteY4" fmla="*/ 1693172 h 1921811"/>
                    <a:gd name="connsiteX5" fmla="*/ 1453370 w 1871778"/>
                    <a:gd name="connsiteY5" fmla="*/ 1833253 h 1921811"/>
                    <a:gd name="connsiteX6" fmla="*/ 893510 w 1871778"/>
                    <a:gd name="connsiteY6" fmla="*/ 1499079 h 1921811"/>
                    <a:gd name="connsiteX7" fmla="*/ 843208 w 1871778"/>
                    <a:gd name="connsiteY7" fmla="*/ 1198852 h 1921811"/>
                    <a:gd name="connsiteX8" fmla="*/ 548875 w 1871778"/>
                    <a:gd name="connsiteY8" fmla="*/ 1340105 h 1921811"/>
                    <a:gd name="connsiteX9" fmla="*/ 408826 w 1871778"/>
                    <a:gd name="connsiteY9" fmla="*/ 1831952 h 1921811"/>
                    <a:gd name="connsiteX10" fmla="*/ 91503 w 1871778"/>
                    <a:gd name="connsiteY10" fmla="*/ 1745460 h 1921811"/>
                    <a:gd name="connsiteX11" fmla="*/ 162351 w 1871778"/>
                    <a:gd name="connsiteY11" fmla="*/ 1306860 h 1921811"/>
                    <a:gd name="connsiteX12" fmla="*/ 658564 w 1871778"/>
                    <a:gd name="connsiteY12" fmla="*/ 884385 h 1921811"/>
                    <a:gd name="connsiteX13" fmla="*/ 503237 w 1871778"/>
                    <a:gd name="connsiteY13" fmla="*/ 334632 h 1921811"/>
                    <a:gd name="connsiteX0" fmla="*/ 503237 w 1871778"/>
                    <a:gd name="connsiteY0" fmla="*/ 334632 h 1921811"/>
                    <a:gd name="connsiteX1" fmla="*/ 962796 w 1871778"/>
                    <a:gd name="connsiteY1" fmla="*/ 93876 h 1921811"/>
                    <a:gd name="connsiteX2" fmla="*/ 1233644 w 1871778"/>
                    <a:gd name="connsiteY2" fmla="*/ 1136016 h 1921811"/>
                    <a:gd name="connsiteX3" fmla="*/ 1280545 w 1871778"/>
                    <a:gd name="connsiteY3" fmla="*/ 1403617 h 1921811"/>
                    <a:gd name="connsiteX4" fmla="*/ 1851959 w 1871778"/>
                    <a:gd name="connsiteY4" fmla="*/ 1693172 h 1921811"/>
                    <a:gd name="connsiteX5" fmla="*/ 1453370 w 1871778"/>
                    <a:gd name="connsiteY5" fmla="*/ 1833253 h 1921811"/>
                    <a:gd name="connsiteX6" fmla="*/ 893510 w 1871778"/>
                    <a:gd name="connsiteY6" fmla="*/ 1499079 h 1921811"/>
                    <a:gd name="connsiteX7" fmla="*/ 843208 w 1871778"/>
                    <a:gd name="connsiteY7" fmla="*/ 1198852 h 1921811"/>
                    <a:gd name="connsiteX8" fmla="*/ 548875 w 1871778"/>
                    <a:gd name="connsiteY8" fmla="*/ 1340105 h 1921811"/>
                    <a:gd name="connsiteX9" fmla="*/ 408826 w 1871778"/>
                    <a:gd name="connsiteY9" fmla="*/ 1831952 h 1921811"/>
                    <a:gd name="connsiteX10" fmla="*/ 91503 w 1871778"/>
                    <a:gd name="connsiteY10" fmla="*/ 1745460 h 1921811"/>
                    <a:gd name="connsiteX11" fmla="*/ 162351 w 1871778"/>
                    <a:gd name="connsiteY11" fmla="*/ 1306860 h 1921811"/>
                    <a:gd name="connsiteX12" fmla="*/ 658564 w 1871778"/>
                    <a:gd name="connsiteY12" fmla="*/ 884385 h 1921811"/>
                    <a:gd name="connsiteX13" fmla="*/ 503237 w 1871778"/>
                    <a:gd name="connsiteY13" fmla="*/ 334632 h 1921811"/>
                    <a:gd name="connsiteX0" fmla="*/ 503237 w 1872731"/>
                    <a:gd name="connsiteY0" fmla="*/ 334632 h 1900904"/>
                    <a:gd name="connsiteX1" fmla="*/ 962796 w 1872731"/>
                    <a:gd name="connsiteY1" fmla="*/ 93876 h 1900904"/>
                    <a:gd name="connsiteX2" fmla="*/ 1233644 w 1872731"/>
                    <a:gd name="connsiteY2" fmla="*/ 1136016 h 1900904"/>
                    <a:gd name="connsiteX3" fmla="*/ 1280545 w 1872731"/>
                    <a:gd name="connsiteY3" fmla="*/ 1403617 h 1900904"/>
                    <a:gd name="connsiteX4" fmla="*/ 1851959 w 1872731"/>
                    <a:gd name="connsiteY4" fmla="*/ 1693172 h 1900904"/>
                    <a:gd name="connsiteX5" fmla="*/ 1453370 w 1872731"/>
                    <a:gd name="connsiteY5" fmla="*/ 1833253 h 1900904"/>
                    <a:gd name="connsiteX6" fmla="*/ 893510 w 1872731"/>
                    <a:gd name="connsiteY6" fmla="*/ 1499079 h 1900904"/>
                    <a:gd name="connsiteX7" fmla="*/ 843208 w 1872731"/>
                    <a:gd name="connsiteY7" fmla="*/ 1198852 h 1900904"/>
                    <a:gd name="connsiteX8" fmla="*/ 548875 w 1872731"/>
                    <a:gd name="connsiteY8" fmla="*/ 1340105 h 1900904"/>
                    <a:gd name="connsiteX9" fmla="*/ 408826 w 1872731"/>
                    <a:gd name="connsiteY9" fmla="*/ 1831952 h 1900904"/>
                    <a:gd name="connsiteX10" fmla="*/ 91503 w 1872731"/>
                    <a:gd name="connsiteY10" fmla="*/ 1745460 h 1900904"/>
                    <a:gd name="connsiteX11" fmla="*/ 162351 w 1872731"/>
                    <a:gd name="connsiteY11" fmla="*/ 1306860 h 1900904"/>
                    <a:gd name="connsiteX12" fmla="*/ 658564 w 1872731"/>
                    <a:gd name="connsiteY12" fmla="*/ 884385 h 1900904"/>
                    <a:gd name="connsiteX13" fmla="*/ 503237 w 1872731"/>
                    <a:gd name="connsiteY13" fmla="*/ 334632 h 1900904"/>
                    <a:gd name="connsiteX0" fmla="*/ 503237 w 1872731"/>
                    <a:gd name="connsiteY0" fmla="*/ 334632 h 1900904"/>
                    <a:gd name="connsiteX1" fmla="*/ 962796 w 1872731"/>
                    <a:gd name="connsiteY1" fmla="*/ 93876 h 1900904"/>
                    <a:gd name="connsiteX2" fmla="*/ 1233644 w 1872731"/>
                    <a:gd name="connsiteY2" fmla="*/ 1136016 h 1900904"/>
                    <a:gd name="connsiteX3" fmla="*/ 1280545 w 1872731"/>
                    <a:gd name="connsiteY3" fmla="*/ 1403617 h 1900904"/>
                    <a:gd name="connsiteX4" fmla="*/ 1851959 w 1872731"/>
                    <a:gd name="connsiteY4" fmla="*/ 1693172 h 1900904"/>
                    <a:gd name="connsiteX5" fmla="*/ 1453370 w 1872731"/>
                    <a:gd name="connsiteY5" fmla="*/ 1833253 h 1900904"/>
                    <a:gd name="connsiteX6" fmla="*/ 893510 w 1872731"/>
                    <a:gd name="connsiteY6" fmla="*/ 1499079 h 1900904"/>
                    <a:gd name="connsiteX7" fmla="*/ 843208 w 1872731"/>
                    <a:gd name="connsiteY7" fmla="*/ 1198852 h 1900904"/>
                    <a:gd name="connsiteX8" fmla="*/ 548875 w 1872731"/>
                    <a:gd name="connsiteY8" fmla="*/ 1340105 h 1900904"/>
                    <a:gd name="connsiteX9" fmla="*/ 408826 w 1872731"/>
                    <a:gd name="connsiteY9" fmla="*/ 1831952 h 1900904"/>
                    <a:gd name="connsiteX10" fmla="*/ 91503 w 1872731"/>
                    <a:gd name="connsiteY10" fmla="*/ 1745460 h 1900904"/>
                    <a:gd name="connsiteX11" fmla="*/ 162351 w 1872731"/>
                    <a:gd name="connsiteY11" fmla="*/ 1306860 h 1900904"/>
                    <a:gd name="connsiteX12" fmla="*/ 658564 w 1872731"/>
                    <a:gd name="connsiteY12" fmla="*/ 884385 h 1900904"/>
                    <a:gd name="connsiteX13" fmla="*/ 503237 w 1872731"/>
                    <a:gd name="connsiteY13" fmla="*/ 334632 h 1900904"/>
                    <a:gd name="connsiteX0" fmla="*/ 503237 w 1877250"/>
                    <a:gd name="connsiteY0" fmla="*/ 334632 h 1900904"/>
                    <a:gd name="connsiteX1" fmla="*/ 962796 w 1877250"/>
                    <a:gd name="connsiteY1" fmla="*/ 93876 h 1900904"/>
                    <a:gd name="connsiteX2" fmla="*/ 1233644 w 1877250"/>
                    <a:gd name="connsiteY2" fmla="*/ 1136016 h 1900904"/>
                    <a:gd name="connsiteX3" fmla="*/ 1280545 w 1877250"/>
                    <a:gd name="connsiteY3" fmla="*/ 1403617 h 1900904"/>
                    <a:gd name="connsiteX4" fmla="*/ 1856737 w 1877250"/>
                    <a:gd name="connsiteY4" fmla="*/ 1679535 h 1900904"/>
                    <a:gd name="connsiteX5" fmla="*/ 1453370 w 1877250"/>
                    <a:gd name="connsiteY5" fmla="*/ 1833253 h 1900904"/>
                    <a:gd name="connsiteX6" fmla="*/ 893510 w 1877250"/>
                    <a:gd name="connsiteY6" fmla="*/ 1499079 h 1900904"/>
                    <a:gd name="connsiteX7" fmla="*/ 843208 w 1877250"/>
                    <a:gd name="connsiteY7" fmla="*/ 1198852 h 1900904"/>
                    <a:gd name="connsiteX8" fmla="*/ 548875 w 1877250"/>
                    <a:gd name="connsiteY8" fmla="*/ 1340105 h 1900904"/>
                    <a:gd name="connsiteX9" fmla="*/ 408826 w 1877250"/>
                    <a:gd name="connsiteY9" fmla="*/ 1831952 h 1900904"/>
                    <a:gd name="connsiteX10" fmla="*/ 91503 w 1877250"/>
                    <a:gd name="connsiteY10" fmla="*/ 1745460 h 1900904"/>
                    <a:gd name="connsiteX11" fmla="*/ 162351 w 1877250"/>
                    <a:gd name="connsiteY11" fmla="*/ 1306860 h 1900904"/>
                    <a:gd name="connsiteX12" fmla="*/ 658564 w 1877250"/>
                    <a:gd name="connsiteY12" fmla="*/ 884385 h 1900904"/>
                    <a:gd name="connsiteX13" fmla="*/ 503237 w 1877250"/>
                    <a:gd name="connsiteY13" fmla="*/ 334632 h 1900904"/>
                    <a:gd name="connsiteX0" fmla="*/ 503237 w 1877250"/>
                    <a:gd name="connsiteY0" fmla="*/ 334632 h 1900904"/>
                    <a:gd name="connsiteX1" fmla="*/ 962796 w 1877250"/>
                    <a:gd name="connsiteY1" fmla="*/ 93876 h 1900904"/>
                    <a:gd name="connsiteX2" fmla="*/ 1233644 w 1877250"/>
                    <a:gd name="connsiteY2" fmla="*/ 1136016 h 1900904"/>
                    <a:gd name="connsiteX3" fmla="*/ 1280545 w 1877250"/>
                    <a:gd name="connsiteY3" fmla="*/ 1403617 h 1900904"/>
                    <a:gd name="connsiteX4" fmla="*/ 1856737 w 1877250"/>
                    <a:gd name="connsiteY4" fmla="*/ 1679535 h 1900904"/>
                    <a:gd name="connsiteX5" fmla="*/ 1453370 w 1877250"/>
                    <a:gd name="connsiteY5" fmla="*/ 1833253 h 1900904"/>
                    <a:gd name="connsiteX6" fmla="*/ 893510 w 1877250"/>
                    <a:gd name="connsiteY6" fmla="*/ 1499079 h 1900904"/>
                    <a:gd name="connsiteX7" fmla="*/ 843208 w 1877250"/>
                    <a:gd name="connsiteY7" fmla="*/ 1198852 h 1900904"/>
                    <a:gd name="connsiteX8" fmla="*/ 548875 w 1877250"/>
                    <a:gd name="connsiteY8" fmla="*/ 1340105 h 1900904"/>
                    <a:gd name="connsiteX9" fmla="*/ 408826 w 1877250"/>
                    <a:gd name="connsiteY9" fmla="*/ 1831952 h 1900904"/>
                    <a:gd name="connsiteX10" fmla="*/ 91503 w 1877250"/>
                    <a:gd name="connsiteY10" fmla="*/ 1745460 h 1900904"/>
                    <a:gd name="connsiteX11" fmla="*/ 162351 w 1877250"/>
                    <a:gd name="connsiteY11" fmla="*/ 1306860 h 1900904"/>
                    <a:gd name="connsiteX12" fmla="*/ 658564 w 1877250"/>
                    <a:gd name="connsiteY12" fmla="*/ 884385 h 1900904"/>
                    <a:gd name="connsiteX13" fmla="*/ 503237 w 1877250"/>
                    <a:gd name="connsiteY13" fmla="*/ 334632 h 1900904"/>
                    <a:gd name="connsiteX0" fmla="*/ 503237 w 1877250"/>
                    <a:gd name="connsiteY0" fmla="*/ 334632 h 1900904"/>
                    <a:gd name="connsiteX1" fmla="*/ 962796 w 1877250"/>
                    <a:gd name="connsiteY1" fmla="*/ 93876 h 1900904"/>
                    <a:gd name="connsiteX2" fmla="*/ 1233644 w 1877250"/>
                    <a:gd name="connsiteY2" fmla="*/ 1136016 h 1900904"/>
                    <a:gd name="connsiteX3" fmla="*/ 1280545 w 1877250"/>
                    <a:gd name="connsiteY3" fmla="*/ 1403617 h 1900904"/>
                    <a:gd name="connsiteX4" fmla="*/ 1856737 w 1877250"/>
                    <a:gd name="connsiteY4" fmla="*/ 1679535 h 1900904"/>
                    <a:gd name="connsiteX5" fmla="*/ 1453370 w 1877250"/>
                    <a:gd name="connsiteY5" fmla="*/ 1833253 h 1900904"/>
                    <a:gd name="connsiteX6" fmla="*/ 893510 w 1877250"/>
                    <a:gd name="connsiteY6" fmla="*/ 1499079 h 1900904"/>
                    <a:gd name="connsiteX7" fmla="*/ 843208 w 1877250"/>
                    <a:gd name="connsiteY7" fmla="*/ 1198852 h 1900904"/>
                    <a:gd name="connsiteX8" fmla="*/ 548875 w 1877250"/>
                    <a:gd name="connsiteY8" fmla="*/ 1340105 h 1900904"/>
                    <a:gd name="connsiteX9" fmla="*/ 408826 w 1877250"/>
                    <a:gd name="connsiteY9" fmla="*/ 1831952 h 1900904"/>
                    <a:gd name="connsiteX10" fmla="*/ 91503 w 1877250"/>
                    <a:gd name="connsiteY10" fmla="*/ 1745460 h 1900904"/>
                    <a:gd name="connsiteX11" fmla="*/ 162351 w 1877250"/>
                    <a:gd name="connsiteY11" fmla="*/ 1306860 h 1900904"/>
                    <a:gd name="connsiteX12" fmla="*/ 658564 w 1877250"/>
                    <a:gd name="connsiteY12" fmla="*/ 884385 h 1900904"/>
                    <a:gd name="connsiteX13" fmla="*/ 503237 w 1877250"/>
                    <a:gd name="connsiteY13" fmla="*/ 334632 h 1900904"/>
                    <a:gd name="connsiteX0" fmla="*/ 503237 w 1877250"/>
                    <a:gd name="connsiteY0" fmla="*/ 334632 h 1900904"/>
                    <a:gd name="connsiteX1" fmla="*/ 962796 w 1877250"/>
                    <a:gd name="connsiteY1" fmla="*/ 93876 h 1900904"/>
                    <a:gd name="connsiteX2" fmla="*/ 1238422 w 1877250"/>
                    <a:gd name="connsiteY2" fmla="*/ 1136016 h 1900904"/>
                    <a:gd name="connsiteX3" fmla="*/ 1280545 w 1877250"/>
                    <a:gd name="connsiteY3" fmla="*/ 1403617 h 1900904"/>
                    <a:gd name="connsiteX4" fmla="*/ 1856737 w 1877250"/>
                    <a:gd name="connsiteY4" fmla="*/ 1679535 h 1900904"/>
                    <a:gd name="connsiteX5" fmla="*/ 1453370 w 1877250"/>
                    <a:gd name="connsiteY5" fmla="*/ 1833253 h 1900904"/>
                    <a:gd name="connsiteX6" fmla="*/ 893510 w 1877250"/>
                    <a:gd name="connsiteY6" fmla="*/ 1499079 h 1900904"/>
                    <a:gd name="connsiteX7" fmla="*/ 843208 w 1877250"/>
                    <a:gd name="connsiteY7" fmla="*/ 1198852 h 1900904"/>
                    <a:gd name="connsiteX8" fmla="*/ 548875 w 1877250"/>
                    <a:gd name="connsiteY8" fmla="*/ 1340105 h 1900904"/>
                    <a:gd name="connsiteX9" fmla="*/ 408826 w 1877250"/>
                    <a:gd name="connsiteY9" fmla="*/ 1831952 h 1900904"/>
                    <a:gd name="connsiteX10" fmla="*/ 91503 w 1877250"/>
                    <a:gd name="connsiteY10" fmla="*/ 1745460 h 1900904"/>
                    <a:gd name="connsiteX11" fmla="*/ 162351 w 1877250"/>
                    <a:gd name="connsiteY11" fmla="*/ 1306860 h 1900904"/>
                    <a:gd name="connsiteX12" fmla="*/ 658564 w 1877250"/>
                    <a:gd name="connsiteY12" fmla="*/ 884385 h 1900904"/>
                    <a:gd name="connsiteX13" fmla="*/ 503237 w 1877250"/>
                    <a:gd name="connsiteY13" fmla="*/ 334632 h 1900904"/>
                    <a:gd name="connsiteX0" fmla="*/ 503237 w 1877250"/>
                    <a:gd name="connsiteY0" fmla="*/ 334632 h 1900904"/>
                    <a:gd name="connsiteX1" fmla="*/ 962796 w 1877250"/>
                    <a:gd name="connsiteY1" fmla="*/ 93876 h 1900904"/>
                    <a:gd name="connsiteX2" fmla="*/ 1238422 w 1877250"/>
                    <a:gd name="connsiteY2" fmla="*/ 1136016 h 1900904"/>
                    <a:gd name="connsiteX3" fmla="*/ 1280545 w 1877250"/>
                    <a:gd name="connsiteY3" fmla="*/ 1403617 h 1900904"/>
                    <a:gd name="connsiteX4" fmla="*/ 1856737 w 1877250"/>
                    <a:gd name="connsiteY4" fmla="*/ 1679535 h 1900904"/>
                    <a:gd name="connsiteX5" fmla="*/ 1453370 w 1877250"/>
                    <a:gd name="connsiteY5" fmla="*/ 1833253 h 1900904"/>
                    <a:gd name="connsiteX6" fmla="*/ 893510 w 1877250"/>
                    <a:gd name="connsiteY6" fmla="*/ 1499079 h 1900904"/>
                    <a:gd name="connsiteX7" fmla="*/ 843208 w 1877250"/>
                    <a:gd name="connsiteY7" fmla="*/ 1198852 h 1900904"/>
                    <a:gd name="connsiteX8" fmla="*/ 548875 w 1877250"/>
                    <a:gd name="connsiteY8" fmla="*/ 1340105 h 1900904"/>
                    <a:gd name="connsiteX9" fmla="*/ 408826 w 1877250"/>
                    <a:gd name="connsiteY9" fmla="*/ 1831952 h 1900904"/>
                    <a:gd name="connsiteX10" fmla="*/ 91503 w 1877250"/>
                    <a:gd name="connsiteY10" fmla="*/ 1745460 h 1900904"/>
                    <a:gd name="connsiteX11" fmla="*/ 162351 w 1877250"/>
                    <a:gd name="connsiteY11" fmla="*/ 1306860 h 1900904"/>
                    <a:gd name="connsiteX12" fmla="*/ 658564 w 1877250"/>
                    <a:gd name="connsiteY12" fmla="*/ 884385 h 1900904"/>
                    <a:gd name="connsiteX13" fmla="*/ 503237 w 1877250"/>
                    <a:gd name="connsiteY13" fmla="*/ 334632 h 1900904"/>
                    <a:gd name="connsiteX0" fmla="*/ 503237 w 1872731"/>
                    <a:gd name="connsiteY0" fmla="*/ 334632 h 1900904"/>
                    <a:gd name="connsiteX1" fmla="*/ 962796 w 1872731"/>
                    <a:gd name="connsiteY1" fmla="*/ 93876 h 1900904"/>
                    <a:gd name="connsiteX2" fmla="*/ 1238422 w 1872731"/>
                    <a:gd name="connsiteY2" fmla="*/ 1136016 h 1900904"/>
                    <a:gd name="connsiteX3" fmla="*/ 1280545 w 1872731"/>
                    <a:gd name="connsiteY3" fmla="*/ 1403617 h 1900904"/>
                    <a:gd name="connsiteX4" fmla="*/ 1851959 w 1872731"/>
                    <a:gd name="connsiteY4" fmla="*/ 1682944 h 1900904"/>
                    <a:gd name="connsiteX5" fmla="*/ 1453370 w 1872731"/>
                    <a:gd name="connsiteY5" fmla="*/ 1833253 h 1900904"/>
                    <a:gd name="connsiteX6" fmla="*/ 893510 w 1872731"/>
                    <a:gd name="connsiteY6" fmla="*/ 1499079 h 1900904"/>
                    <a:gd name="connsiteX7" fmla="*/ 843208 w 1872731"/>
                    <a:gd name="connsiteY7" fmla="*/ 1198852 h 1900904"/>
                    <a:gd name="connsiteX8" fmla="*/ 548875 w 1872731"/>
                    <a:gd name="connsiteY8" fmla="*/ 1340105 h 1900904"/>
                    <a:gd name="connsiteX9" fmla="*/ 408826 w 1872731"/>
                    <a:gd name="connsiteY9" fmla="*/ 1831952 h 1900904"/>
                    <a:gd name="connsiteX10" fmla="*/ 91503 w 1872731"/>
                    <a:gd name="connsiteY10" fmla="*/ 1745460 h 1900904"/>
                    <a:gd name="connsiteX11" fmla="*/ 162351 w 1872731"/>
                    <a:gd name="connsiteY11" fmla="*/ 1306860 h 1900904"/>
                    <a:gd name="connsiteX12" fmla="*/ 658564 w 1872731"/>
                    <a:gd name="connsiteY12" fmla="*/ 884385 h 1900904"/>
                    <a:gd name="connsiteX13" fmla="*/ 503237 w 1872731"/>
                    <a:gd name="connsiteY13" fmla="*/ 334632 h 1900904"/>
                    <a:gd name="connsiteX0" fmla="*/ 503237 w 1873833"/>
                    <a:gd name="connsiteY0" fmla="*/ 334632 h 1900904"/>
                    <a:gd name="connsiteX1" fmla="*/ 962796 w 1873833"/>
                    <a:gd name="connsiteY1" fmla="*/ 93876 h 1900904"/>
                    <a:gd name="connsiteX2" fmla="*/ 1238422 w 1873833"/>
                    <a:gd name="connsiteY2" fmla="*/ 1136016 h 1900904"/>
                    <a:gd name="connsiteX3" fmla="*/ 1280545 w 1873833"/>
                    <a:gd name="connsiteY3" fmla="*/ 1403617 h 1900904"/>
                    <a:gd name="connsiteX4" fmla="*/ 1851959 w 1873833"/>
                    <a:gd name="connsiteY4" fmla="*/ 1682944 h 1900904"/>
                    <a:gd name="connsiteX5" fmla="*/ 1472483 w 1873833"/>
                    <a:gd name="connsiteY5" fmla="*/ 1826434 h 1900904"/>
                    <a:gd name="connsiteX6" fmla="*/ 893510 w 1873833"/>
                    <a:gd name="connsiteY6" fmla="*/ 1499079 h 1900904"/>
                    <a:gd name="connsiteX7" fmla="*/ 843208 w 1873833"/>
                    <a:gd name="connsiteY7" fmla="*/ 1198852 h 1900904"/>
                    <a:gd name="connsiteX8" fmla="*/ 548875 w 1873833"/>
                    <a:gd name="connsiteY8" fmla="*/ 1340105 h 1900904"/>
                    <a:gd name="connsiteX9" fmla="*/ 408826 w 1873833"/>
                    <a:gd name="connsiteY9" fmla="*/ 1831952 h 1900904"/>
                    <a:gd name="connsiteX10" fmla="*/ 91503 w 1873833"/>
                    <a:gd name="connsiteY10" fmla="*/ 1745460 h 1900904"/>
                    <a:gd name="connsiteX11" fmla="*/ 162351 w 1873833"/>
                    <a:gd name="connsiteY11" fmla="*/ 1306860 h 1900904"/>
                    <a:gd name="connsiteX12" fmla="*/ 658564 w 1873833"/>
                    <a:gd name="connsiteY12" fmla="*/ 884385 h 1900904"/>
                    <a:gd name="connsiteX13" fmla="*/ 503237 w 1873833"/>
                    <a:gd name="connsiteY13" fmla="*/ 334632 h 1900904"/>
                    <a:gd name="connsiteX0" fmla="*/ 503237 w 1873833"/>
                    <a:gd name="connsiteY0" fmla="*/ 334632 h 1900904"/>
                    <a:gd name="connsiteX1" fmla="*/ 962796 w 1873833"/>
                    <a:gd name="connsiteY1" fmla="*/ 93876 h 1900904"/>
                    <a:gd name="connsiteX2" fmla="*/ 1238422 w 1873833"/>
                    <a:gd name="connsiteY2" fmla="*/ 1136016 h 1900904"/>
                    <a:gd name="connsiteX3" fmla="*/ 1280545 w 1873833"/>
                    <a:gd name="connsiteY3" fmla="*/ 1403617 h 1900904"/>
                    <a:gd name="connsiteX4" fmla="*/ 1851959 w 1873833"/>
                    <a:gd name="connsiteY4" fmla="*/ 1682944 h 1900904"/>
                    <a:gd name="connsiteX5" fmla="*/ 1472483 w 1873833"/>
                    <a:gd name="connsiteY5" fmla="*/ 1833253 h 1900904"/>
                    <a:gd name="connsiteX6" fmla="*/ 893510 w 1873833"/>
                    <a:gd name="connsiteY6" fmla="*/ 1499079 h 1900904"/>
                    <a:gd name="connsiteX7" fmla="*/ 843208 w 1873833"/>
                    <a:gd name="connsiteY7" fmla="*/ 1198852 h 1900904"/>
                    <a:gd name="connsiteX8" fmla="*/ 548875 w 1873833"/>
                    <a:gd name="connsiteY8" fmla="*/ 1340105 h 1900904"/>
                    <a:gd name="connsiteX9" fmla="*/ 408826 w 1873833"/>
                    <a:gd name="connsiteY9" fmla="*/ 1831952 h 1900904"/>
                    <a:gd name="connsiteX10" fmla="*/ 91503 w 1873833"/>
                    <a:gd name="connsiteY10" fmla="*/ 1745460 h 1900904"/>
                    <a:gd name="connsiteX11" fmla="*/ 162351 w 1873833"/>
                    <a:gd name="connsiteY11" fmla="*/ 1306860 h 1900904"/>
                    <a:gd name="connsiteX12" fmla="*/ 658564 w 1873833"/>
                    <a:gd name="connsiteY12" fmla="*/ 884385 h 1900904"/>
                    <a:gd name="connsiteX13" fmla="*/ 503237 w 1873833"/>
                    <a:gd name="connsiteY13" fmla="*/ 334632 h 1900904"/>
                    <a:gd name="connsiteX0" fmla="*/ 503237 w 1877969"/>
                    <a:gd name="connsiteY0" fmla="*/ 334632 h 1900904"/>
                    <a:gd name="connsiteX1" fmla="*/ 962796 w 1877969"/>
                    <a:gd name="connsiteY1" fmla="*/ 93876 h 1900904"/>
                    <a:gd name="connsiteX2" fmla="*/ 1238422 w 1877969"/>
                    <a:gd name="connsiteY2" fmla="*/ 1136016 h 1900904"/>
                    <a:gd name="connsiteX3" fmla="*/ 1280545 w 1877969"/>
                    <a:gd name="connsiteY3" fmla="*/ 1403617 h 1900904"/>
                    <a:gd name="connsiteX4" fmla="*/ 1851959 w 1877969"/>
                    <a:gd name="connsiteY4" fmla="*/ 1682944 h 1900904"/>
                    <a:gd name="connsiteX5" fmla="*/ 1472483 w 1877969"/>
                    <a:gd name="connsiteY5" fmla="*/ 1833253 h 1900904"/>
                    <a:gd name="connsiteX6" fmla="*/ 893510 w 1877969"/>
                    <a:gd name="connsiteY6" fmla="*/ 1499079 h 1900904"/>
                    <a:gd name="connsiteX7" fmla="*/ 843208 w 1877969"/>
                    <a:gd name="connsiteY7" fmla="*/ 1198852 h 1900904"/>
                    <a:gd name="connsiteX8" fmla="*/ 548875 w 1877969"/>
                    <a:gd name="connsiteY8" fmla="*/ 1340105 h 1900904"/>
                    <a:gd name="connsiteX9" fmla="*/ 408826 w 1877969"/>
                    <a:gd name="connsiteY9" fmla="*/ 1831952 h 1900904"/>
                    <a:gd name="connsiteX10" fmla="*/ 91503 w 1877969"/>
                    <a:gd name="connsiteY10" fmla="*/ 1745460 h 1900904"/>
                    <a:gd name="connsiteX11" fmla="*/ 162351 w 1877969"/>
                    <a:gd name="connsiteY11" fmla="*/ 1306860 h 1900904"/>
                    <a:gd name="connsiteX12" fmla="*/ 658564 w 1877969"/>
                    <a:gd name="connsiteY12" fmla="*/ 884385 h 1900904"/>
                    <a:gd name="connsiteX13" fmla="*/ 503237 w 1877969"/>
                    <a:gd name="connsiteY13" fmla="*/ 334632 h 1900904"/>
                    <a:gd name="connsiteX0" fmla="*/ 532920 w 1907652"/>
                    <a:gd name="connsiteY0" fmla="*/ 334632 h 1895319"/>
                    <a:gd name="connsiteX1" fmla="*/ 992479 w 1907652"/>
                    <a:gd name="connsiteY1" fmla="*/ 93876 h 1895319"/>
                    <a:gd name="connsiteX2" fmla="*/ 1268105 w 1907652"/>
                    <a:gd name="connsiteY2" fmla="*/ 1136016 h 1895319"/>
                    <a:gd name="connsiteX3" fmla="*/ 1310228 w 1907652"/>
                    <a:gd name="connsiteY3" fmla="*/ 1403617 h 1895319"/>
                    <a:gd name="connsiteX4" fmla="*/ 1881642 w 1907652"/>
                    <a:gd name="connsiteY4" fmla="*/ 1682944 h 1895319"/>
                    <a:gd name="connsiteX5" fmla="*/ 1502166 w 1907652"/>
                    <a:gd name="connsiteY5" fmla="*/ 1833253 h 1895319"/>
                    <a:gd name="connsiteX6" fmla="*/ 923193 w 1907652"/>
                    <a:gd name="connsiteY6" fmla="*/ 1499079 h 1895319"/>
                    <a:gd name="connsiteX7" fmla="*/ 872891 w 1907652"/>
                    <a:gd name="connsiteY7" fmla="*/ 1198852 h 1895319"/>
                    <a:gd name="connsiteX8" fmla="*/ 578558 w 1907652"/>
                    <a:gd name="connsiteY8" fmla="*/ 1340105 h 1895319"/>
                    <a:gd name="connsiteX9" fmla="*/ 438509 w 1907652"/>
                    <a:gd name="connsiteY9" fmla="*/ 1831952 h 1895319"/>
                    <a:gd name="connsiteX10" fmla="*/ 87738 w 1907652"/>
                    <a:gd name="connsiteY10" fmla="*/ 1728413 h 1895319"/>
                    <a:gd name="connsiteX11" fmla="*/ 192034 w 1907652"/>
                    <a:gd name="connsiteY11" fmla="*/ 1306860 h 1895319"/>
                    <a:gd name="connsiteX12" fmla="*/ 688247 w 1907652"/>
                    <a:gd name="connsiteY12" fmla="*/ 884385 h 1895319"/>
                    <a:gd name="connsiteX13" fmla="*/ 532920 w 1907652"/>
                    <a:gd name="connsiteY13" fmla="*/ 334632 h 1895319"/>
                    <a:gd name="connsiteX0" fmla="*/ 532920 w 1907652"/>
                    <a:gd name="connsiteY0" fmla="*/ 334632 h 1895319"/>
                    <a:gd name="connsiteX1" fmla="*/ 992479 w 1907652"/>
                    <a:gd name="connsiteY1" fmla="*/ 93876 h 1895319"/>
                    <a:gd name="connsiteX2" fmla="*/ 1268105 w 1907652"/>
                    <a:gd name="connsiteY2" fmla="*/ 1136016 h 1895319"/>
                    <a:gd name="connsiteX3" fmla="*/ 1310228 w 1907652"/>
                    <a:gd name="connsiteY3" fmla="*/ 1403617 h 1895319"/>
                    <a:gd name="connsiteX4" fmla="*/ 1881642 w 1907652"/>
                    <a:gd name="connsiteY4" fmla="*/ 1682944 h 1895319"/>
                    <a:gd name="connsiteX5" fmla="*/ 1502166 w 1907652"/>
                    <a:gd name="connsiteY5" fmla="*/ 1833253 h 1895319"/>
                    <a:gd name="connsiteX6" fmla="*/ 923193 w 1907652"/>
                    <a:gd name="connsiteY6" fmla="*/ 1499079 h 1895319"/>
                    <a:gd name="connsiteX7" fmla="*/ 872891 w 1907652"/>
                    <a:gd name="connsiteY7" fmla="*/ 1198852 h 1895319"/>
                    <a:gd name="connsiteX8" fmla="*/ 578558 w 1907652"/>
                    <a:gd name="connsiteY8" fmla="*/ 1340105 h 1895319"/>
                    <a:gd name="connsiteX9" fmla="*/ 438509 w 1907652"/>
                    <a:gd name="connsiteY9" fmla="*/ 1831952 h 1895319"/>
                    <a:gd name="connsiteX10" fmla="*/ 87738 w 1907652"/>
                    <a:gd name="connsiteY10" fmla="*/ 1728413 h 1895319"/>
                    <a:gd name="connsiteX11" fmla="*/ 192034 w 1907652"/>
                    <a:gd name="connsiteY11" fmla="*/ 1306860 h 1895319"/>
                    <a:gd name="connsiteX12" fmla="*/ 688247 w 1907652"/>
                    <a:gd name="connsiteY12" fmla="*/ 884385 h 1895319"/>
                    <a:gd name="connsiteX13" fmla="*/ 532920 w 1907652"/>
                    <a:gd name="connsiteY13" fmla="*/ 334632 h 1895319"/>
                    <a:gd name="connsiteX0" fmla="*/ 529449 w 1904181"/>
                    <a:gd name="connsiteY0" fmla="*/ 334632 h 1895319"/>
                    <a:gd name="connsiteX1" fmla="*/ 989008 w 1904181"/>
                    <a:gd name="connsiteY1" fmla="*/ 93876 h 1895319"/>
                    <a:gd name="connsiteX2" fmla="*/ 1264634 w 1904181"/>
                    <a:gd name="connsiteY2" fmla="*/ 1136016 h 1895319"/>
                    <a:gd name="connsiteX3" fmla="*/ 1306757 w 1904181"/>
                    <a:gd name="connsiteY3" fmla="*/ 1403617 h 1895319"/>
                    <a:gd name="connsiteX4" fmla="*/ 1878171 w 1904181"/>
                    <a:gd name="connsiteY4" fmla="*/ 1682944 h 1895319"/>
                    <a:gd name="connsiteX5" fmla="*/ 1498695 w 1904181"/>
                    <a:gd name="connsiteY5" fmla="*/ 1833253 h 1895319"/>
                    <a:gd name="connsiteX6" fmla="*/ 919722 w 1904181"/>
                    <a:gd name="connsiteY6" fmla="*/ 1499079 h 1895319"/>
                    <a:gd name="connsiteX7" fmla="*/ 869420 w 1904181"/>
                    <a:gd name="connsiteY7" fmla="*/ 1198852 h 1895319"/>
                    <a:gd name="connsiteX8" fmla="*/ 575087 w 1904181"/>
                    <a:gd name="connsiteY8" fmla="*/ 1340105 h 1895319"/>
                    <a:gd name="connsiteX9" fmla="*/ 468486 w 1904181"/>
                    <a:gd name="connsiteY9" fmla="*/ 1831952 h 1895319"/>
                    <a:gd name="connsiteX10" fmla="*/ 84267 w 1904181"/>
                    <a:gd name="connsiteY10" fmla="*/ 1728413 h 1895319"/>
                    <a:gd name="connsiteX11" fmla="*/ 188563 w 1904181"/>
                    <a:gd name="connsiteY11" fmla="*/ 1306860 h 1895319"/>
                    <a:gd name="connsiteX12" fmla="*/ 684776 w 1904181"/>
                    <a:gd name="connsiteY12" fmla="*/ 884385 h 1895319"/>
                    <a:gd name="connsiteX13" fmla="*/ 529449 w 1904181"/>
                    <a:gd name="connsiteY13" fmla="*/ 334632 h 1895319"/>
                    <a:gd name="connsiteX0" fmla="*/ 529449 w 1904181"/>
                    <a:gd name="connsiteY0" fmla="*/ 334632 h 1895319"/>
                    <a:gd name="connsiteX1" fmla="*/ 989008 w 1904181"/>
                    <a:gd name="connsiteY1" fmla="*/ 93876 h 1895319"/>
                    <a:gd name="connsiteX2" fmla="*/ 1264634 w 1904181"/>
                    <a:gd name="connsiteY2" fmla="*/ 1136016 h 1895319"/>
                    <a:gd name="connsiteX3" fmla="*/ 1306757 w 1904181"/>
                    <a:gd name="connsiteY3" fmla="*/ 1403617 h 1895319"/>
                    <a:gd name="connsiteX4" fmla="*/ 1878171 w 1904181"/>
                    <a:gd name="connsiteY4" fmla="*/ 1682944 h 1895319"/>
                    <a:gd name="connsiteX5" fmla="*/ 1498695 w 1904181"/>
                    <a:gd name="connsiteY5" fmla="*/ 1833253 h 1895319"/>
                    <a:gd name="connsiteX6" fmla="*/ 919722 w 1904181"/>
                    <a:gd name="connsiteY6" fmla="*/ 1499079 h 1895319"/>
                    <a:gd name="connsiteX7" fmla="*/ 869420 w 1904181"/>
                    <a:gd name="connsiteY7" fmla="*/ 1198852 h 1895319"/>
                    <a:gd name="connsiteX8" fmla="*/ 575087 w 1904181"/>
                    <a:gd name="connsiteY8" fmla="*/ 1340105 h 1895319"/>
                    <a:gd name="connsiteX9" fmla="*/ 468486 w 1904181"/>
                    <a:gd name="connsiteY9" fmla="*/ 1831952 h 1895319"/>
                    <a:gd name="connsiteX10" fmla="*/ 84267 w 1904181"/>
                    <a:gd name="connsiteY10" fmla="*/ 1728413 h 1895319"/>
                    <a:gd name="connsiteX11" fmla="*/ 188563 w 1904181"/>
                    <a:gd name="connsiteY11" fmla="*/ 1306860 h 1895319"/>
                    <a:gd name="connsiteX12" fmla="*/ 684776 w 1904181"/>
                    <a:gd name="connsiteY12" fmla="*/ 884385 h 1895319"/>
                    <a:gd name="connsiteX13" fmla="*/ 529449 w 1904181"/>
                    <a:gd name="connsiteY13" fmla="*/ 334632 h 1895319"/>
                    <a:gd name="connsiteX0" fmla="*/ 529449 w 1904181"/>
                    <a:gd name="connsiteY0" fmla="*/ 334632 h 1895319"/>
                    <a:gd name="connsiteX1" fmla="*/ 989008 w 1904181"/>
                    <a:gd name="connsiteY1" fmla="*/ 93876 h 1895319"/>
                    <a:gd name="connsiteX2" fmla="*/ 1264634 w 1904181"/>
                    <a:gd name="connsiteY2" fmla="*/ 1136016 h 1895319"/>
                    <a:gd name="connsiteX3" fmla="*/ 1306757 w 1904181"/>
                    <a:gd name="connsiteY3" fmla="*/ 1403617 h 1895319"/>
                    <a:gd name="connsiteX4" fmla="*/ 1878171 w 1904181"/>
                    <a:gd name="connsiteY4" fmla="*/ 1682944 h 1895319"/>
                    <a:gd name="connsiteX5" fmla="*/ 1498695 w 1904181"/>
                    <a:gd name="connsiteY5" fmla="*/ 1833253 h 1895319"/>
                    <a:gd name="connsiteX6" fmla="*/ 919722 w 1904181"/>
                    <a:gd name="connsiteY6" fmla="*/ 1499079 h 1895319"/>
                    <a:gd name="connsiteX7" fmla="*/ 869420 w 1904181"/>
                    <a:gd name="connsiteY7" fmla="*/ 1198852 h 1895319"/>
                    <a:gd name="connsiteX8" fmla="*/ 594200 w 1904181"/>
                    <a:gd name="connsiteY8" fmla="*/ 1353742 h 1895319"/>
                    <a:gd name="connsiteX9" fmla="*/ 468486 w 1904181"/>
                    <a:gd name="connsiteY9" fmla="*/ 1831952 h 1895319"/>
                    <a:gd name="connsiteX10" fmla="*/ 84267 w 1904181"/>
                    <a:gd name="connsiteY10" fmla="*/ 1728413 h 1895319"/>
                    <a:gd name="connsiteX11" fmla="*/ 188563 w 1904181"/>
                    <a:gd name="connsiteY11" fmla="*/ 1306860 h 1895319"/>
                    <a:gd name="connsiteX12" fmla="*/ 684776 w 1904181"/>
                    <a:gd name="connsiteY12" fmla="*/ 884385 h 1895319"/>
                    <a:gd name="connsiteX13" fmla="*/ 529449 w 1904181"/>
                    <a:gd name="connsiteY13" fmla="*/ 334632 h 1895319"/>
                    <a:gd name="connsiteX0" fmla="*/ 529449 w 1904181"/>
                    <a:gd name="connsiteY0" fmla="*/ 334632 h 1895319"/>
                    <a:gd name="connsiteX1" fmla="*/ 989008 w 1904181"/>
                    <a:gd name="connsiteY1" fmla="*/ 93876 h 1895319"/>
                    <a:gd name="connsiteX2" fmla="*/ 1264634 w 1904181"/>
                    <a:gd name="connsiteY2" fmla="*/ 1136016 h 1895319"/>
                    <a:gd name="connsiteX3" fmla="*/ 1306757 w 1904181"/>
                    <a:gd name="connsiteY3" fmla="*/ 1403617 h 1895319"/>
                    <a:gd name="connsiteX4" fmla="*/ 1878171 w 1904181"/>
                    <a:gd name="connsiteY4" fmla="*/ 1682944 h 1895319"/>
                    <a:gd name="connsiteX5" fmla="*/ 1498695 w 1904181"/>
                    <a:gd name="connsiteY5" fmla="*/ 1833253 h 1895319"/>
                    <a:gd name="connsiteX6" fmla="*/ 919722 w 1904181"/>
                    <a:gd name="connsiteY6" fmla="*/ 1499079 h 1895319"/>
                    <a:gd name="connsiteX7" fmla="*/ 869420 w 1904181"/>
                    <a:gd name="connsiteY7" fmla="*/ 1198852 h 1895319"/>
                    <a:gd name="connsiteX8" fmla="*/ 594200 w 1904181"/>
                    <a:gd name="connsiteY8" fmla="*/ 1353742 h 1895319"/>
                    <a:gd name="connsiteX9" fmla="*/ 468486 w 1904181"/>
                    <a:gd name="connsiteY9" fmla="*/ 1831952 h 1895319"/>
                    <a:gd name="connsiteX10" fmla="*/ 84267 w 1904181"/>
                    <a:gd name="connsiteY10" fmla="*/ 1728413 h 1895319"/>
                    <a:gd name="connsiteX11" fmla="*/ 188563 w 1904181"/>
                    <a:gd name="connsiteY11" fmla="*/ 1306860 h 1895319"/>
                    <a:gd name="connsiteX12" fmla="*/ 684776 w 1904181"/>
                    <a:gd name="connsiteY12" fmla="*/ 884385 h 1895319"/>
                    <a:gd name="connsiteX13" fmla="*/ 529449 w 1904181"/>
                    <a:gd name="connsiteY13" fmla="*/ 334632 h 1895319"/>
                    <a:gd name="connsiteX0" fmla="*/ 528975 w 1903707"/>
                    <a:gd name="connsiteY0" fmla="*/ 334632 h 1887369"/>
                    <a:gd name="connsiteX1" fmla="*/ 988534 w 1903707"/>
                    <a:gd name="connsiteY1" fmla="*/ 93876 h 1887369"/>
                    <a:gd name="connsiteX2" fmla="*/ 1264160 w 1903707"/>
                    <a:gd name="connsiteY2" fmla="*/ 1136016 h 1887369"/>
                    <a:gd name="connsiteX3" fmla="*/ 1306283 w 1903707"/>
                    <a:gd name="connsiteY3" fmla="*/ 1403617 h 1887369"/>
                    <a:gd name="connsiteX4" fmla="*/ 1877697 w 1903707"/>
                    <a:gd name="connsiteY4" fmla="*/ 1682944 h 1887369"/>
                    <a:gd name="connsiteX5" fmla="*/ 1498221 w 1903707"/>
                    <a:gd name="connsiteY5" fmla="*/ 1833253 h 1887369"/>
                    <a:gd name="connsiteX6" fmla="*/ 919248 w 1903707"/>
                    <a:gd name="connsiteY6" fmla="*/ 1499079 h 1887369"/>
                    <a:gd name="connsiteX7" fmla="*/ 868946 w 1903707"/>
                    <a:gd name="connsiteY7" fmla="*/ 1198852 h 1887369"/>
                    <a:gd name="connsiteX8" fmla="*/ 593726 w 1903707"/>
                    <a:gd name="connsiteY8" fmla="*/ 1353742 h 1887369"/>
                    <a:gd name="connsiteX9" fmla="*/ 472791 w 1903707"/>
                    <a:gd name="connsiteY9" fmla="*/ 1773993 h 1887369"/>
                    <a:gd name="connsiteX10" fmla="*/ 83793 w 1903707"/>
                    <a:gd name="connsiteY10" fmla="*/ 1728413 h 1887369"/>
                    <a:gd name="connsiteX11" fmla="*/ 188089 w 1903707"/>
                    <a:gd name="connsiteY11" fmla="*/ 1306860 h 1887369"/>
                    <a:gd name="connsiteX12" fmla="*/ 684302 w 1903707"/>
                    <a:gd name="connsiteY12" fmla="*/ 884385 h 1887369"/>
                    <a:gd name="connsiteX13" fmla="*/ 528975 w 1903707"/>
                    <a:gd name="connsiteY13" fmla="*/ 334632 h 1887369"/>
                    <a:gd name="connsiteX0" fmla="*/ 445400 w 1820132"/>
                    <a:gd name="connsiteY0" fmla="*/ 334632 h 1895405"/>
                    <a:gd name="connsiteX1" fmla="*/ 904959 w 1820132"/>
                    <a:gd name="connsiteY1" fmla="*/ 93876 h 1895405"/>
                    <a:gd name="connsiteX2" fmla="*/ 1180585 w 1820132"/>
                    <a:gd name="connsiteY2" fmla="*/ 1136016 h 1895405"/>
                    <a:gd name="connsiteX3" fmla="*/ 1222708 w 1820132"/>
                    <a:gd name="connsiteY3" fmla="*/ 1403617 h 1895405"/>
                    <a:gd name="connsiteX4" fmla="*/ 1794122 w 1820132"/>
                    <a:gd name="connsiteY4" fmla="*/ 1682944 h 1895405"/>
                    <a:gd name="connsiteX5" fmla="*/ 1414646 w 1820132"/>
                    <a:gd name="connsiteY5" fmla="*/ 1833253 h 1895405"/>
                    <a:gd name="connsiteX6" fmla="*/ 835673 w 1820132"/>
                    <a:gd name="connsiteY6" fmla="*/ 1499079 h 1895405"/>
                    <a:gd name="connsiteX7" fmla="*/ 785371 w 1820132"/>
                    <a:gd name="connsiteY7" fmla="*/ 1198852 h 1895405"/>
                    <a:gd name="connsiteX8" fmla="*/ 510151 w 1820132"/>
                    <a:gd name="connsiteY8" fmla="*/ 1353742 h 1895405"/>
                    <a:gd name="connsiteX9" fmla="*/ 389216 w 1820132"/>
                    <a:gd name="connsiteY9" fmla="*/ 1773993 h 1895405"/>
                    <a:gd name="connsiteX10" fmla="*/ 218 w 1820132"/>
                    <a:gd name="connsiteY10" fmla="*/ 1728413 h 1895405"/>
                    <a:gd name="connsiteX11" fmla="*/ 104514 w 1820132"/>
                    <a:gd name="connsiteY11" fmla="*/ 1306860 h 1895405"/>
                    <a:gd name="connsiteX12" fmla="*/ 600727 w 1820132"/>
                    <a:gd name="connsiteY12" fmla="*/ 884385 h 1895405"/>
                    <a:gd name="connsiteX13" fmla="*/ 445400 w 1820132"/>
                    <a:gd name="connsiteY13" fmla="*/ 334632 h 1895405"/>
                    <a:gd name="connsiteX0" fmla="*/ 445354 w 1820086"/>
                    <a:gd name="connsiteY0" fmla="*/ 334632 h 1898968"/>
                    <a:gd name="connsiteX1" fmla="*/ 904913 w 1820086"/>
                    <a:gd name="connsiteY1" fmla="*/ 93876 h 1898968"/>
                    <a:gd name="connsiteX2" fmla="*/ 1180539 w 1820086"/>
                    <a:gd name="connsiteY2" fmla="*/ 1136016 h 1898968"/>
                    <a:gd name="connsiteX3" fmla="*/ 1222662 w 1820086"/>
                    <a:gd name="connsiteY3" fmla="*/ 1403617 h 1898968"/>
                    <a:gd name="connsiteX4" fmla="*/ 1794076 w 1820086"/>
                    <a:gd name="connsiteY4" fmla="*/ 1682944 h 1898968"/>
                    <a:gd name="connsiteX5" fmla="*/ 1414600 w 1820086"/>
                    <a:gd name="connsiteY5" fmla="*/ 1833253 h 1898968"/>
                    <a:gd name="connsiteX6" fmla="*/ 835627 w 1820086"/>
                    <a:gd name="connsiteY6" fmla="*/ 1499079 h 1898968"/>
                    <a:gd name="connsiteX7" fmla="*/ 785325 w 1820086"/>
                    <a:gd name="connsiteY7" fmla="*/ 1198852 h 1898968"/>
                    <a:gd name="connsiteX8" fmla="*/ 510105 w 1820086"/>
                    <a:gd name="connsiteY8" fmla="*/ 1353742 h 1898968"/>
                    <a:gd name="connsiteX9" fmla="*/ 389170 w 1820086"/>
                    <a:gd name="connsiteY9" fmla="*/ 1773993 h 1898968"/>
                    <a:gd name="connsiteX10" fmla="*/ 172 w 1820086"/>
                    <a:gd name="connsiteY10" fmla="*/ 1728413 h 1898968"/>
                    <a:gd name="connsiteX11" fmla="*/ 104468 w 1820086"/>
                    <a:gd name="connsiteY11" fmla="*/ 1306860 h 1898968"/>
                    <a:gd name="connsiteX12" fmla="*/ 600681 w 1820086"/>
                    <a:gd name="connsiteY12" fmla="*/ 884385 h 1898968"/>
                    <a:gd name="connsiteX13" fmla="*/ 445354 w 1820086"/>
                    <a:gd name="connsiteY13" fmla="*/ 334632 h 1898968"/>
                    <a:gd name="connsiteX0" fmla="*/ 445352 w 1820084"/>
                    <a:gd name="connsiteY0" fmla="*/ 334632 h 1887369"/>
                    <a:gd name="connsiteX1" fmla="*/ 904911 w 1820084"/>
                    <a:gd name="connsiteY1" fmla="*/ 93876 h 1887369"/>
                    <a:gd name="connsiteX2" fmla="*/ 1180537 w 1820084"/>
                    <a:gd name="connsiteY2" fmla="*/ 1136016 h 1887369"/>
                    <a:gd name="connsiteX3" fmla="*/ 1222660 w 1820084"/>
                    <a:gd name="connsiteY3" fmla="*/ 1403617 h 1887369"/>
                    <a:gd name="connsiteX4" fmla="*/ 1794074 w 1820084"/>
                    <a:gd name="connsiteY4" fmla="*/ 1682944 h 1887369"/>
                    <a:gd name="connsiteX5" fmla="*/ 1414598 w 1820084"/>
                    <a:gd name="connsiteY5" fmla="*/ 1833253 h 1887369"/>
                    <a:gd name="connsiteX6" fmla="*/ 835625 w 1820084"/>
                    <a:gd name="connsiteY6" fmla="*/ 1499079 h 1887369"/>
                    <a:gd name="connsiteX7" fmla="*/ 785323 w 1820084"/>
                    <a:gd name="connsiteY7" fmla="*/ 1198852 h 1887369"/>
                    <a:gd name="connsiteX8" fmla="*/ 510103 w 1820084"/>
                    <a:gd name="connsiteY8" fmla="*/ 1353742 h 1887369"/>
                    <a:gd name="connsiteX9" fmla="*/ 393946 w 1820084"/>
                    <a:gd name="connsiteY9" fmla="*/ 1736490 h 1887369"/>
                    <a:gd name="connsiteX10" fmla="*/ 170 w 1820084"/>
                    <a:gd name="connsiteY10" fmla="*/ 1728413 h 1887369"/>
                    <a:gd name="connsiteX11" fmla="*/ 104466 w 1820084"/>
                    <a:gd name="connsiteY11" fmla="*/ 1306860 h 1887369"/>
                    <a:gd name="connsiteX12" fmla="*/ 600679 w 1820084"/>
                    <a:gd name="connsiteY12" fmla="*/ 884385 h 1887369"/>
                    <a:gd name="connsiteX13" fmla="*/ 445352 w 1820084"/>
                    <a:gd name="connsiteY13" fmla="*/ 334632 h 1887369"/>
                    <a:gd name="connsiteX0" fmla="*/ 445342 w 1820074"/>
                    <a:gd name="connsiteY0" fmla="*/ 334632 h 1894159"/>
                    <a:gd name="connsiteX1" fmla="*/ 904901 w 1820074"/>
                    <a:gd name="connsiteY1" fmla="*/ 93876 h 1894159"/>
                    <a:gd name="connsiteX2" fmla="*/ 1180527 w 1820074"/>
                    <a:gd name="connsiteY2" fmla="*/ 1136016 h 1894159"/>
                    <a:gd name="connsiteX3" fmla="*/ 1222650 w 1820074"/>
                    <a:gd name="connsiteY3" fmla="*/ 1403617 h 1894159"/>
                    <a:gd name="connsiteX4" fmla="*/ 1794064 w 1820074"/>
                    <a:gd name="connsiteY4" fmla="*/ 1682944 h 1894159"/>
                    <a:gd name="connsiteX5" fmla="*/ 1414588 w 1820074"/>
                    <a:gd name="connsiteY5" fmla="*/ 1833253 h 1894159"/>
                    <a:gd name="connsiteX6" fmla="*/ 835615 w 1820074"/>
                    <a:gd name="connsiteY6" fmla="*/ 1499079 h 1894159"/>
                    <a:gd name="connsiteX7" fmla="*/ 785313 w 1820074"/>
                    <a:gd name="connsiteY7" fmla="*/ 1198852 h 1894159"/>
                    <a:gd name="connsiteX8" fmla="*/ 510093 w 1820074"/>
                    <a:gd name="connsiteY8" fmla="*/ 1353742 h 1894159"/>
                    <a:gd name="connsiteX9" fmla="*/ 393936 w 1820074"/>
                    <a:gd name="connsiteY9" fmla="*/ 1736490 h 1894159"/>
                    <a:gd name="connsiteX10" fmla="*/ 160 w 1820074"/>
                    <a:gd name="connsiteY10" fmla="*/ 1728413 h 1894159"/>
                    <a:gd name="connsiteX11" fmla="*/ 104456 w 1820074"/>
                    <a:gd name="connsiteY11" fmla="*/ 1306860 h 1894159"/>
                    <a:gd name="connsiteX12" fmla="*/ 600669 w 1820074"/>
                    <a:gd name="connsiteY12" fmla="*/ 884385 h 1894159"/>
                    <a:gd name="connsiteX13" fmla="*/ 445342 w 1820074"/>
                    <a:gd name="connsiteY13" fmla="*/ 334632 h 1894159"/>
                    <a:gd name="connsiteX0" fmla="*/ 454894 w 1829626"/>
                    <a:gd name="connsiteY0" fmla="*/ 334632 h 1894159"/>
                    <a:gd name="connsiteX1" fmla="*/ 914453 w 1829626"/>
                    <a:gd name="connsiteY1" fmla="*/ 93876 h 1894159"/>
                    <a:gd name="connsiteX2" fmla="*/ 1190079 w 1829626"/>
                    <a:gd name="connsiteY2" fmla="*/ 1136016 h 1894159"/>
                    <a:gd name="connsiteX3" fmla="*/ 1232202 w 1829626"/>
                    <a:gd name="connsiteY3" fmla="*/ 1403617 h 1894159"/>
                    <a:gd name="connsiteX4" fmla="*/ 1803616 w 1829626"/>
                    <a:gd name="connsiteY4" fmla="*/ 1682944 h 1894159"/>
                    <a:gd name="connsiteX5" fmla="*/ 1424140 w 1829626"/>
                    <a:gd name="connsiteY5" fmla="*/ 1833253 h 1894159"/>
                    <a:gd name="connsiteX6" fmla="*/ 845167 w 1829626"/>
                    <a:gd name="connsiteY6" fmla="*/ 1499079 h 1894159"/>
                    <a:gd name="connsiteX7" fmla="*/ 794865 w 1829626"/>
                    <a:gd name="connsiteY7" fmla="*/ 1198852 h 1894159"/>
                    <a:gd name="connsiteX8" fmla="*/ 519645 w 1829626"/>
                    <a:gd name="connsiteY8" fmla="*/ 1353742 h 1894159"/>
                    <a:gd name="connsiteX9" fmla="*/ 403488 w 1829626"/>
                    <a:gd name="connsiteY9" fmla="*/ 1736490 h 1894159"/>
                    <a:gd name="connsiteX10" fmla="*/ 156 w 1829626"/>
                    <a:gd name="connsiteY10" fmla="*/ 1728413 h 1894159"/>
                    <a:gd name="connsiteX11" fmla="*/ 114008 w 1829626"/>
                    <a:gd name="connsiteY11" fmla="*/ 1306860 h 1894159"/>
                    <a:gd name="connsiteX12" fmla="*/ 610221 w 1829626"/>
                    <a:gd name="connsiteY12" fmla="*/ 884385 h 1894159"/>
                    <a:gd name="connsiteX13" fmla="*/ 454894 w 1829626"/>
                    <a:gd name="connsiteY13" fmla="*/ 334632 h 1894159"/>
                    <a:gd name="connsiteX0" fmla="*/ 454894 w 1829626"/>
                    <a:gd name="connsiteY0" fmla="*/ 334632 h 1894159"/>
                    <a:gd name="connsiteX1" fmla="*/ 914453 w 1829626"/>
                    <a:gd name="connsiteY1" fmla="*/ 93876 h 1894159"/>
                    <a:gd name="connsiteX2" fmla="*/ 1190079 w 1829626"/>
                    <a:gd name="connsiteY2" fmla="*/ 1136016 h 1894159"/>
                    <a:gd name="connsiteX3" fmla="*/ 1232202 w 1829626"/>
                    <a:gd name="connsiteY3" fmla="*/ 1403617 h 1894159"/>
                    <a:gd name="connsiteX4" fmla="*/ 1803616 w 1829626"/>
                    <a:gd name="connsiteY4" fmla="*/ 1682944 h 1894159"/>
                    <a:gd name="connsiteX5" fmla="*/ 1424140 w 1829626"/>
                    <a:gd name="connsiteY5" fmla="*/ 1833253 h 1894159"/>
                    <a:gd name="connsiteX6" fmla="*/ 845167 w 1829626"/>
                    <a:gd name="connsiteY6" fmla="*/ 1499079 h 1894159"/>
                    <a:gd name="connsiteX7" fmla="*/ 794865 w 1829626"/>
                    <a:gd name="connsiteY7" fmla="*/ 1198852 h 1894159"/>
                    <a:gd name="connsiteX8" fmla="*/ 519645 w 1829626"/>
                    <a:gd name="connsiteY8" fmla="*/ 1353742 h 1894159"/>
                    <a:gd name="connsiteX9" fmla="*/ 403488 w 1829626"/>
                    <a:gd name="connsiteY9" fmla="*/ 1736490 h 1894159"/>
                    <a:gd name="connsiteX10" fmla="*/ 156 w 1829626"/>
                    <a:gd name="connsiteY10" fmla="*/ 1728413 h 1894159"/>
                    <a:gd name="connsiteX11" fmla="*/ 114008 w 1829626"/>
                    <a:gd name="connsiteY11" fmla="*/ 1306860 h 1894159"/>
                    <a:gd name="connsiteX12" fmla="*/ 610221 w 1829626"/>
                    <a:gd name="connsiteY12" fmla="*/ 884385 h 1894159"/>
                    <a:gd name="connsiteX13" fmla="*/ 454894 w 1829626"/>
                    <a:gd name="connsiteY13" fmla="*/ 334632 h 1894159"/>
                    <a:gd name="connsiteX0" fmla="*/ 454894 w 1829626"/>
                    <a:gd name="connsiteY0" fmla="*/ 334632 h 1894159"/>
                    <a:gd name="connsiteX1" fmla="*/ 914453 w 1829626"/>
                    <a:gd name="connsiteY1" fmla="*/ 93876 h 1894159"/>
                    <a:gd name="connsiteX2" fmla="*/ 1190079 w 1829626"/>
                    <a:gd name="connsiteY2" fmla="*/ 1136016 h 1894159"/>
                    <a:gd name="connsiteX3" fmla="*/ 1232202 w 1829626"/>
                    <a:gd name="connsiteY3" fmla="*/ 1403617 h 1894159"/>
                    <a:gd name="connsiteX4" fmla="*/ 1803616 w 1829626"/>
                    <a:gd name="connsiteY4" fmla="*/ 1682944 h 1894159"/>
                    <a:gd name="connsiteX5" fmla="*/ 1424140 w 1829626"/>
                    <a:gd name="connsiteY5" fmla="*/ 1833253 h 1894159"/>
                    <a:gd name="connsiteX6" fmla="*/ 845167 w 1829626"/>
                    <a:gd name="connsiteY6" fmla="*/ 1499079 h 1894159"/>
                    <a:gd name="connsiteX7" fmla="*/ 794865 w 1829626"/>
                    <a:gd name="connsiteY7" fmla="*/ 1198852 h 1894159"/>
                    <a:gd name="connsiteX8" fmla="*/ 538758 w 1829626"/>
                    <a:gd name="connsiteY8" fmla="*/ 1353742 h 1894159"/>
                    <a:gd name="connsiteX9" fmla="*/ 403488 w 1829626"/>
                    <a:gd name="connsiteY9" fmla="*/ 1736490 h 1894159"/>
                    <a:gd name="connsiteX10" fmla="*/ 156 w 1829626"/>
                    <a:gd name="connsiteY10" fmla="*/ 1728413 h 1894159"/>
                    <a:gd name="connsiteX11" fmla="*/ 114008 w 1829626"/>
                    <a:gd name="connsiteY11" fmla="*/ 1306860 h 1894159"/>
                    <a:gd name="connsiteX12" fmla="*/ 610221 w 1829626"/>
                    <a:gd name="connsiteY12" fmla="*/ 884385 h 1894159"/>
                    <a:gd name="connsiteX13" fmla="*/ 454894 w 1829626"/>
                    <a:gd name="connsiteY13" fmla="*/ 334632 h 1894159"/>
                    <a:gd name="connsiteX0" fmla="*/ 454894 w 1829626"/>
                    <a:gd name="connsiteY0" fmla="*/ 334632 h 1894159"/>
                    <a:gd name="connsiteX1" fmla="*/ 914453 w 1829626"/>
                    <a:gd name="connsiteY1" fmla="*/ 93876 h 1894159"/>
                    <a:gd name="connsiteX2" fmla="*/ 1190079 w 1829626"/>
                    <a:gd name="connsiteY2" fmla="*/ 1136016 h 1894159"/>
                    <a:gd name="connsiteX3" fmla="*/ 1232202 w 1829626"/>
                    <a:gd name="connsiteY3" fmla="*/ 1403617 h 1894159"/>
                    <a:gd name="connsiteX4" fmla="*/ 1803616 w 1829626"/>
                    <a:gd name="connsiteY4" fmla="*/ 1682944 h 1894159"/>
                    <a:gd name="connsiteX5" fmla="*/ 1424140 w 1829626"/>
                    <a:gd name="connsiteY5" fmla="*/ 1833253 h 1894159"/>
                    <a:gd name="connsiteX6" fmla="*/ 845167 w 1829626"/>
                    <a:gd name="connsiteY6" fmla="*/ 1499079 h 1894159"/>
                    <a:gd name="connsiteX7" fmla="*/ 794865 w 1829626"/>
                    <a:gd name="connsiteY7" fmla="*/ 1198852 h 1894159"/>
                    <a:gd name="connsiteX8" fmla="*/ 538758 w 1829626"/>
                    <a:gd name="connsiteY8" fmla="*/ 1353742 h 1894159"/>
                    <a:gd name="connsiteX9" fmla="*/ 403488 w 1829626"/>
                    <a:gd name="connsiteY9" fmla="*/ 1736490 h 1894159"/>
                    <a:gd name="connsiteX10" fmla="*/ 156 w 1829626"/>
                    <a:gd name="connsiteY10" fmla="*/ 1728413 h 1894159"/>
                    <a:gd name="connsiteX11" fmla="*/ 114008 w 1829626"/>
                    <a:gd name="connsiteY11" fmla="*/ 1306860 h 1894159"/>
                    <a:gd name="connsiteX12" fmla="*/ 610221 w 1829626"/>
                    <a:gd name="connsiteY12" fmla="*/ 884385 h 1894159"/>
                    <a:gd name="connsiteX13" fmla="*/ 454894 w 1829626"/>
                    <a:gd name="connsiteY13" fmla="*/ 334632 h 1894159"/>
                    <a:gd name="connsiteX0" fmla="*/ 454894 w 1829626"/>
                    <a:gd name="connsiteY0" fmla="*/ 334632 h 1894159"/>
                    <a:gd name="connsiteX1" fmla="*/ 914453 w 1829626"/>
                    <a:gd name="connsiteY1" fmla="*/ 93876 h 1894159"/>
                    <a:gd name="connsiteX2" fmla="*/ 1190079 w 1829626"/>
                    <a:gd name="connsiteY2" fmla="*/ 1136016 h 1894159"/>
                    <a:gd name="connsiteX3" fmla="*/ 1232202 w 1829626"/>
                    <a:gd name="connsiteY3" fmla="*/ 1403617 h 1894159"/>
                    <a:gd name="connsiteX4" fmla="*/ 1803616 w 1829626"/>
                    <a:gd name="connsiteY4" fmla="*/ 1682944 h 1894159"/>
                    <a:gd name="connsiteX5" fmla="*/ 1424140 w 1829626"/>
                    <a:gd name="connsiteY5" fmla="*/ 1833253 h 1894159"/>
                    <a:gd name="connsiteX6" fmla="*/ 845167 w 1829626"/>
                    <a:gd name="connsiteY6" fmla="*/ 1499079 h 1894159"/>
                    <a:gd name="connsiteX7" fmla="*/ 794865 w 1829626"/>
                    <a:gd name="connsiteY7" fmla="*/ 1198852 h 1894159"/>
                    <a:gd name="connsiteX8" fmla="*/ 538758 w 1829626"/>
                    <a:gd name="connsiteY8" fmla="*/ 1353742 h 1894159"/>
                    <a:gd name="connsiteX9" fmla="*/ 403488 w 1829626"/>
                    <a:gd name="connsiteY9" fmla="*/ 1736490 h 1894159"/>
                    <a:gd name="connsiteX10" fmla="*/ 156 w 1829626"/>
                    <a:gd name="connsiteY10" fmla="*/ 1728413 h 1894159"/>
                    <a:gd name="connsiteX11" fmla="*/ 114008 w 1829626"/>
                    <a:gd name="connsiteY11" fmla="*/ 1306860 h 1894159"/>
                    <a:gd name="connsiteX12" fmla="*/ 610221 w 1829626"/>
                    <a:gd name="connsiteY12" fmla="*/ 884385 h 1894159"/>
                    <a:gd name="connsiteX13" fmla="*/ 454894 w 1829626"/>
                    <a:gd name="connsiteY13" fmla="*/ 334632 h 1894159"/>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610236 w 1829641"/>
                    <a:gd name="connsiteY12" fmla="*/ 884385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552898 w 1829641"/>
                    <a:gd name="connsiteY12" fmla="*/ 932116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552898 w 1829641"/>
                    <a:gd name="connsiteY12" fmla="*/ 932116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552898 w 1829641"/>
                    <a:gd name="connsiteY12" fmla="*/ 932116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454909 w 1829641"/>
                    <a:gd name="connsiteY12"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252684 w 1829641"/>
                    <a:gd name="connsiteY12" fmla="*/ 830847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620606 w 1829641"/>
                    <a:gd name="connsiteY12" fmla="*/ 902443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620606 w 1829641"/>
                    <a:gd name="connsiteY12" fmla="*/ 902443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673166 w 1829641"/>
                    <a:gd name="connsiteY12" fmla="*/ 851303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673166 w 1829641"/>
                    <a:gd name="connsiteY12" fmla="*/ 851303 h 1902280"/>
                    <a:gd name="connsiteX13" fmla="*/ 454909 w 1829641"/>
                    <a:gd name="connsiteY13" fmla="*/ 334632 h 1902280"/>
                    <a:gd name="connsiteX0" fmla="*/ 497913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97913 w 1829641"/>
                    <a:gd name="connsiteY13" fmla="*/ 331845 h 1902902"/>
                    <a:gd name="connsiteX0" fmla="*/ 497913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97913 w 1829641"/>
                    <a:gd name="connsiteY13" fmla="*/ 331845 h 1902902"/>
                    <a:gd name="connsiteX0" fmla="*/ 497913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97913 w 1829641"/>
                    <a:gd name="connsiteY13" fmla="*/ 331845 h 1902902"/>
                    <a:gd name="connsiteX0" fmla="*/ 488356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88356 w 1829641"/>
                    <a:gd name="connsiteY13" fmla="*/ 331845 h 1902902"/>
                    <a:gd name="connsiteX0" fmla="*/ 488356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88356 w 1829641"/>
                    <a:gd name="connsiteY13" fmla="*/ 331845 h 1902902"/>
                    <a:gd name="connsiteX0" fmla="*/ 488356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88356 w 1829641"/>
                    <a:gd name="connsiteY13" fmla="*/ 331845 h 1902902"/>
                    <a:gd name="connsiteX0" fmla="*/ 488356 w 1829641"/>
                    <a:gd name="connsiteY0" fmla="*/ 331845 h 1902902"/>
                    <a:gd name="connsiteX1" fmla="*/ 904912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88356 w 1829641"/>
                    <a:gd name="connsiteY13" fmla="*/ 331845 h 1902902"/>
                    <a:gd name="connsiteX0" fmla="*/ 488356 w 1829641"/>
                    <a:gd name="connsiteY0" fmla="*/ 345855 h 1916912"/>
                    <a:gd name="connsiteX1" fmla="*/ 900134 w 1829641"/>
                    <a:gd name="connsiteY1" fmla="*/ 91461 h 1916912"/>
                    <a:gd name="connsiteX2" fmla="*/ 1190094 w 1829641"/>
                    <a:gd name="connsiteY2" fmla="*/ 1150648 h 1916912"/>
                    <a:gd name="connsiteX3" fmla="*/ 1232217 w 1829641"/>
                    <a:gd name="connsiteY3" fmla="*/ 1418249 h 1916912"/>
                    <a:gd name="connsiteX4" fmla="*/ 1803631 w 1829641"/>
                    <a:gd name="connsiteY4" fmla="*/ 1697576 h 1916912"/>
                    <a:gd name="connsiteX5" fmla="*/ 1424155 w 1829641"/>
                    <a:gd name="connsiteY5" fmla="*/ 1847885 h 1916912"/>
                    <a:gd name="connsiteX6" fmla="*/ 845182 w 1829641"/>
                    <a:gd name="connsiteY6" fmla="*/ 1513711 h 1916912"/>
                    <a:gd name="connsiteX7" fmla="*/ 794880 w 1829641"/>
                    <a:gd name="connsiteY7" fmla="*/ 1213484 h 1916912"/>
                    <a:gd name="connsiteX8" fmla="*/ 538773 w 1829641"/>
                    <a:gd name="connsiteY8" fmla="*/ 1368374 h 1916912"/>
                    <a:gd name="connsiteX9" fmla="*/ 403503 w 1829641"/>
                    <a:gd name="connsiteY9" fmla="*/ 1751122 h 1916912"/>
                    <a:gd name="connsiteX10" fmla="*/ 171 w 1829641"/>
                    <a:gd name="connsiteY10" fmla="*/ 1743045 h 1916912"/>
                    <a:gd name="connsiteX11" fmla="*/ 114023 w 1829641"/>
                    <a:gd name="connsiteY11" fmla="*/ 1321492 h 1916912"/>
                    <a:gd name="connsiteX12" fmla="*/ 673166 w 1829641"/>
                    <a:gd name="connsiteY12" fmla="*/ 865935 h 1916912"/>
                    <a:gd name="connsiteX13" fmla="*/ 488356 w 1829641"/>
                    <a:gd name="connsiteY13" fmla="*/ 345855 h 1916912"/>
                    <a:gd name="connsiteX0" fmla="*/ 488356 w 1829641"/>
                    <a:gd name="connsiteY0" fmla="*/ 345855 h 1916912"/>
                    <a:gd name="connsiteX1" fmla="*/ 900134 w 1829641"/>
                    <a:gd name="connsiteY1" fmla="*/ 91461 h 1916912"/>
                    <a:gd name="connsiteX2" fmla="*/ 1190094 w 1829641"/>
                    <a:gd name="connsiteY2" fmla="*/ 1150648 h 1916912"/>
                    <a:gd name="connsiteX3" fmla="*/ 1232217 w 1829641"/>
                    <a:gd name="connsiteY3" fmla="*/ 1418249 h 1916912"/>
                    <a:gd name="connsiteX4" fmla="*/ 1803631 w 1829641"/>
                    <a:gd name="connsiteY4" fmla="*/ 1697576 h 1916912"/>
                    <a:gd name="connsiteX5" fmla="*/ 1424155 w 1829641"/>
                    <a:gd name="connsiteY5" fmla="*/ 1847885 h 1916912"/>
                    <a:gd name="connsiteX6" fmla="*/ 845182 w 1829641"/>
                    <a:gd name="connsiteY6" fmla="*/ 1513711 h 1916912"/>
                    <a:gd name="connsiteX7" fmla="*/ 794880 w 1829641"/>
                    <a:gd name="connsiteY7" fmla="*/ 1213484 h 1916912"/>
                    <a:gd name="connsiteX8" fmla="*/ 538773 w 1829641"/>
                    <a:gd name="connsiteY8" fmla="*/ 1368374 h 1916912"/>
                    <a:gd name="connsiteX9" fmla="*/ 403503 w 1829641"/>
                    <a:gd name="connsiteY9" fmla="*/ 1751122 h 1916912"/>
                    <a:gd name="connsiteX10" fmla="*/ 171 w 1829641"/>
                    <a:gd name="connsiteY10" fmla="*/ 1743045 h 1916912"/>
                    <a:gd name="connsiteX11" fmla="*/ 114023 w 1829641"/>
                    <a:gd name="connsiteY11" fmla="*/ 1321492 h 1916912"/>
                    <a:gd name="connsiteX12" fmla="*/ 673166 w 1829641"/>
                    <a:gd name="connsiteY12" fmla="*/ 865935 h 1916912"/>
                    <a:gd name="connsiteX13" fmla="*/ 488356 w 1829641"/>
                    <a:gd name="connsiteY13" fmla="*/ 345855 h 1916912"/>
                    <a:gd name="connsiteX0" fmla="*/ 488356 w 1829641"/>
                    <a:gd name="connsiteY0" fmla="*/ 350250 h 1921307"/>
                    <a:gd name="connsiteX1" fmla="*/ 900134 w 1829641"/>
                    <a:gd name="connsiteY1" fmla="*/ 95856 h 1921307"/>
                    <a:gd name="connsiteX2" fmla="*/ 1190094 w 1829641"/>
                    <a:gd name="connsiteY2" fmla="*/ 1155043 h 1921307"/>
                    <a:gd name="connsiteX3" fmla="*/ 1232217 w 1829641"/>
                    <a:gd name="connsiteY3" fmla="*/ 1422644 h 1921307"/>
                    <a:gd name="connsiteX4" fmla="*/ 1803631 w 1829641"/>
                    <a:gd name="connsiteY4" fmla="*/ 1701971 h 1921307"/>
                    <a:gd name="connsiteX5" fmla="*/ 1424155 w 1829641"/>
                    <a:gd name="connsiteY5" fmla="*/ 1852280 h 1921307"/>
                    <a:gd name="connsiteX6" fmla="*/ 845182 w 1829641"/>
                    <a:gd name="connsiteY6" fmla="*/ 1518106 h 1921307"/>
                    <a:gd name="connsiteX7" fmla="*/ 794880 w 1829641"/>
                    <a:gd name="connsiteY7" fmla="*/ 1217879 h 1921307"/>
                    <a:gd name="connsiteX8" fmla="*/ 538773 w 1829641"/>
                    <a:gd name="connsiteY8" fmla="*/ 1372769 h 1921307"/>
                    <a:gd name="connsiteX9" fmla="*/ 403503 w 1829641"/>
                    <a:gd name="connsiteY9" fmla="*/ 1755517 h 1921307"/>
                    <a:gd name="connsiteX10" fmla="*/ 171 w 1829641"/>
                    <a:gd name="connsiteY10" fmla="*/ 1747440 h 1921307"/>
                    <a:gd name="connsiteX11" fmla="*/ 114023 w 1829641"/>
                    <a:gd name="connsiteY11" fmla="*/ 1325887 h 1921307"/>
                    <a:gd name="connsiteX12" fmla="*/ 673166 w 1829641"/>
                    <a:gd name="connsiteY12" fmla="*/ 870330 h 1921307"/>
                    <a:gd name="connsiteX13" fmla="*/ 488356 w 1829641"/>
                    <a:gd name="connsiteY13" fmla="*/ 350250 h 1921307"/>
                    <a:gd name="connsiteX0" fmla="*/ 488356 w 1803631"/>
                    <a:gd name="connsiteY0" fmla="*/ 350250 h 1921307"/>
                    <a:gd name="connsiteX1" fmla="*/ 900134 w 1803631"/>
                    <a:gd name="connsiteY1" fmla="*/ 95856 h 1921307"/>
                    <a:gd name="connsiteX2" fmla="*/ 1190094 w 1803631"/>
                    <a:gd name="connsiteY2" fmla="*/ 1155043 h 1921307"/>
                    <a:gd name="connsiteX3" fmla="*/ 1232217 w 1803631"/>
                    <a:gd name="connsiteY3" fmla="*/ 1422644 h 1921307"/>
                    <a:gd name="connsiteX4" fmla="*/ 1803631 w 1803631"/>
                    <a:gd name="connsiteY4" fmla="*/ 1701971 h 1921307"/>
                    <a:gd name="connsiteX5" fmla="*/ 845182 w 1803631"/>
                    <a:gd name="connsiteY5" fmla="*/ 1518106 h 1921307"/>
                    <a:gd name="connsiteX6" fmla="*/ 794880 w 1803631"/>
                    <a:gd name="connsiteY6" fmla="*/ 1217879 h 1921307"/>
                    <a:gd name="connsiteX7" fmla="*/ 538773 w 1803631"/>
                    <a:gd name="connsiteY7" fmla="*/ 1372769 h 1921307"/>
                    <a:gd name="connsiteX8" fmla="*/ 403503 w 1803631"/>
                    <a:gd name="connsiteY8" fmla="*/ 1755517 h 1921307"/>
                    <a:gd name="connsiteX9" fmla="*/ 171 w 1803631"/>
                    <a:gd name="connsiteY9" fmla="*/ 1747440 h 1921307"/>
                    <a:gd name="connsiteX10" fmla="*/ 114023 w 1803631"/>
                    <a:gd name="connsiteY10" fmla="*/ 1325887 h 1921307"/>
                    <a:gd name="connsiteX11" fmla="*/ 673166 w 1803631"/>
                    <a:gd name="connsiteY11" fmla="*/ 870330 h 1921307"/>
                    <a:gd name="connsiteX12" fmla="*/ 488356 w 1803631"/>
                    <a:gd name="connsiteY12" fmla="*/ 350250 h 1921307"/>
                    <a:gd name="connsiteX0" fmla="*/ 488356 w 1232217"/>
                    <a:gd name="connsiteY0" fmla="*/ 350250 h 1921307"/>
                    <a:gd name="connsiteX1" fmla="*/ 900134 w 1232217"/>
                    <a:gd name="connsiteY1" fmla="*/ 95856 h 1921307"/>
                    <a:gd name="connsiteX2" fmla="*/ 1190094 w 1232217"/>
                    <a:gd name="connsiteY2" fmla="*/ 1155043 h 1921307"/>
                    <a:gd name="connsiteX3" fmla="*/ 1232217 w 1232217"/>
                    <a:gd name="connsiteY3" fmla="*/ 1422644 h 1921307"/>
                    <a:gd name="connsiteX4" fmla="*/ 845182 w 1232217"/>
                    <a:gd name="connsiteY4" fmla="*/ 1518106 h 1921307"/>
                    <a:gd name="connsiteX5" fmla="*/ 794880 w 1232217"/>
                    <a:gd name="connsiteY5" fmla="*/ 1217879 h 1921307"/>
                    <a:gd name="connsiteX6" fmla="*/ 538773 w 1232217"/>
                    <a:gd name="connsiteY6" fmla="*/ 1372769 h 1921307"/>
                    <a:gd name="connsiteX7" fmla="*/ 403503 w 1232217"/>
                    <a:gd name="connsiteY7" fmla="*/ 1755517 h 1921307"/>
                    <a:gd name="connsiteX8" fmla="*/ 171 w 1232217"/>
                    <a:gd name="connsiteY8" fmla="*/ 1747440 h 1921307"/>
                    <a:gd name="connsiteX9" fmla="*/ 114023 w 1232217"/>
                    <a:gd name="connsiteY9" fmla="*/ 1325887 h 1921307"/>
                    <a:gd name="connsiteX10" fmla="*/ 673166 w 1232217"/>
                    <a:gd name="connsiteY10" fmla="*/ 870330 h 1921307"/>
                    <a:gd name="connsiteX11" fmla="*/ 488356 w 1232217"/>
                    <a:gd name="connsiteY11" fmla="*/ 350250 h 1921307"/>
                    <a:gd name="connsiteX0" fmla="*/ 488356 w 1200392"/>
                    <a:gd name="connsiteY0" fmla="*/ 350250 h 1921307"/>
                    <a:gd name="connsiteX1" fmla="*/ 900134 w 1200392"/>
                    <a:gd name="connsiteY1" fmla="*/ 95856 h 1921307"/>
                    <a:gd name="connsiteX2" fmla="*/ 1190094 w 1200392"/>
                    <a:gd name="connsiteY2" fmla="*/ 1155043 h 1921307"/>
                    <a:gd name="connsiteX3" fmla="*/ 845182 w 1200392"/>
                    <a:gd name="connsiteY3" fmla="*/ 1518106 h 1921307"/>
                    <a:gd name="connsiteX4" fmla="*/ 794880 w 1200392"/>
                    <a:gd name="connsiteY4" fmla="*/ 1217879 h 1921307"/>
                    <a:gd name="connsiteX5" fmla="*/ 538773 w 1200392"/>
                    <a:gd name="connsiteY5" fmla="*/ 1372769 h 1921307"/>
                    <a:gd name="connsiteX6" fmla="*/ 403503 w 1200392"/>
                    <a:gd name="connsiteY6" fmla="*/ 1755517 h 1921307"/>
                    <a:gd name="connsiteX7" fmla="*/ 171 w 1200392"/>
                    <a:gd name="connsiteY7" fmla="*/ 1747440 h 1921307"/>
                    <a:gd name="connsiteX8" fmla="*/ 114023 w 1200392"/>
                    <a:gd name="connsiteY8" fmla="*/ 1325887 h 1921307"/>
                    <a:gd name="connsiteX9" fmla="*/ 673166 w 1200392"/>
                    <a:gd name="connsiteY9" fmla="*/ 870330 h 1921307"/>
                    <a:gd name="connsiteX10" fmla="*/ 488356 w 1200392"/>
                    <a:gd name="connsiteY10" fmla="*/ 350250 h 1921307"/>
                    <a:gd name="connsiteX0" fmla="*/ 488356 w 1200392"/>
                    <a:gd name="connsiteY0" fmla="*/ 350250 h 1921307"/>
                    <a:gd name="connsiteX1" fmla="*/ 900134 w 1200392"/>
                    <a:gd name="connsiteY1" fmla="*/ 95856 h 1921307"/>
                    <a:gd name="connsiteX2" fmla="*/ 1190094 w 1200392"/>
                    <a:gd name="connsiteY2" fmla="*/ 1155043 h 1921307"/>
                    <a:gd name="connsiteX3" fmla="*/ 794880 w 1200392"/>
                    <a:gd name="connsiteY3" fmla="*/ 1217879 h 1921307"/>
                    <a:gd name="connsiteX4" fmla="*/ 538773 w 1200392"/>
                    <a:gd name="connsiteY4" fmla="*/ 1372769 h 1921307"/>
                    <a:gd name="connsiteX5" fmla="*/ 403503 w 1200392"/>
                    <a:gd name="connsiteY5" fmla="*/ 1755517 h 1921307"/>
                    <a:gd name="connsiteX6" fmla="*/ 171 w 1200392"/>
                    <a:gd name="connsiteY6" fmla="*/ 1747440 h 1921307"/>
                    <a:gd name="connsiteX7" fmla="*/ 114023 w 1200392"/>
                    <a:gd name="connsiteY7" fmla="*/ 1325887 h 1921307"/>
                    <a:gd name="connsiteX8" fmla="*/ 673166 w 1200392"/>
                    <a:gd name="connsiteY8" fmla="*/ 870330 h 1921307"/>
                    <a:gd name="connsiteX9" fmla="*/ 488356 w 1200392"/>
                    <a:gd name="connsiteY9" fmla="*/ 350250 h 1921307"/>
                    <a:gd name="connsiteX0" fmla="*/ 488356 w 1166396"/>
                    <a:gd name="connsiteY0" fmla="*/ 350250 h 1921307"/>
                    <a:gd name="connsiteX1" fmla="*/ 900134 w 1166396"/>
                    <a:gd name="connsiteY1" fmla="*/ 95856 h 1921307"/>
                    <a:gd name="connsiteX2" fmla="*/ 1154689 w 1166396"/>
                    <a:gd name="connsiteY2" fmla="*/ 904716 h 1921307"/>
                    <a:gd name="connsiteX3" fmla="*/ 794880 w 1166396"/>
                    <a:gd name="connsiteY3" fmla="*/ 1217879 h 1921307"/>
                    <a:gd name="connsiteX4" fmla="*/ 538773 w 1166396"/>
                    <a:gd name="connsiteY4" fmla="*/ 1372769 h 1921307"/>
                    <a:gd name="connsiteX5" fmla="*/ 403503 w 1166396"/>
                    <a:gd name="connsiteY5" fmla="*/ 1755517 h 1921307"/>
                    <a:gd name="connsiteX6" fmla="*/ 171 w 1166396"/>
                    <a:gd name="connsiteY6" fmla="*/ 1747440 h 1921307"/>
                    <a:gd name="connsiteX7" fmla="*/ 114023 w 1166396"/>
                    <a:gd name="connsiteY7" fmla="*/ 1325887 h 1921307"/>
                    <a:gd name="connsiteX8" fmla="*/ 673166 w 1166396"/>
                    <a:gd name="connsiteY8" fmla="*/ 870330 h 1921307"/>
                    <a:gd name="connsiteX9" fmla="*/ 488356 w 1166396"/>
                    <a:gd name="connsiteY9" fmla="*/ 350250 h 1921307"/>
                    <a:gd name="connsiteX0" fmla="*/ 488356 w 1166396"/>
                    <a:gd name="connsiteY0" fmla="*/ 350250 h 1921307"/>
                    <a:gd name="connsiteX1" fmla="*/ 900134 w 1166396"/>
                    <a:gd name="connsiteY1" fmla="*/ 95856 h 1921307"/>
                    <a:gd name="connsiteX2" fmla="*/ 1154689 w 1166396"/>
                    <a:gd name="connsiteY2" fmla="*/ 904716 h 1921307"/>
                    <a:gd name="connsiteX3" fmla="*/ 794880 w 1166396"/>
                    <a:gd name="connsiteY3" fmla="*/ 1217879 h 1921307"/>
                    <a:gd name="connsiteX4" fmla="*/ 538773 w 1166396"/>
                    <a:gd name="connsiteY4" fmla="*/ 1372769 h 1921307"/>
                    <a:gd name="connsiteX5" fmla="*/ 403503 w 1166396"/>
                    <a:gd name="connsiteY5" fmla="*/ 1755517 h 1921307"/>
                    <a:gd name="connsiteX6" fmla="*/ 171 w 1166396"/>
                    <a:gd name="connsiteY6" fmla="*/ 1747440 h 1921307"/>
                    <a:gd name="connsiteX7" fmla="*/ 114023 w 1166396"/>
                    <a:gd name="connsiteY7" fmla="*/ 1325887 h 1921307"/>
                    <a:gd name="connsiteX8" fmla="*/ 673166 w 1166396"/>
                    <a:gd name="connsiteY8" fmla="*/ 870330 h 1921307"/>
                    <a:gd name="connsiteX9" fmla="*/ 488356 w 1166396"/>
                    <a:gd name="connsiteY9" fmla="*/ 350250 h 1921307"/>
                    <a:gd name="connsiteX0" fmla="*/ 488356 w 1166396"/>
                    <a:gd name="connsiteY0" fmla="*/ 350250 h 1921307"/>
                    <a:gd name="connsiteX1" fmla="*/ 900134 w 1166396"/>
                    <a:gd name="connsiteY1" fmla="*/ 95856 h 1921307"/>
                    <a:gd name="connsiteX2" fmla="*/ 1154689 w 1166396"/>
                    <a:gd name="connsiteY2" fmla="*/ 904716 h 1921307"/>
                    <a:gd name="connsiteX3" fmla="*/ 794880 w 1166396"/>
                    <a:gd name="connsiteY3" fmla="*/ 1217879 h 1921307"/>
                    <a:gd name="connsiteX4" fmla="*/ 538773 w 1166396"/>
                    <a:gd name="connsiteY4" fmla="*/ 1372769 h 1921307"/>
                    <a:gd name="connsiteX5" fmla="*/ 403503 w 1166396"/>
                    <a:gd name="connsiteY5" fmla="*/ 1755517 h 1921307"/>
                    <a:gd name="connsiteX6" fmla="*/ 171 w 1166396"/>
                    <a:gd name="connsiteY6" fmla="*/ 1747440 h 1921307"/>
                    <a:gd name="connsiteX7" fmla="*/ 114023 w 1166396"/>
                    <a:gd name="connsiteY7" fmla="*/ 1325887 h 1921307"/>
                    <a:gd name="connsiteX8" fmla="*/ 673166 w 1166396"/>
                    <a:gd name="connsiteY8" fmla="*/ 870330 h 1921307"/>
                    <a:gd name="connsiteX9" fmla="*/ 488356 w 1166396"/>
                    <a:gd name="connsiteY9" fmla="*/ 350250 h 1921307"/>
                    <a:gd name="connsiteX0" fmla="*/ 488356 w 1182536"/>
                    <a:gd name="connsiteY0" fmla="*/ 350250 h 1921307"/>
                    <a:gd name="connsiteX1" fmla="*/ 900134 w 1182536"/>
                    <a:gd name="connsiteY1" fmla="*/ 95856 h 1921307"/>
                    <a:gd name="connsiteX2" fmla="*/ 1171544 w 1182536"/>
                    <a:gd name="connsiteY2" fmla="*/ 907121 h 1921307"/>
                    <a:gd name="connsiteX3" fmla="*/ 794880 w 1182536"/>
                    <a:gd name="connsiteY3" fmla="*/ 1217879 h 1921307"/>
                    <a:gd name="connsiteX4" fmla="*/ 538773 w 1182536"/>
                    <a:gd name="connsiteY4" fmla="*/ 1372769 h 1921307"/>
                    <a:gd name="connsiteX5" fmla="*/ 403503 w 1182536"/>
                    <a:gd name="connsiteY5" fmla="*/ 1755517 h 1921307"/>
                    <a:gd name="connsiteX6" fmla="*/ 171 w 1182536"/>
                    <a:gd name="connsiteY6" fmla="*/ 1747440 h 1921307"/>
                    <a:gd name="connsiteX7" fmla="*/ 114023 w 1182536"/>
                    <a:gd name="connsiteY7" fmla="*/ 1325887 h 1921307"/>
                    <a:gd name="connsiteX8" fmla="*/ 673166 w 1182536"/>
                    <a:gd name="connsiteY8" fmla="*/ 870330 h 1921307"/>
                    <a:gd name="connsiteX9" fmla="*/ 488356 w 1182536"/>
                    <a:gd name="connsiteY9" fmla="*/ 350250 h 1921307"/>
                    <a:gd name="connsiteX0" fmla="*/ 488356 w 1171544"/>
                    <a:gd name="connsiteY0" fmla="*/ 350250 h 1921307"/>
                    <a:gd name="connsiteX1" fmla="*/ 900134 w 1171544"/>
                    <a:gd name="connsiteY1" fmla="*/ 95856 h 1921307"/>
                    <a:gd name="connsiteX2" fmla="*/ 1171544 w 1171544"/>
                    <a:gd name="connsiteY2" fmla="*/ 907121 h 1921307"/>
                    <a:gd name="connsiteX3" fmla="*/ 794880 w 1171544"/>
                    <a:gd name="connsiteY3" fmla="*/ 1217879 h 1921307"/>
                    <a:gd name="connsiteX4" fmla="*/ 538773 w 1171544"/>
                    <a:gd name="connsiteY4" fmla="*/ 1372769 h 1921307"/>
                    <a:gd name="connsiteX5" fmla="*/ 403503 w 1171544"/>
                    <a:gd name="connsiteY5" fmla="*/ 1755517 h 1921307"/>
                    <a:gd name="connsiteX6" fmla="*/ 171 w 1171544"/>
                    <a:gd name="connsiteY6" fmla="*/ 1747440 h 1921307"/>
                    <a:gd name="connsiteX7" fmla="*/ 114023 w 1171544"/>
                    <a:gd name="connsiteY7" fmla="*/ 1325887 h 1921307"/>
                    <a:gd name="connsiteX8" fmla="*/ 673166 w 1171544"/>
                    <a:gd name="connsiteY8" fmla="*/ 870330 h 1921307"/>
                    <a:gd name="connsiteX9" fmla="*/ 488356 w 1171544"/>
                    <a:gd name="connsiteY9" fmla="*/ 350250 h 1921307"/>
                    <a:gd name="connsiteX0" fmla="*/ 488356 w 1171544"/>
                    <a:gd name="connsiteY0" fmla="*/ 350250 h 1921307"/>
                    <a:gd name="connsiteX1" fmla="*/ 900134 w 1171544"/>
                    <a:gd name="connsiteY1" fmla="*/ 95856 h 1921307"/>
                    <a:gd name="connsiteX2" fmla="*/ 1171544 w 1171544"/>
                    <a:gd name="connsiteY2" fmla="*/ 907121 h 1921307"/>
                    <a:gd name="connsiteX3" fmla="*/ 791509 w 1171544"/>
                    <a:gd name="connsiteY3" fmla="*/ 1213069 h 1921307"/>
                    <a:gd name="connsiteX4" fmla="*/ 538773 w 1171544"/>
                    <a:gd name="connsiteY4" fmla="*/ 1372769 h 1921307"/>
                    <a:gd name="connsiteX5" fmla="*/ 403503 w 1171544"/>
                    <a:gd name="connsiteY5" fmla="*/ 1755517 h 1921307"/>
                    <a:gd name="connsiteX6" fmla="*/ 171 w 1171544"/>
                    <a:gd name="connsiteY6" fmla="*/ 1747440 h 1921307"/>
                    <a:gd name="connsiteX7" fmla="*/ 114023 w 1171544"/>
                    <a:gd name="connsiteY7" fmla="*/ 1325887 h 1921307"/>
                    <a:gd name="connsiteX8" fmla="*/ 673166 w 1171544"/>
                    <a:gd name="connsiteY8" fmla="*/ 870330 h 1921307"/>
                    <a:gd name="connsiteX9" fmla="*/ 488356 w 1171544"/>
                    <a:gd name="connsiteY9" fmla="*/ 350250 h 1921307"/>
                    <a:gd name="connsiteX0" fmla="*/ 488356 w 1171544"/>
                    <a:gd name="connsiteY0" fmla="*/ 350250 h 1921307"/>
                    <a:gd name="connsiteX1" fmla="*/ 900134 w 1171544"/>
                    <a:gd name="connsiteY1" fmla="*/ 95856 h 1921307"/>
                    <a:gd name="connsiteX2" fmla="*/ 1171544 w 1171544"/>
                    <a:gd name="connsiteY2" fmla="*/ 907121 h 1921307"/>
                    <a:gd name="connsiteX3" fmla="*/ 791509 w 1171544"/>
                    <a:gd name="connsiteY3" fmla="*/ 1213069 h 1921307"/>
                    <a:gd name="connsiteX4" fmla="*/ 538773 w 1171544"/>
                    <a:gd name="connsiteY4" fmla="*/ 1372769 h 1921307"/>
                    <a:gd name="connsiteX5" fmla="*/ 403503 w 1171544"/>
                    <a:gd name="connsiteY5" fmla="*/ 1755517 h 1921307"/>
                    <a:gd name="connsiteX6" fmla="*/ 171 w 1171544"/>
                    <a:gd name="connsiteY6" fmla="*/ 1747440 h 1921307"/>
                    <a:gd name="connsiteX7" fmla="*/ 114023 w 1171544"/>
                    <a:gd name="connsiteY7" fmla="*/ 1325887 h 1921307"/>
                    <a:gd name="connsiteX8" fmla="*/ 673166 w 1171544"/>
                    <a:gd name="connsiteY8" fmla="*/ 870330 h 1921307"/>
                    <a:gd name="connsiteX9" fmla="*/ 488356 w 1171544"/>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6167"/>
                    <a:gd name="connsiteY0" fmla="*/ 350250 h 1921307"/>
                    <a:gd name="connsiteX1" fmla="*/ 900134 w 1186167"/>
                    <a:gd name="connsiteY1" fmla="*/ 95856 h 1921307"/>
                    <a:gd name="connsiteX2" fmla="*/ 1185028 w 1186167"/>
                    <a:gd name="connsiteY2" fmla="*/ 907121 h 1921307"/>
                    <a:gd name="connsiteX3" fmla="*/ 791509 w 1186167"/>
                    <a:gd name="connsiteY3" fmla="*/ 1213069 h 1921307"/>
                    <a:gd name="connsiteX4" fmla="*/ 538773 w 1186167"/>
                    <a:gd name="connsiteY4" fmla="*/ 1372769 h 1921307"/>
                    <a:gd name="connsiteX5" fmla="*/ 403503 w 1186167"/>
                    <a:gd name="connsiteY5" fmla="*/ 1755517 h 1921307"/>
                    <a:gd name="connsiteX6" fmla="*/ 171 w 1186167"/>
                    <a:gd name="connsiteY6" fmla="*/ 1747440 h 1921307"/>
                    <a:gd name="connsiteX7" fmla="*/ 114023 w 1186167"/>
                    <a:gd name="connsiteY7" fmla="*/ 1325887 h 1921307"/>
                    <a:gd name="connsiteX8" fmla="*/ 673166 w 1186167"/>
                    <a:gd name="connsiteY8" fmla="*/ 870330 h 1921307"/>
                    <a:gd name="connsiteX9" fmla="*/ 488356 w 1186167"/>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538773 w 1185028"/>
                    <a:gd name="connsiteY3" fmla="*/ 1372769 h 1921307"/>
                    <a:gd name="connsiteX4" fmla="*/ 403503 w 1185028"/>
                    <a:gd name="connsiteY4" fmla="*/ 1755517 h 1921307"/>
                    <a:gd name="connsiteX5" fmla="*/ 171 w 1185028"/>
                    <a:gd name="connsiteY5" fmla="*/ 1747440 h 1921307"/>
                    <a:gd name="connsiteX6" fmla="*/ 114023 w 1185028"/>
                    <a:gd name="connsiteY6" fmla="*/ 1325887 h 1921307"/>
                    <a:gd name="connsiteX7" fmla="*/ 673166 w 1185028"/>
                    <a:gd name="connsiteY7" fmla="*/ 870330 h 1921307"/>
                    <a:gd name="connsiteX8" fmla="*/ 488356 w 1185028"/>
                    <a:gd name="connsiteY8" fmla="*/ 350250 h 1921307"/>
                    <a:gd name="connsiteX0" fmla="*/ 488356 w 1187930"/>
                    <a:gd name="connsiteY0" fmla="*/ 350250 h 1921307"/>
                    <a:gd name="connsiteX1" fmla="*/ 900134 w 1187930"/>
                    <a:gd name="connsiteY1" fmla="*/ 95856 h 1921307"/>
                    <a:gd name="connsiteX2" fmla="*/ 1185028 w 1187930"/>
                    <a:gd name="connsiteY2" fmla="*/ 907121 h 1921307"/>
                    <a:gd name="connsiteX3" fmla="*/ 538773 w 1187930"/>
                    <a:gd name="connsiteY3" fmla="*/ 1372769 h 1921307"/>
                    <a:gd name="connsiteX4" fmla="*/ 403503 w 1187930"/>
                    <a:gd name="connsiteY4" fmla="*/ 1755517 h 1921307"/>
                    <a:gd name="connsiteX5" fmla="*/ 171 w 1187930"/>
                    <a:gd name="connsiteY5" fmla="*/ 1747440 h 1921307"/>
                    <a:gd name="connsiteX6" fmla="*/ 114023 w 1187930"/>
                    <a:gd name="connsiteY6" fmla="*/ 1325887 h 1921307"/>
                    <a:gd name="connsiteX7" fmla="*/ 673166 w 1187930"/>
                    <a:gd name="connsiteY7" fmla="*/ 870330 h 1921307"/>
                    <a:gd name="connsiteX8" fmla="*/ 488356 w 1187930"/>
                    <a:gd name="connsiteY8" fmla="*/ 350250 h 1921307"/>
                    <a:gd name="connsiteX0" fmla="*/ 488356 w 1184336"/>
                    <a:gd name="connsiteY0" fmla="*/ 350250 h 1921307"/>
                    <a:gd name="connsiteX1" fmla="*/ 900134 w 1184336"/>
                    <a:gd name="connsiteY1" fmla="*/ 95856 h 1921307"/>
                    <a:gd name="connsiteX2" fmla="*/ 1181416 w 1184336"/>
                    <a:gd name="connsiteY2" fmla="*/ 950925 h 1921307"/>
                    <a:gd name="connsiteX3" fmla="*/ 538773 w 1184336"/>
                    <a:gd name="connsiteY3" fmla="*/ 1372769 h 1921307"/>
                    <a:gd name="connsiteX4" fmla="*/ 403503 w 1184336"/>
                    <a:gd name="connsiteY4" fmla="*/ 1755517 h 1921307"/>
                    <a:gd name="connsiteX5" fmla="*/ 171 w 1184336"/>
                    <a:gd name="connsiteY5" fmla="*/ 1747440 h 1921307"/>
                    <a:gd name="connsiteX6" fmla="*/ 114023 w 1184336"/>
                    <a:gd name="connsiteY6" fmla="*/ 1325887 h 1921307"/>
                    <a:gd name="connsiteX7" fmla="*/ 673166 w 1184336"/>
                    <a:gd name="connsiteY7" fmla="*/ 870330 h 1921307"/>
                    <a:gd name="connsiteX8" fmla="*/ 488356 w 1184336"/>
                    <a:gd name="connsiteY8" fmla="*/ 350250 h 1921307"/>
                    <a:gd name="connsiteX0" fmla="*/ 488356 w 1181416"/>
                    <a:gd name="connsiteY0" fmla="*/ 350250 h 1921307"/>
                    <a:gd name="connsiteX1" fmla="*/ 900134 w 1181416"/>
                    <a:gd name="connsiteY1" fmla="*/ 95856 h 1921307"/>
                    <a:gd name="connsiteX2" fmla="*/ 1181416 w 1181416"/>
                    <a:gd name="connsiteY2" fmla="*/ 950925 h 1921307"/>
                    <a:gd name="connsiteX3" fmla="*/ 538773 w 1181416"/>
                    <a:gd name="connsiteY3" fmla="*/ 1372769 h 1921307"/>
                    <a:gd name="connsiteX4" fmla="*/ 403503 w 1181416"/>
                    <a:gd name="connsiteY4" fmla="*/ 1755517 h 1921307"/>
                    <a:gd name="connsiteX5" fmla="*/ 171 w 1181416"/>
                    <a:gd name="connsiteY5" fmla="*/ 1747440 h 1921307"/>
                    <a:gd name="connsiteX6" fmla="*/ 114023 w 1181416"/>
                    <a:gd name="connsiteY6" fmla="*/ 1325887 h 1921307"/>
                    <a:gd name="connsiteX7" fmla="*/ 673166 w 1181416"/>
                    <a:gd name="connsiteY7" fmla="*/ 870330 h 1921307"/>
                    <a:gd name="connsiteX8" fmla="*/ 488356 w 1181416"/>
                    <a:gd name="connsiteY8" fmla="*/ 350250 h 1921307"/>
                    <a:gd name="connsiteX0" fmla="*/ 488356 w 1181416"/>
                    <a:gd name="connsiteY0" fmla="*/ 350250 h 1921307"/>
                    <a:gd name="connsiteX1" fmla="*/ 900134 w 1181416"/>
                    <a:gd name="connsiteY1" fmla="*/ 95856 h 1921307"/>
                    <a:gd name="connsiteX2" fmla="*/ 1181416 w 1181416"/>
                    <a:gd name="connsiteY2" fmla="*/ 950925 h 1921307"/>
                    <a:gd name="connsiteX3" fmla="*/ 527940 w 1181416"/>
                    <a:gd name="connsiteY3" fmla="*/ 1372769 h 1921307"/>
                    <a:gd name="connsiteX4" fmla="*/ 403503 w 1181416"/>
                    <a:gd name="connsiteY4" fmla="*/ 1755517 h 1921307"/>
                    <a:gd name="connsiteX5" fmla="*/ 171 w 1181416"/>
                    <a:gd name="connsiteY5" fmla="*/ 1747440 h 1921307"/>
                    <a:gd name="connsiteX6" fmla="*/ 114023 w 1181416"/>
                    <a:gd name="connsiteY6" fmla="*/ 1325887 h 1921307"/>
                    <a:gd name="connsiteX7" fmla="*/ 673166 w 1181416"/>
                    <a:gd name="connsiteY7" fmla="*/ 870330 h 1921307"/>
                    <a:gd name="connsiteX8" fmla="*/ 488356 w 1181416"/>
                    <a:gd name="connsiteY8" fmla="*/ 350250 h 1921307"/>
                    <a:gd name="connsiteX0" fmla="*/ 488356 w 1181416"/>
                    <a:gd name="connsiteY0" fmla="*/ 350250 h 1921307"/>
                    <a:gd name="connsiteX1" fmla="*/ 900134 w 1181416"/>
                    <a:gd name="connsiteY1" fmla="*/ 95856 h 1921307"/>
                    <a:gd name="connsiteX2" fmla="*/ 1181416 w 1181416"/>
                    <a:gd name="connsiteY2" fmla="*/ 950925 h 1921307"/>
                    <a:gd name="connsiteX3" fmla="*/ 527940 w 1181416"/>
                    <a:gd name="connsiteY3" fmla="*/ 1372769 h 1921307"/>
                    <a:gd name="connsiteX4" fmla="*/ 403503 w 1181416"/>
                    <a:gd name="connsiteY4" fmla="*/ 1755517 h 1921307"/>
                    <a:gd name="connsiteX5" fmla="*/ 171 w 1181416"/>
                    <a:gd name="connsiteY5" fmla="*/ 1747440 h 1921307"/>
                    <a:gd name="connsiteX6" fmla="*/ 114023 w 1181416"/>
                    <a:gd name="connsiteY6" fmla="*/ 1325887 h 1921307"/>
                    <a:gd name="connsiteX7" fmla="*/ 673166 w 1181416"/>
                    <a:gd name="connsiteY7" fmla="*/ 870330 h 1921307"/>
                    <a:gd name="connsiteX8" fmla="*/ 488356 w 1181416"/>
                    <a:gd name="connsiteY8" fmla="*/ 350250 h 1921307"/>
                    <a:gd name="connsiteX0" fmla="*/ 488356 w 1174194"/>
                    <a:gd name="connsiteY0" fmla="*/ 350250 h 1921307"/>
                    <a:gd name="connsiteX1" fmla="*/ 900134 w 1174194"/>
                    <a:gd name="connsiteY1" fmla="*/ 95856 h 1921307"/>
                    <a:gd name="connsiteX2" fmla="*/ 1174194 w 1174194"/>
                    <a:gd name="connsiteY2" fmla="*/ 1007613 h 1921307"/>
                    <a:gd name="connsiteX3" fmla="*/ 527940 w 1174194"/>
                    <a:gd name="connsiteY3" fmla="*/ 1372769 h 1921307"/>
                    <a:gd name="connsiteX4" fmla="*/ 403503 w 1174194"/>
                    <a:gd name="connsiteY4" fmla="*/ 1755517 h 1921307"/>
                    <a:gd name="connsiteX5" fmla="*/ 171 w 1174194"/>
                    <a:gd name="connsiteY5" fmla="*/ 1747440 h 1921307"/>
                    <a:gd name="connsiteX6" fmla="*/ 114023 w 1174194"/>
                    <a:gd name="connsiteY6" fmla="*/ 1325887 h 1921307"/>
                    <a:gd name="connsiteX7" fmla="*/ 673166 w 1174194"/>
                    <a:gd name="connsiteY7" fmla="*/ 870330 h 1921307"/>
                    <a:gd name="connsiteX8" fmla="*/ 488356 w 1174194"/>
                    <a:gd name="connsiteY8" fmla="*/ 350250 h 1921307"/>
                    <a:gd name="connsiteX0" fmla="*/ 488356 w 1174194"/>
                    <a:gd name="connsiteY0" fmla="*/ 350250 h 1921307"/>
                    <a:gd name="connsiteX1" fmla="*/ 900134 w 1174194"/>
                    <a:gd name="connsiteY1" fmla="*/ 95856 h 1921307"/>
                    <a:gd name="connsiteX2" fmla="*/ 1174194 w 1174194"/>
                    <a:gd name="connsiteY2" fmla="*/ 1007613 h 1921307"/>
                    <a:gd name="connsiteX3" fmla="*/ 527940 w 1174194"/>
                    <a:gd name="connsiteY3" fmla="*/ 1372769 h 1921307"/>
                    <a:gd name="connsiteX4" fmla="*/ 403503 w 1174194"/>
                    <a:gd name="connsiteY4" fmla="*/ 1755517 h 1921307"/>
                    <a:gd name="connsiteX5" fmla="*/ 171 w 1174194"/>
                    <a:gd name="connsiteY5" fmla="*/ 1747440 h 1921307"/>
                    <a:gd name="connsiteX6" fmla="*/ 114023 w 1174194"/>
                    <a:gd name="connsiteY6" fmla="*/ 1325887 h 1921307"/>
                    <a:gd name="connsiteX7" fmla="*/ 673166 w 1174194"/>
                    <a:gd name="connsiteY7" fmla="*/ 870330 h 1921307"/>
                    <a:gd name="connsiteX8" fmla="*/ 488356 w 1174194"/>
                    <a:gd name="connsiteY8" fmla="*/ 350250 h 1921307"/>
                    <a:gd name="connsiteX0" fmla="*/ 488356 w 1174194"/>
                    <a:gd name="connsiteY0" fmla="*/ 350250 h 1921307"/>
                    <a:gd name="connsiteX1" fmla="*/ 900134 w 1174194"/>
                    <a:gd name="connsiteY1" fmla="*/ 95856 h 1921307"/>
                    <a:gd name="connsiteX2" fmla="*/ 1174194 w 1174194"/>
                    <a:gd name="connsiteY2" fmla="*/ 1007613 h 1921307"/>
                    <a:gd name="connsiteX3" fmla="*/ 527940 w 1174194"/>
                    <a:gd name="connsiteY3" fmla="*/ 1372769 h 1921307"/>
                    <a:gd name="connsiteX4" fmla="*/ 403503 w 1174194"/>
                    <a:gd name="connsiteY4" fmla="*/ 1755517 h 1921307"/>
                    <a:gd name="connsiteX5" fmla="*/ 171 w 1174194"/>
                    <a:gd name="connsiteY5" fmla="*/ 1747440 h 1921307"/>
                    <a:gd name="connsiteX6" fmla="*/ 114023 w 1174194"/>
                    <a:gd name="connsiteY6" fmla="*/ 1325887 h 1921307"/>
                    <a:gd name="connsiteX7" fmla="*/ 673166 w 1174194"/>
                    <a:gd name="connsiteY7" fmla="*/ 870330 h 1921307"/>
                    <a:gd name="connsiteX8" fmla="*/ 488356 w 1174194"/>
                    <a:gd name="connsiteY8" fmla="*/ 350250 h 1921307"/>
                    <a:gd name="connsiteX0" fmla="*/ 488356 w 1174194"/>
                    <a:gd name="connsiteY0" fmla="*/ 361654 h 1932711"/>
                    <a:gd name="connsiteX1" fmla="*/ 900134 w 1174194"/>
                    <a:gd name="connsiteY1" fmla="*/ 107260 h 1932711"/>
                    <a:gd name="connsiteX2" fmla="*/ 1174194 w 1174194"/>
                    <a:gd name="connsiteY2" fmla="*/ 1019017 h 1932711"/>
                    <a:gd name="connsiteX3" fmla="*/ 527940 w 1174194"/>
                    <a:gd name="connsiteY3" fmla="*/ 1384173 h 1932711"/>
                    <a:gd name="connsiteX4" fmla="*/ 403503 w 1174194"/>
                    <a:gd name="connsiteY4" fmla="*/ 1766921 h 1932711"/>
                    <a:gd name="connsiteX5" fmla="*/ 171 w 1174194"/>
                    <a:gd name="connsiteY5" fmla="*/ 1758844 h 1932711"/>
                    <a:gd name="connsiteX6" fmla="*/ 114023 w 1174194"/>
                    <a:gd name="connsiteY6" fmla="*/ 1337291 h 1932711"/>
                    <a:gd name="connsiteX7" fmla="*/ 673166 w 1174194"/>
                    <a:gd name="connsiteY7" fmla="*/ 881734 h 1932711"/>
                    <a:gd name="connsiteX8" fmla="*/ 488356 w 1174194"/>
                    <a:gd name="connsiteY8" fmla="*/ 361654 h 1932711"/>
                    <a:gd name="connsiteX0" fmla="*/ 488356 w 1174194"/>
                    <a:gd name="connsiteY0" fmla="*/ 361654 h 1932711"/>
                    <a:gd name="connsiteX1" fmla="*/ 900134 w 1174194"/>
                    <a:gd name="connsiteY1" fmla="*/ 107260 h 1932711"/>
                    <a:gd name="connsiteX2" fmla="*/ 1174194 w 1174194"/>
                    <a:gd name="connsiteY2" fmla="*/ 1019017 h 1932711"/>
                    <a:gd name="connsiteX3" fmla="*/ 527940 w 1174194"/>
                    <a:gd name="connsiteY3" fmla="*/ 1384173 h 1932711"/>
                    <a:gd name="connsiteX4" fmla="*/ 403503 w 1174194"/>
                    <a:gd name="connsiteY4" fmla="*/ 1766921 h 1932711"/>
                    <a:gd name="connsiteX5" fmla="*/ 171 w 1174194"/>
                    <a:gd name="connsiteY5" fmla="*/ 1758844 h 1932711"/>
                    <a:gd name="connsiteX6" fmla="*/ 114023 w 1174194"/>
                    <a:gd name="connsiteY6" fmla="*/ 1337291 h 1932711"/>
                    <a:gd name="connsiteX7" fmla="*/ 673166 w 1174194"/>
                    <a:gd name="connsiteY7" fmla="*/ 881734 h 1932711"/>
                    <a:gd name="connsiteX8" fmla="*/ 488356 w 1174194"/>
                    <a:gd name="connsiteY8" fmla="*/ 361654 h 1932711"/>
                    <a:gd name="connsiteX0" fmla="*/ 488356 w 1174194"/>
                    <a:gd name="connsiteY0" fmla="*/ 354856 h 1925913"/>
                    <a:gd name="connsiteX1" fmla="*/ 900134 w 1174194"/>
                    <a:gd name="connsiteY1" fmla="*/ 100462 h 1925913"/>
                    <a:gd name="connsiteX2" fmla="*/ 1174194 w 1174194"/>
                    <a:gd name="connsiteY2" fmla="*/ 1012219 h 1925913"/>
                    <a:gd name="connsiteX3" fmla="*/ 527940 w 1174194"/>
                    <a:gd name="connsiteY3" fmla="*/ 1377375 h 1925913"/>
                    <a:gd name="connsiteX4" fmla="*/ 403503 w 1174194"/>
                    <a:gd name="connsiteY4" fmla="*/ 1760123 h 1925913"/>
                    <a:gd name="connsiteX5" fmla="*/ 171 w 1174194"/>
                    <a:gd name="connsiteY5" fmla="*/ 1752046 h 1925913"/>
                    <a:gd name="connsiteX6" fmla="*/ 114023 w 1174194"/>
                    <a:gd name="connsiteY6" fmla="*/ 1330493 h 1925913"/>
                    <a:gd name="connsiteX7" fmla="*/ 673166 w 1174194"/>
                    <a:gd name="connsiteY7" fmla="*/ 874936 h 1925913"/>
                    <a:gd name="connsiteX8" fmla="*/ 488356 w 1174194"/>
                    <a:gd name="connsiteY8" fmla="*/ 354856 h 1925913"/>
                    <a:gd name="connsiteX0" fmla="*/ 488356 w 1174194"/>
                    <a:gd name="connsiteY0" fmla="*/ 354856 h 1925913"/>
                    <a:gd name="connsiteX1" fmla="*/ 914580 w 1174194"/>
                    <a:gd name="connsiteY1" fmla="*/ 100462 h 1925913"/>
                    <a:gd name="connsiteX2" fmla="*/ 1174194 w 1174194"/>
                    <a:gd name="connsiteY2" fmla="*/ 1012219 h 1925913"/>
                    <a:gd name="connsiteX3" fmla="*/ 527940 w 1174194"/>
                    <a:gd name="connsiteY3" fmla="*/ 1377375 h 1925913"/>
                    <a:gd name="connsiteX4" fmla="*/ 403503 w 1174194"/>
                    <a:gd name="connsiteY4" fmla="*/ 1760123 h 1925913"/>
                    <a:gd name="connsiteX5" fmla="*/ 171 w 1174194"/>
                    <a:gd name="connsiteY5" fmla="*/ 1752046 h 1925913"/>
                    <a:gd name="connsiteX6" fmla="*/ 114023 w 1174194"/>
                    <a:gd name="connsiteY6" fmla="*/ 1330493 h 1925913"/>
                    <a:gd name="connsiteX7" fmla="*/ 673166 w 1174194"/>
                    <a:gd name="connsiteY7" fmla="*/ 874936 h 1925913"/>
                    <a:gd name="connsiteX8" fmla="*/ 488356 w 1174194"/>
                    <a:gd name="connsiteY8" fmla="*/ 354856 h 1925913"/>
                    <a:gd name="connsiteX0" fmla="*/ 488356 w 1174194"/>
                    <a:gd name="connsiteY0" fmla="*/ 355988 h 1927045"/>
                    <a:gd name="connsiteX1" fmla="*/ 914580 w 1174194"/>
                    <a:gd name="connsiteY1" fmla="*/ 101594 h 1927045"/>
                    <a:gd name="connsiteX2" fmla="*/ 1174194 w 1174194"/>
                    <a:gd name="connsiteY2" fmla="*/ 1013351 h 1927045"/>
                    <a:gd name="connsiteX3" fmla="*/ 527940 w 1174194"/>
                    <a:gd name="connsiteY3" fmla="*/ 1378507 h 1927045"/>
                    <a:gd name="connsiteX4" fmla="*/ 403503 w 1174194"/>
                    <a:gd name="connsiteY4" fmla="*/ 1761255 h 1927045"/>
                    <a:gd name="connsiteX5" fmla="*/ 171 w 1174194"/>
                    <a:gd name="connsiteY5" fmla="*/ 1753178 h 1927045"/>
                    <a:gd name="connsiteX6" fmla="*/ 114023 w 1174194"/>
                    <a:gd name="connsiteY6" fmla="*/ 1331625 h 1927045"/>
                    <a:gd name="connsiteX7" fmla="*/ 673166 w 1174194"/>
                    <a:gd name="connsiteY7" fmla="*/ 876068 h 1927045"/>
                    <a:gd name="connsiteX8" fmla="*/ 488356 w 1174194"/>
                    <a:gd name="connsiteY8" fmla="*/ 355988 h 1927045"/>
                    <a:gd name="connsiteX0" fmla="*/ 488356 w 1174194"/>
                    <a:gd name="connsiteY0" fmla="*/ 355988 h 1927045"/>
                    <a:gd name="connsiteX1" fmla="*/ 914580 w 1174194"/>
                    <a:gd name="connsiteY1" fmla="*/ 101594 h 1927045"/>
                    <a:gd name="connsiteX2" fmla="*/ 1174194 w 1174194"/>
                    <a:gd name="connsiteY2" fmla="*/ 1013351 h 1927045"/>
                    <a:gd name="connsiteX3" fmla="*/ 527940 w 1174194"/>
                    <a:gd name="connsiteY3" fmla="*/ 1378507 h 1927045"/>
                    <a:gd name="connsiteX4" fmla="*/ 403503 w 1174194"/>
                    <a:gd name="connsiteY4" fmla="*/ 1761255 h 1927045"/>
                    <a:gd name="connsiteX5" fmla="*/ 171 w 1174194"/>
                    <a:gd name="connsiteY5" fmla="*/ 1753178 h 1927045"/>
                    <a:gd name="connsiteX6" fmla="*/ 114023 w 1174194"/>
                    <a:gd name="connsiteY6" fmla="*/ 1331625 h 1927045"/>
                    <a:gd name="connsiteX7" fmla="*/ 673166 w 1174194"/>
                    <a:gd name="connsiteY7" fmla="*/ 876068 h 1927045"/>
                    <a:gd name="connsiteX8" fmla="*/ 488356 w 1174194"/>
                    <a:gd name="connsiteY8" fmla="*/ 355988 h 1927045"/>
                    <a:gd name="connsiteX0" fmla="*/ 488356 w 1174194"/>
                    <a:gd name="connsiteY0" fmla="*/ 355988 h 1927045"/>
                    <a:gd name="connsiteX1" fmla="*/ 914580 w 1174194"/>
                    <a:gd name="connsiteY1" fmla="*/ 101594 h 1927045"/>
                    <a:gd name="connsiteX2" fmla="*/ 1174194 w 1174194"/>
                    <a:gd name="connsiteY2" fmla="*/ 1013351 h 1927045"/>
                    <a:gd name="connsiteX3" fmla="*/ 527940 w 1174194"/>
                    <a:gd name="connsiteY3" fmla="*/ 1378507 h 1927045"/>
                    <a:gd name="connsiteX4" fmla="*/ 403503 w 1174194"/>
                    <a:gd name="connsiteY4" fmla="*/ 1761255 h 1927045"/>
                    <a:gd name="connsiteX5" fmla="*/ 171 w 1174194"/>
                    <a:gd name="connsiteY5" fmla="*/ 1753178 h 1927045"/>
                    <a:gd name="connsiteX6" fmla="*/ 114023 w 1174194"/>
                    <a:gd name="connsiteY6" fmla="*/ 1331625 h 1927045"/>
                    <a:gd name="connsiteX7" fmla="*/ 673166 w 1174194"/>
                    <a:gd name="connsiteY7" fmla="*/ 876068 h 1927045"/>
                    <a:gd name="connsiteX8" fmla="*/ 488356 w 1174194"/>
                    <a:gd name="connsiteY8" fmla="*/ 355988 h 1927045"/>
                    <a:gd name="connsiteX0" fmla="*/ 488374 w 1174212"/>
                    <a:gd name="connsiteY0" fmla="*/ 355988 h 1920012"/>
                    <a:gd name="connsiteX1" fmla="*/ 914598 w 1174212"/>
                    <a:gd name="connsiteY1" fmla="*/ 101594 h 1920012"/>
                    <a:gd name="connsiteX2" fmla="*/ 1174212 w 1174212"/>
                    <a:gd name="connsiteY2" fmla="*/ 1013351 h 1920012"/>
                    <a:gd name="connsiteX3" fmla="*/ 527958 w 1174212"/>
                    <a:gd name="connsiteY3" fmla="*/ 1378507 h 1920012"/>
                    <a:gd name="connsiteX4" fmla="*/ 403521 w 1174212"/>
                    <a:gd name="connsiteY4" fmla="*/ 1761255 h 1920012"/>
                    <a:gd name="connsiteX5" fmla="*/ 189 w 1174212"/>
                    <a:gd name="connsiteY5" fmla="*/ 1753178 h 1920012"/>
                    <a:gd name="connsiteX6" fmla="*/ 114041 w 1174212"/>
                    <a:gd name="connsiteY6" fmla="*/ 1331625 h 1920012"/>
                    <a:gd name="connsiteX7" fmla="*/ 673184 w 1174212"/>
                    <a:gd name="connsiteY7" fmla="*/ 876068 h 1920012"/>
                    <a:gd name="connsiteX8" fmla="*/ 488374 w 1174212"/>
                    <a:gd name="connsiteY8" fmla="*/ 355988 h 1920012"/>
                    <a:gd name="connsiteX0" fmla="*/ 488185 w 1174023"/>
                    <a:gd name="connsiteY0" fmla="*/ 355988 h 1909604"/>
                    <a:gd name="connsiteX1" fmla="*/ 914409 w 1174023"/>
                    <a:gd name="connsiteY1" fmla="*/ 101594 h 1909604"/>
                    <a:gd name="connsiteX2" fmla="*/ 1174023 w 1174023"/>
                    <a:gd name="connsiteY2" fmla="*/ 1013351 h 1909604"/>
                    <a:gd name="connsiteX3" fmla="*/ 527769 w 1174023"/>
                    <a:gd name="connsiteY3" fmla="*/ 1378507 h 1909604"/>
                    <a:gd name="connsiteX4" fmla="*/ 403332 w 1174023"/>
                    <a:gd name="connsiteY4" fmla="*/ 1761255 h 1909604"/>
                    <a:gd name="connsiteX5" fmla="*/ 0 w 1174023"/>
                    <a:gd name="connsiteY5" fmla="*/ 1753178 h 1909604"/>
                    <a:gd name="connsiteX6" fmla="*/ 113852 w 1174023"/>
                    <a:gd name="connsiteY6" fmla="*/ 1331625 h 1909604"/>
                    <a:gd name="connsiteX7" fmla="*/ 672995 w 1174023"/>
                    <a:gd name="connsiteY7" fmla="*/ 876068 h 1909604"/>
                    <a:gd name="connsiteX8" fmla="*/ 488185 w 1174023"/>
                    <a:gd name="connsiteY8" fmla="*/ 355988 h 1909604"/>
                    <a:gd name="connsiteX0" fmla="*/ 488185 w 1174023"/>
                    <a:gd name="connsiteY0" fmla="*/ 355988 h 1909604"/>
                    <a:gd name="connsiteX1" fmla="*/ 914409 w 1174023"/>
                    <a:gd name="connsiteY1" fmla="*/ 101594 h 1909604"/>
                    <a:gd name="connsiteX2" fmla="*/ 1174023 w 1174023"/>
                    <a:gd name="connsiteY2" fmla="*/ 1013351 h 1909604"/>
                    <a:gd name="connsiteX3" fmla="*/ 527769 w 1174023"/>
                    <a:gd name="connsiteY3" fmla="*/ 1378507 h 1909604"/>
                    <a:gd name="connsiteX4" fmla="*/ 403332 w 1174023"/>
                    <a:gd name="connsiteY4" fmla="*/ 1761255 h 1909604"/>
                    <a:gd name="connsiteX5" fmla="*/ 0 w 1174023"/>
                    <a:gd name="connsiteY5" fmla="*/ 1753178 h 1909604"/>
                    <a:gd name="connsiteX6" fmla="*/ 106630 w 1174023"/>
                    <a:gd name="connsiteY6" fmla="*/ 1331625 h 1909604"/>
                    <a:gd name="connsiteX7" fmla="*/ 672995 w 1174023"/>
                    <a:gd name="connsiteY7" fmla="*/ 876068 h 1909604"/>
                    <a:gd name="connsiteX8" fmla="*/ 488185 w 1174023"/>
                    <a:gd name="connsiteY8" fmla="*/ 355988 h 1909604"/>
                    <a:gd name="connsiteX0" fmla="*/ 488185 w 1174023"/>
                    <a:gd name="connsiteY0" fmla="*/ 355988 h 1909604"/>
                    <a:gd name="connsiteX1" fmla="*/ 914409 w 1174023"/>
                    <a:gd name="connsiteY1" fmla="*/ 101594 h 1909604"/>
                    <a:gd name="connsiteX2" fmla="*/ 1174023 w 1174023"/>
                    <a:gd name="connsiteY2" fmla="*/ 1013351 h 1909604"/>
                    <a:gd name="connsiteX3" fmla="*/ 527769 w 1174023"/>
                    <a:gd name="connsiteY3" fmla="*/ 1378507 h 1909604"/>
                    <a:gd name="connsiteX4" fmla="*/ 403332 w 1174023"/>
                    <a:gd name="connsiteY4" fmla="*/ 1761255 h 1909604"/>
                    <a:gd name="connsiteX5" fmla="*/ 0 w 1174023"/>
                    <a:gd name="connsiteY5" fmla="*/ 1753178 h 1909604"/>
                    <a:gd name="connsiteX6" fmla="*/ 106630 w 1174023"/>
                    <a:gd name="connsiteY6" fmla="*/ 1331625 h 1909604"/>
                    <a:gd name="connsiteX7" fmla="*/ 672995 w 1174023"/>
                    <a:gd name="connsiteY7" fmla="*/ 876068 h 1909604"/>
                    <a:gd name="connsiteX8" fmla="*/ 488185 w 1174023"/>
                    <a:gd name="connsiteY8" fmla="*/ 355988 h 1909604"/>
                    <a:gd name="connsiteX0" fmla="*/ 480963 w 1166801"/>
                    <a:gd name="connsiteY0" fmla="*/ 355988 h 1913943"/>
                    <a:gd name="connsiteX1" fmla="*/ 907187 w 1166801"/>
                    <a:gd name="connsiteY1" fmla="*/ 101594 h 1913943"/>
                    <a:gd name="connsiteX2" fmla="*/ 1166801 w 1166801"/>
                    <a:gd name="connsiteY2" fmla="*/ 1013351 h 1913943"/>
                    <a:gd name="connsiteX3" fmla="*/ 520547 w 1166801"/>
                    <a:gd name="connsiteY3" fmla="*/ 1378507 h 1913943"/>
                    <a:gd name="connsiteX4" fmla="*/ 396110 w 1166801"/>
                    <a:gd name="connsiteY4" fmla="*/ 1761255 h 1913943"/>
                    <a:gd name="connsiteX5" fmla="*/ 0 w 1166801"/>
                    <a:gd name="connsiteY5" fmla="*/ 1760908 h 1913943"/>
                    <a:gd name="connsiteX6" fmla="*/ 99408 w 1166801"/>
                    <a:gd name="connsiteY6" fmla="*/ 1331625 h 1913943"/>
                    <a:gd name="connsiteX7" fmla="*/ 665773 w 1166801"/>
                    <a:gd name="connsiteY7" fmla="*/ 876068 h 1913943"/>
                    <a:gd name="connsiteX8" fmla="*/ 480963 w 1166801"/>
                    <a:gd name="connsiteY8" fmla="*/ 355988 h 1913943"/>
                    <a:gd name="connsiteX0" fmla="*/ 480963 w 1166801"/>
                    <a:gd name="connsiteY0" fmla="*/ 355988 h 1913943"/>
                    <a:gd name="connsiteX1" fmla="*/ 907187 w 1166801"/>
                    <a:gd name="connsiteY1" fmla="*/ 101594 h 1913943"/>
                    <a:gd name="connsiteX2" fmla="*/ 1166801 w 1166801"/>
                    <a:gd name="connsiteY2" fmla="*/ 1013351 h 1913943"/>
                    <a:gd name="connsiteX3" fmla="*/ 520547 w 1166801"/>
                    <a:gd name="connsiteY3" fmla="*/ 1378507 h 1913943"/>
                    <a:gd name="connsiteX4" fmla="*/ 396110 w 1166801"/>
                    <a:gd name="connsiteY4" fmla="*/ 1761255 h 1913943"/>
                    <a:gd name="connsiteX5" fmla="*/ 0 w 1166801"/>
                    <a:gd name="connsiteY5" fmla="*/ 1760908 h 1913943"/>
                    <a:gd name="connsiteX6" fmla="*/ 99408 w 1166801"/>
                    <a:gd name="connsiteY6" fmla="*/ 1331625 h 1913943"/>
                    <a:gd name="connsiteX7" fmla="*/ 665773 w 1166801"/>
                    <a:gd name="connsiteY7" fmla="*/ 876068 h 1913943"/>
                    <a:gd name="connsiteX8" fmla="*/ 480963 w 1166801"/>
                    <a:gd name="connsiteY8" fmla="*/ 355988 h 1913943"/>
                    <a:gd name="connsiteX0" fmla="*/ 480963 w 1166801"/>
                    <a:gd name="connsiteY0" fmla="*/ 355988 h 1913943"/>
                    <a:gd name="connsiteX1" fmla="*/ 907187 w 1166801"/>
                    <a:gd name="connsiteY1" fmla="*/ 101594 h 1913943"/>
                    <a:gd name="connsiteX2" fmla="*/ 1166801 w 1166801"/>
                    <a:gd name="connsiteY2" fmla="*/ 1013351 h 1913943"/>
                    <a:gd name="connsiteX3" fmla="*/ 520547 w 1166801"/>
                    <a:gd name="connsiteY3" fmla="*/ 1378507 h 1913943"/>
                    <a:gd name="connsiteX4" fmla="*/ 396110 w 1166801"/>
                    <a:gd name="connsiteY4" fmla="*/ 1761255 h 1913943"/>
                    <a:gd name="connsiteX5" fmla="*/ 0 w 1166801"/>
                    <a:gd name="connsiteY5" fmla="*/ 1760908 h 1913943"/>
                    <a:gd name="connsiteX6" fmla="*/ 99408 w 1166801"/>
                    <a:gd name="connsiteY6" fmla="*/ 1331625 h 1913943"/>
                    <a:gd name="connsiteX7" fmla="*/ 665773 w 1166801"/>
                    <a:gd name="connsiteY7" fmla="*/ 876068 h 1913943"/>
                    <a:gd name="connsiteX8" fmla="*/ 480963 w 1166801"/>
                    <a:gd name="connsiteY8" fmla="*/ 355988 h 1913943"/>
                    <a:gd name="connsiteX0" fmla="*/ 477351 w 1163189"/>
                    <a:gd name="connsiteY0" fmla="*/ 355988 h 1912485"/>
                    <a:gd name="connsiteX1" fmla="*/ 903575 w 1163189"/>
                    <a:gd name="connsiteY1" fmla="*/ 101594 h 1912485"/>
                    <a:gd name="connsiteX2" fmla="*/ 1163189 w 1163189"/>
                    <a:gd name="connsiteY2" fmla="*/ 1013351 h 1912485"/>
                    <a:gd name="connsiteX3" fmla="*/ 516935 w 1163189"/>
                    <a:gd name="connsiteY3" fmla="*/ 1378507 h 1912485"/>
                    <a:gd name="connsiteX4" fmla="*/ 392498 w 1163189"/>
                    <a:gd name="connsiteY4" fmla="*/ 1761255 h 1912485"/>
                    <a:gd name="connsiteX5" fmla="*/ 0 w 1163189"/>
                    <a:gd name="connsiteY5" fmla="*/ 1758331 h 1912485"/>
                    <a:gd name="connsiteX6" fmla="*/ 95796 w 1163189"/>
                    <a:gd name="connsiteY6" fmla="*/ 1331625 h 1912485"/>
                    <a:gd name="connsiteX7" fmla="*/ 662161 w 1163189"/>
                    <a:gd name="connsiteY7" fmla="*/ 876068 h 1912485"/>
                    <a:gd name="connsiteX8" fmla="*/ 477351 w 1163189"/>
                    <a:gd name="connsiteY8" fmla="*/ 355988 h 1912485"/>
                    <a:gd name="connsiteX0" fmla="*/ 477351 w 1163189"/>
                    <a:gd name="connsiteY0" fmla="*/ 355988 h 1912485"/>
                    <a:gd name="connsiteX1" fmla="*/ 903575 w 1163189"/>
                    <a:gd name="connsiteY1" fmla="*/ 101594 h 1912485"/>
                    <a:gd name="connsiteX2" fmla="*/ 1163189 w 1163189"/>
                    <a:gd name="connsiteY2" fmla="*/ 1013351 h 1912485"/>
                    <a:gd name="connsiteX3" fmla="*/ 516935 w 1163189"/>
                    <a:gd name="connsiteY3" fmla="*/ 1378507 h 1912485"/>
                    <a:gd name="connsiteX4" fmla="*/ 392498 w 1163189"/>
                    <a:gd name="connsiteY4" fmla="*/ 1761255 h 1912485"/>
                    <a:gd name="connsiteX5" fmla="*/ 0 w 1163189"/>
                    <a:gd name="connsiteY5" fmla="*/ 1758331 h 1912485"/>
                    <a:gd name="connsiteX6" fmla="*/ 95796 w 1163189"/>
                    <a:gd name="connsiteY6" fmla="*/ 1331625 h 1912485"/>
                    <a:gd name="connsiteX7" fmla="*/ 662161 w 1163189"/>
                    <a:gd name="connsiteY7" fmla="*/ 876068 h 1912485"/>
                    <a:gd name="connsiteX8" fmla="*/ 477351 w 1163189"/>
                    <a:gd name="connsiteY8" fmla="*/ 355988 h 1912485"/>
                    <a:gd name="connsiteX0" fmla="*/ 477351 w 1163189"/>
                    <a:gd name="connsiteY0" fmla="*/ 355988 h 1912485"/>
                    <a:gd name="connsiteX1" fmla="*/ 903575 w 1163189"/>
                    <a:gd name="connsiteY1" fmla="*/ 101594 h 1912485"/>
                    <a:gd name="connsiteX2" fmla="*/ 1163189 w 1163189"/>
                    <a:gd name="connsiteY2" fmla="*/ 1013351 h 1912485"/>
                    <a:gd name="connsiteX3" fmla="*/ 516935 w 1163189"/>
                    <a:gd name="connsiteY3" fmla="*/ 1378507 h 1912485"/>
                    <a:gd name="connsiteX4" fmla="*/ 392498 w 1163189"/>
                    <a:gd name="connsiteY4" fmla="*/ 1761255 h 1912485"/>
                    <a:gd name="connsiteX5" fmla="*/ 0 w 1163189"/>
                    <a:gd name="connsiteY5" fmla="*/ 1758331 h 1912485"/>
                    <a:gd name="connsiteX6" fmla="*/ 95796 w 1163189"/>
                    <a:gd name="connsiteY6" fmla="*/ 1331625 h 1912485"/>
                    <a:gd name="connsiteX7" fmla="*/ 662161 w 1163189"/>
                    <a:gd name="connsiteY7" fmla="*/ 876068 h 1912485"/>
                    <a:gd name="connsiteX8" fmla="*/ 477351 w 1163189"/>
                    <a:gd name="connsiteY8" fmla="*/ 355988 h 1912485"/>
                    <a:gd name="connsiteX0" fmla="*/ 477351 w 1163189"/>
                    <a:gd name="connsiteY0" fmla="*/ 355988 h 1912485"/>
                    <a:gd name="connsiteX1" fmla="*/ 903575 w 1163189"/>
                    <a:gd name="connsiteY1" fmla="*/ 101594 h 1912485"/>
                    <a:gd name="connsiteX2" fmla="*/ 1163189 w 1163189"/>
                    <a:gd name="connsiteY2" fmla="*/ 1013351 h 1912485"/>
                    <a:gd name="connsiteX3" fmla="*/ 516935 w 1163189"/>
                    <a:gd name="connsiteY3" fmla="*/ 1378507 h 1912485"/>
                    <a:gd name="connsiteX4" fmla="*/ 392498 w 1163189"/>
                    <a:gd name="connsiteY4" fmla="*/ 1761255 h 1912485"/>
                    <a:gd name="connsiteX5" fmla="*/ 0 w 1163189"/>
                    <a:gd name="connsiteY5" fmla="*/ 1758331 h 1912485"/>
                    <a:gd name="connsiteX6" fmla="*/ 95796 w 1163189"/>
                    <a:gd name="connsiteY6" fmla="*/ 1331625 h 1912485"/>
                    <a:gd name="connsiteX7" fmla="*/ 662161 w 1163189"/>
                    <a:gd name="connsiteY7" fmla="*/ 876068 h 1912485"/>
                    <a:gd name="connsiteX8" fmla="*/ 477351 w 1163189"/>
                    <a:gd name="connsiteY8" fmla="*/ 355988 h 1912485"/>
                    <a:gd name="connsiteX0" fmla="*/ 477351 w 1163189"/>
                    <a:gd name="connsiteY0" fmla="*/ 355988 h 1906276"/>
                    <a:gd name="connsiteX1" fmla="*/ 903575 w 1163189"/>
                    <a:gd name="connsiteY1" fmla="*/ 101594 h 1906276"/>
                    <a:gd name="connsiteX2" fmla="*/ 1163189 w 1163189"/>
                    <a:gd name="connsiteY2" fmla="*/ 1013351 h 1906276"/>
                    <a:gd name="connsiteX3" fmla="*/ 516935 w 1163189"/>
                    <a:gd name="connsiteY3" fmla="*/ 1378507 h 1906276"/>
                    <a:gd name="connsiteX4" fmla="*/ 392498 w 1163189"/>
                    <a:gd name="connsiteY4" fmla="*/ 1761255 h 1906276"/>
                    <a:gd name="connsiteX5" fmla="*/ 0 w 1163189"/>
                    <a:gd name="connsiteY5" fmla="*/ 1758331 h 1906276"/>
                    <a:gd name="connsiteX6" fmla="*/ 95796 w 1163189"/>
                    <a:gd name="connsiteY6" fmla="*/ 1331625 h 1906276"/>
                    <a:gd name="connsiteX7" fmla="*/ 662161 w 1163189"/>
                    <a:gd name="connsiteY7" fmla="*/ 876068 h 1906276"/>
                    <a:gd name="connsiteX8" fmla="*/ 477351 w 1163189"/>
                    <a:gd name="connsiteY8" fmla="*/ 355988 h 1906276"/>
                    <a:gd name="connsiteX0" fmla="*/ 477351 w 1163189"/>
                    <a:gd name="connsiteY0" fmla="*/ 355988 h 1906276"/>
                    <a:gd name="connsiteX1" fmla="*/ 903575 w 1163189"/>
                    <a:gd name="connsiteY1" fmla="*/ 101594 h 1906276"/>
                    <a:gd name="connsiteX2" fmla="*/ 1163189 w 1163189"/>
                    <a:gd name="connsiteY2" fmla="*/ 1013351 h 1906276"/>
                    <a:gd name="connsiteX3" fmla="*/ 516935 w 1163189"/>
                    <a:gd name="connsiteY3" fmla="*/ 1378507 h 1906276"/>
                    <a:gd name="connsiteX4" fmla="*/ 392498 w 1163189"/>
                    <a:gd name="connsiteY4" fmla="*/ 1761255 h 1906276"/>
                    <a:gd name="connsiteX5" fmla="*/ 0 w 1163189"/>
                    <a:gd name="connsiteY5" fmla="*/ 1758331 h 1906276"/>
                    <a:gd name="connsiteX6" fmla="*/ 103019 w 1163189"/>
                    <a:gd name="connsiteY6" fmla="*/ 1339355 h 1906276"/>
                    <a:gd name="connsiteX7" fmla="*/ 662161 w 1163189"/>
                    <a:gd name="connsiteY7" fmla="*/ 876068 h 1906276"/>
                    <a:gd name="connsiteX8" fmla="*/ 477351 w 1163189"/>
                    <a:gd name="connsiteY8" fmla="*/ 355988 h 1906276"/>
                    <a:gd name="connsiteX0" fmla="*/ 477351 w 1163189"/>
                    <a:gd name="connsiteY0" fmla="*/ 355988 h 1906276"/>
                    <a:gd name="connsiteX1" fmla="*/ 903575 w 1163189"/>
                    <a:gd name="connsiteY1" fmla="*/ 101594 h 1906276"/>
                    <a:gd name="connsiteX2" fmla="*/ 1163189 w 1163189"/>
                    <a:gd name="connsiteY2" fmla="*/ 1013351 h 1906276"/>
                    <a:gd name="connsiteX3" fmla="*/ 516935 w 1163189"/>
                    <a:gd name="connsiteY3" fmla="*/ 1378507 h 1906276"/>
                    <a:gd name="connsiteX4" fmla="*/ 392498 w 1163189"/>
                    <a:gd name="connsiteY4" fmla="*/ 1761255 h 1906276"/>
                    <a:gd name="connsiteX5" fmla="*/ 0 w 1163189"/>
                    <a:gd name="connsiteY5" fmla="*/ 1758331 h 1906276"/>
                    <a:gd name="connsiteX6" fmla="*/ 103019 w 1163189"/>
                    <a:gd name="connsiteY6" fmla="*/ 1339355 h 1906276"/>
                    <a:gd name="connsiteX7" fmla="*/ 662161 w 1163189"/>
                    <a:gd name="connsiteY7" fmla="*/ 876068 h 1906276"/>
                    <a:gd name="connsiteX8" fmla="*/ 477351 w 1163189"/>
                    <a:gd name="connsiteY8" fmla="*/ 355988 h 1906276"/>
                    <a:gd name="connsiteX0" fmla="*/ 452072 w 1137910"/>
                    <a:gd name="connsiteY0" fmla="*/ 355988 h 1906276"/>
                    <a:gd name="connsiteX1" fmla="*/ 878296 w 1137910"/>
                    <a:gd name="connsiteY1" fmla="*/ 101594 h 1906276"/>
                    <a:gd name="connsiteX2" fmla="*/ 1137910 w 1137910"/>
                    <a:gd name="connsiteY2" fmla="*/ 1013351 h 1906276"/>
                    <a:gd name="connsiteX3" fmla="*/ 491656 w 1137910"/>
                    <a:gd name="connsiteY3" fmla="*/ 1378507 h 1906276"/>
                    <a:gd name="connsiteX4" fmla="*/ 367219 w 1137910"/>
                    <a:gd name="connsiteY4" fmla="*/ 1761255 h 1906276"/>
                    <a:gd name="connsiteX5" fmla="*/ 0 w 1137910"/>
                    <a:gd name="connsiteY5" fmla="*/ 1758331 h 1906276"/>
                    <a:gd name="connsiteX6" fmla="*/ 77740 w 1137910"/>
                    <a:gd name="connsiteY6" fmla="*/ 1339355 h 1906276"/>
                    <a:gd name="connsiteX7" fmla="*/ 636882 w 1137910"/>
                    <a:gd name="connsiteY7" fmla="*/ 876068 h 1906276"/>
                    <a:gd name="connsiteX8" fmla="*/ 452072 w 1137910"/>
                    <a:gd name="connsiteY8" fmla="*/ 355988 h 1906276"/>
                    <a:gd name="connsiteX0" fmla="*/ 452072 w 1137910"/>
                    <a:gd name="connsiteY0" fmla="*/ 355988 h 1906276"/>
                    <a:gd name="connsiteX1" fmla="*/ 878296 w 1137910"/>
                    <a:gd name="connsiteY1" fmla="*/ 101594 h 1906276"/>
                    <a:gd name="connsiteX2" fmla="*/ 1137910 w 1137910"/>
                    <a:gd name="connsiteY2" fmla="*/ 1013351 h 1906276"/>
                    <a:gd name="connsiteX3" fmla="*/ 491656 w 1137910"/>
                    <a:gd name="connsiteY3" fmla="*/ 1378507 h 1906276"/>
                    <a:gd name="connsiteX4" fmla="*/ 367219 w 1137910"/>
                    <a:gd name="connsiteY4" fmla="*/ 1761255 h 1906276"/>
                    <a:gd name="connsiteX5" fmla="*/ 0 w 1137910"/>
                    <a:gd name="connsiteY5" fmla="*/ 1758331 h 1906276"/>
                    <a:gd name="connsiteX6" fmla="*/ 77740 w 1137910"/>
                    <a:gd name="connsiteY6" fmla="*/ 1339355 h 1906276"/>
                    <a:gd name="connsiteX7" fmla="*/ 636882 w 1137910"/>
                    <a:gd name="connsiteY7" fmla="*/ 876068 h 1906276"/>
                    <a:gd name="connsiteX8" fmla="*/ 452072 w 1137910"/>
                    <a:gd name="connsiteY8" fmla="*/ 355988 h 1906276"/>
                    <a:gd name="connsiteX0" fmla="*/ 452072 w 1137910"/>
                    <a:gd name="connsiteY0" fmla="*/ 355988 h 1906276"/>
                    <a:gd name="connsiteX1" fmla="*/ 878296 w 1137910"/>
                    <a:gd name="connsiteY1" fmla="*/ 101594 h 1906276"/>
                    <a:gd name="connsiteX2" fmla="*/ 1137910 w 1137910"/>
                    <a:gd name="connsiteY2" fmla="*/ 1013351 h 1906276"/>
                    <a:gd name="connsiteX3" fmla="*/ 491656 w 1137910"/>
                    <a:gd name="connsiteY3" fmla="*/ 1378507 h 1906276"/>
                    <a:gd name="connsiteX4" fmla="*/ 367219 w 1137910"/>
                    <a:gd name="connsiteY4" fmla="*/ 1761255 h 1906276"/>
                    <a:gd name="connsiteX5" fmla="*/ 0 w 1137910"/>
                    <a:gd name="connsiteY5" fmla="*/ 1758331 h 1906276"/>
                    <a:gd name="connsiteX6" fmla="*/ 77740 w 1137910"/>
                    <a:gd name="connsiteY6" fmla="*/ 1339355 h 1906276"/>
                    <a:gd name="connsiteX7" fmla="*/ 636882 w 1137910"/>
                    <a:gd name="connsiteY7" fmla="*/ 876068 h 1906276"/>
                    <a:gd name="connsiteX8" fmla="*/ 452072 w 1137910"/>
                    <a:gd name="connsiteY8" fmla="*/ 355988 h 1906276"/>
                    <a:gd name="connsiteX0" fmla="*/ 452072 w 1137910"/>
                    <a:gd name="connsiteY0" fmla="*/ 355988 h 1911714"/>
                    <a:gd name="connsiteX1" fmla="*/ 878296 w 1137910"/>
                    <a:gd name="connsiteY1" fmla="*/ 101594 h 1911714"/>
                    <a:gd name="connsiteX2" fmla="*/ 1137910 w 1137910"/>
                    <a:gd name="connsiteY2" fmla="*/ 1013351 h 1911714"/>
                    <a:gd name="connsiteX3" fmla="*/ 491656 w 1137910"/>
                    <a:gd name="connsiteY3" fmla="*/ 1378507 h 1911714"/>
                    <a:gd name="connsiteX4" fmla="*/ 367219 w 1137910"/>
                    <a:gd name="connsiteY4" fmla="*/ 1761255 h 1911714"/>
                    <a:gd name="connsiteX5" fmla="*/ 0 w 1137910"/>
                    <a:gd name="connsiteY5" fmla="*/ 1758331 h 1911714"/>
                    <a:gd name="connsiteX6" fmla="*/ 77740 w 1137910"/>
                    <a:gd name="connsiteY6" fmla="*/ 1339355 h 1911714"/>
                    <a:gd name="connsiteX7" fmla="*/ 636882 w 1137910"/>
                    <a:gd name="connsiteY7" fmla="*/ 876068 h 1911714"/>
                    <a:gd name="connsiteX8" fmla="*/ 452072 w 1137910"/>
                    <a:gd name="connsiteY8" fmla="*/ 355988 h 1911714"/>
                    <a:gd name="connsiteX0" fmla="*/ 452072 w 1137910"/>
                    <a:gd name="connsiteY0" fmla="*/ 355988 h 1897831"/>
                    <a:gd name="connsiteX1" fmla="*/ 878296 w 1137910"/>
                    <a:gd name="connsiteY1" fmla="*/ 101594 h 1897831"/>
                    <a:gd name="connsiteX2" fmla="*/ 1137910 w 1137910"/>
                    <a:gd name="connsiteY2" fmla="*/ 1013351 h 1897831"/>
                    <a:gd name="connsiteX3" fmla="*/ 491656 w 1137910"/>
                    <a:gd name="connsiteY3" fmla="*/ 1378507 h 1897831"/>
                    <a:gd name="connsiteX4" fmla="*/ 367219 w 1137910"/>
                    <a:gd name="connsiteY4" fmla="*/ 1761255 h 1897831"/>
                    <a:gd name="connsiteX5" fmla="*/ 0 w 1137910"/>
                    <a:gd name="connsiteY5" fmla="*/ 1758331 h 1897831"/>
                    <a:gd name="connsiteX6" fmla="*/ 77740 w 1137910"/>
                    <a:gd name="connsiteY6" fmla="*/ 1339355 h 1897831"/>
                    <a:gd name="connsiteX7" fmla="*/ 636882 w 1137910"/>
                    <a:gd name="connsiteY7" fmla="*/ 876068 h 1897831"/>
                    <a:gd name="connsiteX8" fmla="*/ 452072 w 1137910"/>
                    <a:gd name="connsiteY8" fmla="*/ 355988 h 1897831"/>
                    <a:gd name="connsiteX0" fmla="*/ 452072 w 1137910"/>
                    <a:gd name="connsiteY0" fmla="*/ 355988 h 1897831"/>
                    <a:gd name="connsiteX1" fmla="*/ 878296 w 1137910"/>
                    <a:gd name="connsiteY1" fmla="*/ 101594 h 1897831"/>
                    <a:gd name="connsiteX2" fmla="*/ 1137910 w 1137910"/>
                    <a:gd name="connsiteY2" fmla="*/ 1013351 h 1897831"/>
                    <a:gd name="connsiteX3" fmla="*/ 477210 w 1137910"/>
                    <a:gd name="connsiteY3" fmla="*/ 1373354 h 1897831"/>
                    <a:gd name="connsiteX4" fmla="*/ 367219 w 1137910"/>
                    <a:gd name="connsiteY4" fmla="*/ 1761255 h 1897831"/>
                    <a:gd name="connsiteX5" fmla="*/ 0 w 1137910"/>
                    <a:gd name="connsiteY5" fmla="*/ 1758331 h 1897831"/>
                    <a:gd name="connsiteX6" fmla="*/ 77740 w 1137910"/>
                    <a:gd name="connsiteY6" fmla="*/ 1339355 h 1897831"/>
                    <a:gd name="connsiteX7" fmla="*/ 636882 w 1137910"/>
                    <a:gd name="connsiteY7" fmla="*/ 876068 h 1897831"/>
                    <a:gd name="connsiteX8" fmla="*/ 452072 w 1137910"/>
                    <a:gd name="connsiteY8" fmla="*/ 355988 h 1897831"/>
                    <a:gd name="connsiteX0" fmla="*/ 452072 w 1137910"/>
                    <a:gd name="connsiteY0" fmla="*/ 355988 h 1897831"/>
                    <a:gd name="connsiteX1" fmla="*/ 878296 w 1137910"/>
                    <a:gd name="connsiteY1" fmla="*/ 101594 h 1897831"/>
                    <a:gd name="connsiteX2" fmla="*/ 1137910 w 1137910"/>
                    <a:gd name="connsiteY2" fmla="*/ 1013351 h 1897831"/>
                    <a:gd name="connsiteX3" fmla="*/ 477210 w 1137910"/>
                    <a:gd name="connsiteY3" fmla="*/ 1373354 h 1897831"/>
                    <a:gd name="connsiteX4" fmla="*/ 367219 w 1137910"/>
                    <a:gd name="connsiteY4" fmla="*/ 1761255 h 1897831"/>
                    <a:gd name="connsiteX5" fmla="*/ 0 w 1137910"/>
                    <a:gd name="connsiteY5" fmla="*/ 1758331 h 1897831"/>
                    <a:gd name="connsiteX6" fmla="*/ 77740 w 1137910"/>
                    <a:gd name="connsiteY6" fmla="*/ 1339355 h 1897831"/>
                    <a:gd name="connsiteX7" fmla="*/ 636882 w 1137910"/>
                    <a:gd name="connsiteY7" fmla="*/ 876068 h 1897831"/>
                    <a:gd name="connsiteX8" fmla="*/ 452072 w 1137910"/>
                    <a:gd name="connsiteY8" fmla="*/ 355988 h 1897831"/>
                    <a:gd name="connsiteX0" fmla="*/ 452072 w 1137910"/>
                    <a:gd name="connsiteY0" fmla="*/ 355988 h 1897831"/>
                    <a:gd name="connsiteX1" fmla="*/ 878296 w 1137910"/>
                    <a:gd name="connsiteY1" fmla="*/ 101594 h 1897831"/>
                    <a:gd name="connsiteX2" fmla="*/ 1137910 w 1137910"/>
                    <a:gd name="connsiteY2" fmla="*/ 1013351 h 1897831"/>
                    <a:gd name="connsiteX3" fmla="*/ 477210 w 1137910"/>
                    <a:gd name="connsiteY3" fmla="*/ 1373354 h 1897831"/>
                    <a:gd name="connsiteX4" fmla="*/ 367219 w 1137910"/>
                    <a:gd name="connsiteY4" fmla="*/ 1761255 h 1897831"/>
                    <a:gd name="connsiteX5" fmla="*/ 0 w 1137910"/>
                    <a:gd name="connsiteY5" fmla="*/ 1758331 h 1897831"/>
                    <a:gd name="connsiteX6" fmla="*/ 77740 w 1137910"/>
                    <a:gd name="connsiteY6" fmla="*/ 1339355 h 1897831"/>
                    <a:gd name="connsiteX7" fmla="*/ 636882 w 1137910"/>
                    <a:gd name="connsiteY7" fmla="*/ 876068 h 1897831"/>
                    <a:gd name="connsiteX8" fmla="*/ 452072 w 1137910"/>
                    <a:gd name="connsiteY8" fmla="*/ 355988 h 1897831"/>
                    <a:gd name="connsiteX0" fmla="*/ 452072 w 1137910"/>
                    <a:gd name="connsiteY0" fmla="*/ 355988 h 1897831"/>
                    <a:gd name="connsiteX1" fmla="*/ 878296 w 1137910"/>
                    <a:gd name="connsiteY1" fmla="*/ 101594 h 1897831"/>
                    <a:gd name="connsiteX2" fmla="*/ 1137910 w 1137910"/>
                    <a:gd name="connsiteY2" fmla="*/ 1013351 h 1897831"/>
                    <a:gd name="connsiteX3" fmla="*/ 477210 w 1137910"/>
                    <a:gd name="connsiteY3" fmla="*/ 1373354 h 1897831"/>
                    <a:gd name="connsiteX4" fmla="*/ 367219 w 1137910"/>
                    <a:gd name="connsiteY4" fmla="*/ 1761255 h 1897831"/>
                    <a:gd name="connsiteX5" fmla="*/ 0 w 1137910"/>
                    <a:gd name="connsiteY5" fmla="*/ 1758331 h 1897831"/>
                    <a:gd name="connsiteX6" fmla="*/ 77740 w 1137910"/>
                    <a:gd name="connsiteY6" fmla="*/ 1339355 h 1897831"/>
                    <a:gd name="connsiteX7" fmla="*/ 636882 w 1137910"/>
                    <a:gd name="connsiteY7" fmla="*/ 876068 h 1897831"/>
                    <a:gd name="connsiteX8" fmla="*/ 452072 w 1137910"/>
                    <a:gd name="connsiteY8" fmla="*/ 355988 h 189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7910" h="1897831">
                      <a:moveTo>
                        <a:pt x="452072" y="355988"/>
                      </a:moveTo>
                      <a:cubicBezTo>
                        <a:pt x="389709" y="95874"/>
                        <a:pt x="722278" y="-141824"/>
                        <a:pt x="878296" y="101594"/>
                      </a:cubicBezTo>
                      <a:cubicBezTo>
                        <a:pt x="973242" y="241675"/>
                        <a:pt x="1122263" y="613745"/>
                        <a:pt x="1137910" y="1013351"/>
                      </a:cubicBezTo>
                      <a:cubicBezTo>
                        <a:pt x="1106573" y="1239054"/>
                        <a:pt x="560518" y="1172691"/>
                        <a:pt x="477210" y="1373354"/>
                      </a:cubicBezTo>
                      <a:cubicBezTo>
                        <a:pt x="411954" y="1532128"/>
                        <a:pt x="426836" y="1559796"/>
                        <a:pt x="367219" y="1761255"/>
                      </a:cubicBezTo>
                      <a:cubicBezTo>
                        <a:pt x="316829" y="1940714"/>
                        <a:pt x="942" y="1946966"/>
                        <a:pt x="0" y="1758331"/>
                      </a:cubicBezTo>
                      <a:cubicBezTo>
                        <a:pt x="16494" y="1612664"/>
                        <a:pt x="57768" y="1400847"/>
                        <a:pt x="77740" y="1339355"/>
                      </a:cubicBezTo>
                      <a:cubicBezTo>
                        <a:pt x="117418" y="1112460"/>
                        <a:pt x="474948" y="1004013"/>
                        <a:pt x="636882" y="876068"/>
                      </a:cubicBezTo>
                      <a:cubicBezTo>
                        <a:pt x="675859" y="682434"/>
                        <a:pt x="435005" y="492455"/>
                        <a:pt x="452072" y="355988"/>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latin typeface="Cambria" panose="02040503050406030204" pitchFamily="18" charset="0"/>
                    <a:ea typeface="Cambria" panose="02040503050406030204" pitchFamily="18" charset="0"/>
                    <a:cs typeface="Arial" panose="020B0604020202020204" pitchFamily="34" charset="0"/>
                  </a:endParaRPr>
                </a:p>
              </p:txBody>
            </p:sp>
          </p:grpSp>
          <p:sp>
            <p:nvSpPr>
              <p:cNvPr id="4" name="Oval 3">
                <a:extLst>
                  <a:ext uri="{FF2B5EF4-FFF2-40B4-BE49-F238E27FC236}">
                    <a16:creationId xmlns:a16="http://schemas.microsoft.com/office/drawing/2014/main" id="{22BA9367-A531-BEA5-F61C-A3AA10E9AEBD}"/>
                  </a:ext>
                </a:extLst>
              </p:cNvPr>
              <p:cNvSpPr/>
              <p:nvPr/>
            </p:nvSpPr>
            <p:spPr>
              <a:xfrm>
                <a:off x="1910737" y="4167475"/>
                <a:ext cx="1541429" cy="139006"/>
              </a:xfrm>
              <a:prstGeom prst="ellipse">
                <a:avLst/>
              </a:prstGeom>
              <a:gradFill>
                <a:gsLst>
                  <a:gs pos="0">
                    <a:schemeClr val="tx2">
                      <a:alpha val="48000"/>
                    </a:schemeClr>
                  </a:gs>
                  <a:gs pos="100000">
                    <a:schemeClr val="tx2">
                      <a:alpha val="0"/>
                    </a:schemeClr>
                  </a:gs>
                </a:gsLst>
                <a:path path="shape">
                  <a:fillToRect l="50000" t="50000" r="50000" b="50000"/>
                </a:path>
              </a:gradFill>
              <a:ln w="12700" cap="flat" cmpd="sng" algn="ctr">
                <a:noFill/>
                <a:prstDash val="solid"/>
                <a:miter lim="800000"/>
              </a:ln>
              <a:effectLst/>
            </p:spPr>
            <p:txBody>
              <a:bodyPr rtlCol="0" anchor="ctr"/>
              <a:lstStyle/>
              <a:p>
                <a:pPr algn="ctr">
                  <a:defRPr/>
                </a:pPr>
                <a:endParaRPr lang="en-US" sz="2400" kern="0" dirty="0">
                  <a:solidFill>
                    <a:schemeClr val="tx1"/>
                  </a:solidFill>
                  <a:latin typeface="Cambria" panose="02040503050406030204" pitchFamily="18" charset="0"/>
                  <a:ea typeface="Cambria" panose="02040503050406030204" pitchFamily="18" charset="0"/>
                </a:endParaRPr>
              </a:p>
            </p:txBody>
          </p:sp>
        </p:grpSp>
        <p:sp>
          <p:nvSpPr>
            <p:cNvPr id="33" name="Rectangle 9">
              <a:extLst>
                <a:ext uri="{FF2B5EF4-FFF2-40B4-BE49-F238E27FC236}">
                  <a16:creationId xmlns:a16="http://schemas.microsoft.com/office/drawing/2014/main" id="{EE3F5508-2C57-4F3A-BC2C-DB0E13895E11}"/>
                </a:ext>
              </a:extLst>
            </p:cNvPr>
            <p:cNvSpPr/>
            <p:nvPr/>
          </p:nvSpPr>
          <p:spPr>
            <a:xfrm flipH="1">
              <a:off x="2551462" y="3148171"/>
              <a:ext cx="664756" cy="235249"/>
            </a:xfrm>
            <a:custGeom>
              <a:avLst/>
              <a:gdLst>
                <a:gd name="connsiteX0" fmla="*/ 0 w 1258480"/>
                <a:gd name="connsiteY0" fmla="*/ 0 h 226243"/>
                <a:gd name="connsiteX1" fmla="*/ 1258480 w 1258480"/>
                <a:gd name="connsiteY1" fmla="*/ 0 h 226243"/>
                <a:gd name="connsiteX2" fmla="*/ 1258480 w 1258480"/>
                <a:gd name="connsiteY2" fmla="*/ 226243 h 226243"/>
                <a:gd name="connsiteX3" fmla="*/ 0 w 1258480"/>
                <a:gd name="connsiteY3" fmla="*/ 226243 h 226243"/>
                <a:gd name="connsiteX4" fmla="*/ 0 w 1258480"/>
                <a:gd name="connsiteY4" fmla="*/ 0 h 226243"/>
                <a:gd name="connsiteX0" fmla="*/ 0 w 1317135"/>
                <a:gd name="connsiteY0" fmla="*/ 0 h 226243"/>
                <a:gd name="connsiteX1" fmla="*/ 1258480 w 1317135"/>
                <a:gd name="connsiteY1" fmla="*/ 0 h 226243"/>
                <a:gd name="connsiteX2" fmla="*/ 1258480 w 1317135"/>
                <a:gd name="connsiteY2" fmla="*/ 226243 h 226243"/>
                <a:gd name="connsiteX3" fmla="*/ 0 w 1317135"/>
                <a:gd name="connsiteY3" fmla="*/ 226243 h 226243"/>
                <a:gd name="connsiteX4" fmla="*/ 0 w 1317135"/>
                <a:gd name="connsiteY4" fmla="*/ 0 h 226243"/>
                <a:gd name="connsiteX0" fmla="*/ 0 w 1370175"/>
                <a:gd name="connsiteY0" fmla="*/ 0 h 226243"/>
                <a:gd name="connsiteX1" fmla="*/ 1258480 w 1370175"/>
                <a:gd name="connsiteY1" fmla="*/ 0 h 226243"/>
                <a:gd name="connsiteX2" fmla="*/ 1258480 w 1370175"/>
                <a:gd name="connsiteY2" fmla="*/ 226243 h 226243"/>
                <a:gd name="connsiteX3" fmla="*/ 0 w 1370175"/>
                <a:gd name="connsiteY3" fmla="*/ 226243 h 226243"/>
                <a:gd name="connsiteX4" fmla="*/ 0 w 1370175"/>
                <a:gd name="connsiteY4" fmla="*/ 0 h 226243"/>
                <a:gd name="connsiteX0" fmla="*/ 0 w 1373538"/>
                <a:gd name="connsiteY0" fmla="*/ 0 h 226243"/>
                <a:gd name="connsiteX1" fmla="*/ 1258480 w 1373538"/>
                <a:gd name="connsiteY1" fmla="*/ 0 h 226243"/>
                <a:gd name="connsiteX2" fmla="*/ 1258480 w 1373538"/>
                <a:gd name="connsiteY2" fmla="*/ 226243 h 226243"/>
                <a:gd name="connsiteX3" fmla="*/ 0 w 1373538"/>
                <a:gd name="connsiteY3" fmla="*/ 226243 h 226243"/>
                <a:gd name="connsiteX4" fmla="*/ 0 w 1373538"/>
                <a:gd name="connsiteY4" fmla="*/ 0 h 226243"/>
                <a:gd name="connsiteX0" fmla="*/ 0 w 1379085"/>
                <a:gd name="connsiteY0" fmla="*/ 0 h 226243"/>
                <a:gd name="connsiteX1" fmla="*/ 1258480 w 1379085"/>
                <a:gd name="connsiteY1" fmla="*/ 0 h 226243"/>
                <a:gd name="connsiteX2" fmla="*/ 1258480 w 1379085"/>
                <a:gd name="connsiteY2" fmla="*/ 226243 h 226243"/>
                <a:gd name="connsiteX3" fmla="*/ 0 w 1379085"/>
                <a:gd name="connsiteY3" fmla="*/ 226243 h 226243"/>
                <a:gd name="connsiteX4" fmla="*/ 0 w 1379085"/>
                <a:gd name="connsiteY4" fmla="*/ 0 h 226243"/>
                <a:gd name="connsiteX0" fmla="*/ 179109 w 1379085"/>
                <a:gd name="connsiteY0" fmla="*/ 0 h 339365"/>
                <a:gd name="connsiteX1" fmla="*/ 1258480 w 1379085"/>
                <a:gd name="connsiteY1" fmla="*/ 113122 h 339365"/>
                <a:gd name="connsiteX2" fmla="*/ 1258480 w 1379085"/>
                <a:gd name="connsiteY2" fmla="*/ 339365 h 339365"/>
                <a:gd name="connsiteX3" fmla="*/ 0 w 1379085"/>
                <a:gd name="connsiteY3" fmla="*/ 339365 h 339365"/>
                <a:gd name="connsiteX4" fmla="*/ 179109 w 1379085"/>
                <a:gd name="connsiteY4" fmla="*/ 0 h 339365"/>
                <a:gd name="connsiteX0" fmla="*/ 146115 w 1346091"/>
                <a:gd name="connsiteY0" fmla="*/ 0 h 339365"/>
                <a:gd name="connsiteX1" fmla="*/ 1225486 w 1346091"/>
                <a:gd name="connsiteY1" fmla="*/ 113122 h 339365"/>
                <a:gd name="connsiteX2" fmla="*/ 1225486 w 1346091"/>
                <a:gd name="connsiteY2" fmla="*/ 339365 h 339365"/>
                <a:gd name="connsiteX3" fmla="*/ 0 w 1346091"/>
                <a:gd name="connsiteY3" fmla="*/ 268664 h 339365"/>
                <a:gd name="connsiteX4" fmla="*/ 146115 w 1346091"/>
                <a:gd name="connsiteY4" fmla="*/ 0 h 339365"/>
                <a:gd name="connsiteX0" fmla="*/ 146115 w 1347959"/>
                <a:gd name="connsiteY0" fmla="*/ 0 h 339365"/>
                <a:gd name="connsiteX1" fmla="*/ 1225486 w 1347959"/>
                <a:gd name="connsiteY1" fmla="*/ 113122 h 339365"/>
                <a:gd name="connsiteX2" fmla="*/ 1225486 w 1347959"/>
                <a:gd name="connsiteY2" fmla="*/ 339365 h 339365"/>
                <a:gd name="connsiteX3" fmla="*/ 0 w 1347959"/>
                <a:gd name="connsiteY3" fmla="*/ 268664 h 339365"/>
                <a:gd name="connsiteX4" fmla="*/ 146115 w 1347959"/>
                <a:gd name="connsiteY4" fmla="*/ 0 h 339365"/>
                <a:gd name="connsiteX0" fmla="*/ 146115 w 1455321"/>
                <a:gd name="connsiteY0" fmla="*/ 0 h 315798"/>
                <a:gd name="connsiteX1" fmla="*/ 1225486 w 1455321"/>
                <a:gd name="connsiteY1" fmla="*/ 113122 h 315798"/>
                <a:gd name="connsiteX2" fmla="*/ 1381028 w 1455321"/>
                <a:gd name="connsiteY2" fmla="*/ 315798 h 315798"/>
                <a:gd name="connsiteX3" fmla="*/ 0 w 1455321"/>
                <a:gd name="connsiteY3" fmla="*/ 268664 h 315798"/>
                <a:gd name="connsiteX4" fmla="*/ 146115 w 1455321"/>
                <a:gd name="connsiteY4" fmla="*/ 0 h 315798"/>
                <a:gd name="connsiteX0" fmla="*/ 146115 w 1550695"/>
                <a:gd name="connsiteY0" fmla="*/ 9078 h 277742"/>
                <a:gd name="connsiteX1" fmla="*/ 1225486 w 1550695"/>
                <a:gd name="connsiteY1" fmla="*/ 122200 h 277742"/>
                <a:gd name="connsiteX2" fmla="*/ 1494150 w 1550695"/>
                <a:gd name="connsiteY2" fmla="*/ 13792 h 277742"/>
                <a:gd name="connsiteX3" fmla="*/ 0 w 1550695"/>
                <a:gd name="connsiteY3" fmla="*/ 277742 h 277742"/>
                <a:gd name="connsiteX4" fmla="*/ 146115 w 1550695"/>
                <a:gd name="connsiteY4" fmla="*/ 9078 h 277742"/>
                <a:gd name="connsiteX0" fmla="*/ 146115 w 1292530"/>
                <a:gd name="connsiteY0" fmla="*/ 0 h 447773"/>
                <a:gd name="connsiteX1" fmla="*/ 1225486 w 1292530"/>
                <a:gd name="connsiteY1" fmla="*/ 113122 h 447773"/>
                <a:gd name="connsiteX2" fmla="*/ 1084084 w 1292530"/>
                <a:gd name="connsiteY2" fmla="*/ 447773 h 447773"/>
                <a:gd name="connsiteX3" fmla="*/ 0 w 1292530"/>
                <a:gd name="connsiteY3" fmla="*/ 268664 h 447773"/>
                <a:gd name="connsiteX4" fmla="*/ 146115 w 1292530"/>
                <a:gd name="connsiteY4" fmla="*/ 0 h 447773"/>
                <a:gd name="connsiteX0" fmla="*/ 146115 w 1202397"/>
                <a:gd name="connsiteY0" fmla="*/ 0 h 447773"/>
                <a:gd name="connsiteX1" fmla="*/ 1074658 w 1202397"/>
                <a:gd name="connsiteY1" fmla="*/ 278091 h 447773"/>
                <a:gd name="connsiteX2" fmla="*/ 1084084 w 1202397"/>
                <a:gd name="connsiteY2" fmla="*/ 447773 h 447773"/>
                <a:gd name="connsiteX3" fmla="*/ 0 w 1202397"/>
                <a:gd name="connsiteY3" fmla="*/ 268664 h 447773"/>
                <a:gd name="connsiteX4" fmla="*/ 146115 w 1202397"/>
                <a:gd name="connsiteY4" fmla="*/ 0 h 447773"/>
                <a:gd name="connsiteX0" fmla="*/ 146115 w 1227774"/>
                <a:gd name="connsiteY0" fmla="*/ 0 h 447773"/>
                <a:gd name="connsiteX1" fmla="*/ 1126505 w 1227774"/>
                <a:gd name="connsiteY1" fmla="*/ 113122 h 447773"/>
                <a:gd name="connsiteX2" fmla="*/ 1084084 w 1227774"/>
                <a:gd name="connsiteY2" fmla="*/ 447773 h 447773"/>
                <a:gd name="connsiteX3" fmla="*/ 0 w 1227774"/>
                <a:gd name="connsiteY3" fmla="*/ 268664 h 447773"/>
                <a:gd name="connsiteX4" fmla="*/ 146115 w 1227774"/>
                <a:gd name="connsiteY4" fmla="*/ 0 h 447773"/>
                <a:gd name="connsiteX0" fmla="*/ 146115 w 1227774"/>
                <a:gd name="connsiteY0" fmla="*/ 0 h 447773"/>
                <a:gd name="connsiteX1" fmla="*/ 1126505 w 1227774"/>
                <a:gd name="connsiteY1" fmla="*/ 113122 h 447773"/>
                <a:gd name="connsiteX2" fmla="*/ 1084084 w 1227774"/>
                <a:gd name="connsiteY2" fmla="*/ 447773 h 447773"/>
                <a:gd name="connsiteX3" fmla="*/ 0 w 1227774"/>
                <a:gd name="connsiteY3" fmla="*/ 268664 h 447773"/>
                <a:gd name="connsiteX4" fmla="*/ 146115 w 1227774"/>
                <a:gd name="connsiteY4" fmla="*/ 0 h 447773"/>
                <a:gd name="connsiteX0" fmla="*/ 146115 w 1230387"/>
                <a:gd name="connsiteY0" fmla="*/ 0 h 447773"/>
                <a:gd name="connsiteX1" fmla="*/ 1131218 w 1230387"/>
                <a:gd name="connsiteY1" fmla="*/ 32994 h 447773"/>
                <a:gd name="connsiteX2" fmla="*/ 1084084 w 1230387"/>
                <a:gd name="connsiteY2" fmla="*/ 447773 h 447773"/>
                <a:gd name="connsiteX3" fmla="*/ 0 w 1230387"/>
                <a:gd name="connsiteY3" fmla="*/ 268664 h 447773"/>
                <a:gd name="connsiteX4" fmla="*/ 146115 w 1230387"/>
                <a:gd name="connsiteY4" fmla="*/ 0 h 447773"/>
                <a:gd name="connsiteX0" fmla="*/ 146115 w 1236841"/>
                <a:gd name="connsiteY0" fmla="*/ 0 h 433633"/>
                <a:gd name="connsiteX1" fmla="*/ 1131218 w 1236841"/>
                <a:gd name="connsiteY1" fmla="*/ 32994 h 433633"/>
                <a:gd name="connsiteX2" fmla="*/ 1098225 w 1236841"/>
                <a:gd name="connsiteY2" fmla="*/ 433633 h 433633"/>
                <a:gd name="connsiteX3" fmla="*/ 0 w 1236841"/>
                <a:gd name="connsiteY3" fmla="*/ 268664 h 433633"/>
                <a:gd name="connsiteX4" fmla="*/ 146115 w 1236841"/>
                <a:gd name="connsiteY4" fmla="*/ 0 h 433633"/>
                <a:gd name="connsiteX0" fmla="*/ 146115 w 1236841"/>
                <a:gd name="connsiteY0" fmla="*/ 0 h 433633"/>
                <a:gd name="connsiteX1" fmla="*/ 636308 w 1236841"/>
                <a:gd name="connsiteY1" fmla="*/ 9428 h 433633"/>
                <a:gd name="connsiteX2" fmla="*/ 1131218 w 1236841"/>
                <a:gd name="connsiteY2" fmla="*/ 32994 h 433633"/>
                <a:gd name="connsiteX3" fmla="*/ 1098225 w 1236841"/>
                <a:gd name="connsiteY3" fmla="*/ 433633 h 433633"/>
                <a:gd name="connsiteX4" fmla="*/ 0 w 1236841"/>
                <a:gd name="connsiteY4" fmla="*/ 268664 h 433633"/>
                <a:gd name="connsiteX5" fmla="*/ 146115 w 1236841"/>
                <a:gd name="connsiteY5" fmla="*/ 0 h 433633"/>
                <a:gd name="connsiteX0" fmla="*/ 146115 w 1236841"/>
                <a:gd name="connsiteY0" fmla="*/ 0 h 433633"/>
                <a:gd name="connsiteX1" fmla="*/ 575034 w 1236841"/>
                <a:gd name="connsiteY1" fmla="*/ 150830 h 433633"/>
                <a:gd name="connsiteX2" fmla="*/ 1131218 w 1236841"/>
                <a:gd name="connsiteY2" fmla="*/ 32994 h 433633"/>
                <a:gd name="connsiteX3" fmla="*/ 1098225 w 1236841"/>
                <a:gd name="connsiteY3" fmla="*/ 433633 h 433633"/>
                <a:gd name="connsiteX4" fmla="*/ 0 w 1236841"/>
                <a:gd name="connsiteY4" fmla="*/ 268664 h 433633"/>
                <a:gd name="connsiteX5" fmla="*/ 146115 w 1236841"/>
                <a:gd name="connsiteY5" fmla="*/ 0 h 433633"/>
                <a:gd name="connsiteX0" fmla="*/ 146115 w 1236841"/>
                <a:gd name="connsiteY0" fmla="*/ 0 h 433633"/>
                <a:gd name="connsiteX1" fmla="*/ 575034 w 1236841"/>
                <a:gd name="connsiteY1" fmla="*/ 150830 h 433633"/>
                <a:gd name="connsiteX2" fmla="*/ 1131218 w 1236841"/>
                <a:gd name="connsiteY2" fmla="*/ 32994 h 433633"/>
                <a:gd name="connsiteX3" fmla="*/ 1098225 w 1236841"/>
                <a:gd name="connsiteY3" fmla="*/ 433633 h 433633"/>
                <a:gd name="connsiteX4" fmla="*/ 570321 w 1236841"/>
                <a:gd name="connsiteY4" fmla="*/ 348793 h 433633"/>
                <a:gd name="connsiteX5" fmla="*/ 0 w 1236841"/>
                <a:gd name="connsiteY5" fmla="*/ 268664 h 433633"/>
                <a:gd name="connsiteX6" fmla="*/ 146115 w 1236841"/>
                <a:gd name="connsiteY6" fmla="*/ 0 h 433633"/>
                <a:gd name="connsiteX0" fmla="*/ 146115 w 1236841"/>
                <a:gd name="connsiteY0" fmla="*/ 0 h 471341"/>
                <a:gd name="connsiteX1" fmla="*/ 575034 w 1236841"/>
                <a:gd name="connsiteY1" fmla="*/ 150830 h 471341"/>
                <a:gd name="connsiteX2" fmla="*/ 1131218 w 1236841"/>
                <a:gd name="connsiteY2" fmla="*/ 32994 h 471341"/>
                <a:gd name="connsiteX3" fmla="*/ 1098225 w 1236841"/>
                <a:gd name="connsiteY3" fmla="*/ 433633 h 471341"/>
                <a:gd name="connsiteX4" fmla="*/ 447773 w 1236841"/>
                <a:gd name="connsiteY4" fmla="*/ 471341 h 471341"/>
                <a:gd name="connsiteX5" fmla="*/ 0 w 1236841"/>
                <a:gd name="connsiteY5" fmla="*/ 268664 h 471341"/>
                <a:gd name="connsiteX6" fmla="*/ 146115 w 1236841"/>
                <a:gd name="connsiteY6" fmla="*/ 0 h 471341"/>
                <a:gd name="connsiteX0" fmla="*/ 146115 w 1239095"/>
                <a:gd name="connsiteY0" fmla="*/ 0 h 471341"/>
                <a:gd name="connsiteX1" fmla="*/ 575034 w 1239095"/>
                <a:gd name="connsiteY1" fmla="*/ 150830 h 471341"/>
                <a:gd name="connsiteX2" fmla="*/ 1131218 w 1239095"/>
                <a:gd name="connsiteY2" fmla="*/ 32994 h 471341"/>
                <a:gd name="connsiteX3" fmla="*/ 1102939 w 1239095"/>
                <a:gd name="connsiteY3" fmla="*/ 424206 h 471341"/>
                <a:gd name="connsiteX4" fmla="*/ 447773 w 1239095"/>
                <a:gd name="connsiteY4" fmla="*/ 471341 h 471341"/>
                <a:gd name="connsiteX5" fmla="*/ 0 w 1239095"/>
                <a:gd name="connsiteY5" fmla="*/ 268664 h 471341"/>
                <a:gd name="connsiteX6" fmla="*/ 146115 w 1239095"/>
                <a:gd name="connsiteY6" fmla="*/ 0 h 471341"/>
                <a:gd name="connsiteX0" fmla="*/ 146115 w 1239095"/>
                <a:gd name="connsiteY0" fmla="*/ 12438 h 483779"/>
                <a:gd name="connsiteX1" fmla="*/ 575034 w 1239095"/>
                <a:gd name="connsiteY1" fmla="*/ 163268 h 483779"/>
                <a:gd name="connsiteX2" fmla="*/ 1131218 w 1239095"/>
                <a:gd name="connsiteY2" fmla="*/ 45432 h 483779"/>
                <a:gd name="connsiteX3" fmla="*/ 1102939 w 1239095"/>
                <a:gd name="connsiteY3" fmla="*/ 436644 h 483779"/>
                <a:gd name="connsiteX4" fmla="*/ 447773 w 1239095"/>
                <a:gd name="connsiteY4" fmla="*/ 483779 h 483779"/>
                <a:gd name="connsiteX5" fmla="*/ 0 w 1239095"/>
                <a:gd name="connsiteY5" fmla="*/ 281102 h 483779"/>
                <a:gd name="connsiteX6" fmla="*/ 146115 w 1239095"/>
                <a:gd name="connsiteY6" fmla="*/ 12438 h 483779"/>
                <a:gd name="connsiteX0" fmla="*/ 178741 w 1271721"/>
                <a:gd name="connsiteY0" fmla="*/ 13853 h 485194"/>
                <a:gd name="connsiteX1" fmla="*/ 607660 w 1271721"/>
                <a:gd name="connsiteY1" fmla="*/ 164683 h 485194"/>
                <a:gd name="connsiteX2" fmla="*/ 1163844 w 1271721"/>
                <a:gd name="connsiteY2" fmla="*/ 46847 h 485194"/>
                <a:gd name="connsiteX3" fmla="*/ 1135565 w 1271721"/>
                <a:gd name="connsiteY3" fmla="*/ 438059 h 485194"/>
                <a:gd name="connsiteX4" fmla="*/ 480399 w 1271721"/>
                <a:gd name="connsiteY4" fmla="*/ 485194 h 485194"/>
                <a:gd name="connsiteX5" fmla="*/ 32626 w 1271721"/>
                <a:gd name="connsiteY5" fmla="*/ 282517 h 485194"/>
                <a:gd name="connsiteX6" fmla="*/ 178741 w 1271721"/>
                <a:gd name="connsiteY6" fmla="*/ 13853 h 485194"/>
                <a:gd name="connsiteX0" fmla="*/ 185477 w 1278457"/>
                <a:gd name="connsiteY0" fmla="*/ 16781 h 488122"/>
                <a:gd name="connsiteX1" fmla="*/ 614396 w 1278457"/>
                <a:gd name="connsiteY1" fmla="*/ 167611 h 488122"/>
                <a:gd name="connsiteX2" fmla="*/ 1170580 w 1278457"/>
                <a:gd name="connsiteY2" fmla="*/ 49775 h 488122"/>
                <a:gd name="connsiteX3" fmla="*/ 1142301 w 1278457"/>
                <a:gd name="connsiteY3" fmla="*/ 440987 h 488122"/>
                <a:gd name="connsiteX4" fmla="*/ 487135 w 1278457"/>
                <a:gd name="connsiteY4" fmla="*/ 488122 h 488122"/>
                <a:gd name="connsiteX5" fmla="*/ 39362 w 1278457"/>
                <a:gd name="connsiteY5" fmla="*/ 285445 h 488122"/>
                <a:gd name="connsiteX6" fmla="*/ 185477 w 1278457"/>
                <a:gd name="connsiteY6" fmla="*/ 16781 h 488122"/>
                <a:gd name="connsiteX0" fmla="*/ 197623 w 1290603"/>
                <a:gd name="connsiteY0" fmla="*/ 16051 h 487392"/>
                <a:gd name="connsiteX1" fmla="*/ 626542 w 1290603"/>
                <a:gd name="connsiteY1" fmla="*/ 166881 h 487392"/>
                <a:gd name="connsiteX2" fmla="*/ 1182726 w 1290603"/>
                <a:gd name="connsiteY2" fmla="*/ 49045 h 487392"/>
                <a:gd name="connsiteX3" fmla="*/ 1154447 w 1290603"/>
                <a:gd name="connsiteY3" fmla="*/ 440257 h 487392"/>
                <a:gd name="connsiteX4" fmla="*/ 499281 w 1290603"/>
                <a:gd name="connsiteY4" fmla="*/ 487392 h 487392"/>
                <a:gd name="connsiteX5" fmla="*/ 51508 w 1290603"/>
                <a:gd name="connsiteY5" fmla="*/ 284715 h 487392"/>
                <a:gd name="connsiteX6" fmla="*/ 197623 w 1290603"/>
                <a:gd name="connsiteY6" fmla="*/ 16051 h 487392"/>
                <a:gd name="connsiteX0" fmla="*/ 197623 w 1288349"/>
                <a:gd name="connsiteY0" fmla="*/ 16051 h 487392"/>
                <a:gd name="connsiteX1" fmla="*/ 626542 w 1288349"/>
                <a:gd name="connsiteY1" fmla="*/ 166881 h 487392"/>
                <a:gd name="connsiteX2" fmla="*/ 1182726 w 1288349"/>
                <a:gd name="connsiteY2" fmla="*/ 49045 h 487392"/>
                <a:gd name="connsiteX3" fmla="*/ 1149733 w 1288349"/>
                <a:gd name="connsiteY3" fmla="*/ 430830 h 487392"/>
                <a:gd name="connsiteX4" fmla="*/ 499281 w 1288349"/>
                <a:gd name="connsiteY4" fmla="*/ 487392 h 487392"/>
                <a:gd name="connsiteX5" fmla="*/ 51508 w 1288349"/>
                <a:gd name="connsiteY5" fmla="*/ 284715 h 487392"/>
                <a:gd name="connsiteX6" fmla="*/ 197623 w 1288349"/>
                <a:gd name="connsiteY6" fmla="*/ 16051 h 487392"/>
                <a:gd name="connsiteX0" fmla="*/ 197623 w 1307829"/>
                <a:gd name="connsiteY0" fmla="*/ 16051 h 487392"/>
                <a:gd name="connsiteX1" fmla="*/ 626542 w 1307829"/>
                <a:gd name="connsiteY1" fmla="*/ 166881 h 487392"/>
                <a:gd name="connsiteX2" fmla="*/ 1182726 w 1307829"/>
                <a:gd name="connsiteY2" fmla="*/ 49045 h 487392"/>
                <a:gd name="connsiteX3" fmla="*/ 1149733 w 1307829"/>
                <a:gd name="connsiteY3" fmla="*/ 430830 h 487392"/>
                <a:gd name="connsiteX4" fmla="*/ 499281 w 1307829"/>
                <a:gd name="connsiteY4" fmla="*/ 487392 h 487392"/>
                <a:gd name="connsiteX5" fmla="*/ 51508 w 1307829"/>
                <a:gd name="connsiteY5" fmla="*/ 284715 h 487392"/>
                <a:gd name="connsiteX6" fmla="*/ 197623 w 1307829"/>
                <a:gd name="connsiteY6" fmla="*/ 16051 h 487392"/>
                <a:gd name="connsiteX0" fmla="*/ 197623 w 1305362"/>
                <a:gd name="connsiteY0" fmla="*/ 16051 h 487392"/>
                <a:gd name="connsiteX1" fmla="*/ 626542 w 1305362"/>
                <a:gd name="connsiteY1" fmla="*/ 166881 h 487392"/>
                <a:gd name="connsiteX2" fmla="*/ 1182726 w 1305362"/>
                <a:gd name="connsiteY2" fmla="*/ 49045 h 487392"/>
                <a:gd name="connsiteX3" fmla="*/ 1145019 w 1305362"/>
                <a:gd name="connsiteY3" fmla="*/ 416690 h 487392"/>
                <a:gd name="connsiteX4" fmla="*/ 499281 w 1305362"/>
                <a:gd name="connsiteY4" fmla="*/ 487392 h 487392"/>
                <a:gd name="connsiteX5" fmla="*/ 51508 w 1305362"/>
                <a:gd name="connsiteY5" fmla="*/ 284715 h 487392"/>
                <a:gd name="connsiteX6" fmla="*/ 197623 w 1305362"/>
                <a:gd name="connsiteY6" fmla="*/ 16051 h 487392"/>
                <a:gd name="connsiteX0" fmla="*/ 197623 w 1300911"/>
                <a:gd name="connsiteY0" fmla="*/ 16051 h 487392"/>
                <a:gd name="connsiteX1" fmla="*/ 626542 w 1300911"/>
                <a:gd name="connsiteY1" fmla="*/ 166881 h 487392"/>
                <a:gd name="connsiteX2" fmla="*/ 1173299 w 1300911"/>
                <a:gd name="connsiteY2" fmla="*/ 44332 h 487392"/>
                <a:gd name="connsiteX3" fmla="*/ 1145019 w 1300911"/>
                <a:gd name="connsiteY3" fmla="*/ 416690 h 487392"/>
                <a:gd name="connsiteX4" fmla="*/ 499281 w 1300911"/>
                <a:gd name="connsiteY4" fmla="*/ 487392 h 487392"/>
                <a:gd name="connsiteX5" fmla="*/ 51508 w 1300911"/>
                <a:gd name="connsiteY5" fmla="*/ 284715 h 487392"/>
                <a:gd name="connsiteX6" fmla="*/ 197623 w 1300911"/>
                <a:gd name="connsiteY6" fmla="*/ 16051 h 487392"/>
                <a:gd name="connsiteX0" fmla="*/ 197623 w 1300911"/>
                <a:gd name="connsiteY0" fmla="*/ 16051 h 487392"/>
                <a:gd name="connsiteX1" fmla="*/ 626542 w 1300911"/>
                <a:gd name="connsiteY1" fmla="*/ 166881 h 487392"/>
                <a:gd name="connsiteX2" fmla="*/ 1173299 w 1300911"/>
                <a:gd name="connsiteY2" fmla="*/ 44332 h 487392"/>
                <a:gd name="connsiteX3" fmla="*/ 1145019 w 1300911"/>
                <a:gd name="connsiteY3" fmla="*/ 416690 h 487392"/>
                <a:gd name="connsiteX4" fmla="*/ 499281 w 1300911"/>
                <a:gd name="connsiteY4" fmla="*/ 487392 h 487392"/>
                <a:gd name="connsiteX5" fmla="*/ 51508 w 1300911"/>
                <a:gd name="connsiteY5" fmla="*/ 284715 h 487392"/>
                <a:gd name="connsiteX6" fmla="*/ 197623 w 1300911"/>
                <a:gd name="connsiteY6" fmla="*/ 16051 h 487392"/>
                <a:gd name="connsiteX0" fmla="*/ 191623 w 1304338"/>
                <a:gd name="connsiteY0" fmla="*/ 16825 h 474026"/>
                <a:gd name="connsiteX1" fmla="*/ 629969 w 1304338"/>
                <a:gd name="connsiteY1" fmla="*/ 153515 h 474026"/>
                <a:gd name="connsiteX2" fmla="*/ 1176726 w 1304338"/>
                <a:gd name="connsiteY2" fmla="*/ 30966 h 474026"/>
                <a:gd name="connsiteX3" fmla="*/ 1148446 w 1304338"/>
                <a:gd name="connsiteY3" fmla="*/ 403324 h 474026"/>
                <a:gd name="connsiteX4" fmla="*/ 502708 w 1304338"/>
                <a:gd name="connsiteY4" fmla="*/ 474026 h 474026"/>
                <a:gd name="connsiteX5" fmla="*/ 54935 w 1304338"/>
                <a:gd name="connsiteY5" fmla="*/ 271349 h 474026"/>
                <a:gd name="connsiteX6" fmla="*/ 191623 w 1304338"/>
                <a:gd name="connsiteY6" fmla="*/ 16825 h 474026"/>
                <a:gd name="connsiteX0" fmla="*/ 191623 w 1304338"/>
                <a:gd name="connsiteY0" fmla="*/ 16825 h 474026"/>
                <a:gd name="connsiteX1" fmla="*/ 559268 w 1304338"/>
                <a:gd name="connsiteY1" fmla="*/ 177082 h 474026"/>
                <a:gd name="connsiteX2" fmla="*/ 1176726 w 1304338"/>
                <a:gd name="connsiteY2" fmla="*/ 30966 h 474026"/>
                <a:gd name="connsiteX3" fmla="*/ 1148446 w 1304338"/>
                <a:gd name="connsiteY3" fmla="*/ 403324 h 474026"/>
                <a:gd name="connsiteX4" fmla="*/ 502708 w 1304338"/>
                <a:gd name="connsiteY4" fmla="*/ 474026 h 474026"/>
                <a:gd name="connsiteX5" fmla="*/ 54935 w 1304338"/>
                <a:gd name="connsiteY5" fmla="*/ 271349 h 474026"/>
                <a:gd name="connsiteX6" fmla="*/ 191623 w 1304338"/>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5335"/>
                <a:gd name="connsiteY0" fmla="*/ 16825 h 474026"/>
                <a:gd name="connsiteX1" fmla="*/ 587713 w 1335335"/>
                <a:gd name="connsiteY1" fmla="*/ 177082 h 474026"/>
                <a:gd name="connsiteX2" fmla="*/ 1205171 w 1335335"/>
                <a:gd name="connsiteY2" fmla="*/ 30966 h 474026"/>
                <a:gd name="connsiteX3" fmla="*/ 1181604 w 1335335"/>
                <a:gd name="connsiteY3" fmla="*/ 398611 h 474026"/>
                <a:gd name="connsiteX4" fmla="*/ 531153 w 1335335"/>
                <a:gd name="connsiteY4" fmla="*/ 474026 h 474026"/>
                <a:gd name="connsiteX5" fmla="*/ 83380 w 1335335"/>
                <a:gd name="connsiteY5" fmla="*/ 271349 h 474026"/>
                <a:gd name="connsiteX6" fmla="*/ 220068 w 1335335"/>
                <a:gd name="connsiteY6" fmla="*/ 16825 h 474026"/>
                <a:gd name="connsiteX0" fmla="*/ 221619 w 1336886"/>
                <a:gd name="connsiteY0" fmla="*/ 15908 h 473109"/>
                <a:gd name="connsiteX1" fmla="*/ 589264 w 1336886"/>
                <a:gd name="connsiteY1" fmla="*/ 176165 h 473109"/>
                <a:gd name="connsiteX2" fmla="*/ 1206722 w 1336886"/>
                <a:gd name="connsiteY2" fmla="*/ 30049 h 473109"/>
                <a:gd name="connsiteX3" fmla="*/ 1183155 w 1336886"/>
                <a:gd name="connsiteY3" fmla="*/ 397694 h 473109"/>
                <a:gd name="connsiteX4" fmla="*/ 532704 w 1336886"/>
                <a:gd name="connsiteY4" fmla="*/ 473109 h 473109"/>
                <a:gd name="connsiteX5" fmla="*/ 84931 w 1336886"/>
                <a:gd name="connsiteY5" fmla="*/ 270432 h 473109"/>
                <a:gd name="connsiteX6" fmla="*/ 221619 w 1336886"/>
                <a:gd name="connsiteY6" fmla="*/ 15908 h 473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6886" h="473109">
                  <a:moveTo>
                    <a:pt x="221619" y="15908"/>
                  </a:moveTo>
                  <a:lnTo>
                    <a:pt x="589264" y="176165"/>
                  </a:lnTo>
                  <a:lnTo>
                    <a:pt x="1206722" y="30049"/>
                  </a:lnTo>
                  <a:cubicBezTo>
                    <a:pt x="1348124" y="48902"/>
                    <a:pt x="1418826" y="256293"/>
                    <a:pt x="1183155" y="397694"/>
                  </a:cubicBezTo>
                  <a:lnTo>
                    <a:pt x="532704" y="473109"/>
                  </a:lnTo>
                  <a:lnTo>
                    <a:pt x="84931" y="270432"/>
                  </a:lnTo>
                  <a:cubicBezTo>
                    <a:pt x="-58462" y="179835"/>
                    <a:pt x="-25049" y="-64220"/>
                    <a:pt x="221619" y="15908"/>
                  </a:cubicBezTo>
                  <a:close/>
                </a:path>
              </a:pathLst>
            </a:custGeom>
            <a:solidFill>
              <a:schemeClr val="bg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latin typeface="Cambria" panose="02040503050406030204" pitchFamily="18" charset="0"/>
                <a:ea typeface="Cambria" panose="02040503050406030204" pitchFamily="18" charset="0"/>
                <a:cs typeface="Arial" panose="020B0604020202020204" pitchFamily="34" charset="0"/>
              </a:endParaRPr>
            </a:p>
          </p:txBody>
        </p:sp>
        <p:sp>
          <p:nvSpPr>
            <p:cNvPr id="35" name="Rectangle 9">
              <a:extLst>
                <a:ext uri="{FF2B5EF4-FFF2-40B4-BE49-F238E27FC236}">
                  <a16:creationId xmlns:a16="http://schemas.microsoft.com/office/drawing/2014/main" id="{4CBC1513-7980-4234-BED9-C0D072F0A7B4}"/>
                </a:ext>
              </a:extLst>
            </p:cNvPr>
            <p:cNvSpPr/>
            <p:nvPr/>
          </p:nvSpPr>
          <p:spPr>
            <a:xfrm flipH="1">
              <a:off x="2655391" y="2921201"/>
              <a:ext cx="625674" cy="262493"/>
            </a:xfrm>
            <a:custGeom>
              <a:avLst/>
              <a:gdLst>
                <a:gd name="connsiteX0" fmla="*/ 0 w 1258480"/>
                <a:gd name="connsiteY0" fmla="*/ 0 h 226243"/>
                <a:gd name="connsiteX1" fmla="*/ 1258480 w 1258480"/>
                <a:gd name="connsiteY1" fmla="*/ 0 h 226243"/>
                <a:gd name="connsiteX2" fmla="*/ 1258480 w 1258480"/>
                <a:gd name="connsiteY2" fmla="*/ 226243 h 226243"/>
                <a:gd name="connsiteX3" fmla="*/ 0 w 1258480"/>
                <a:gd name="connsiteY3" fmla="*/ 226243 h 226243"/>
                <a:gd name="connsiteX4" fmla="*/ 0 w 1258480"/>
                <a:gd name="connsiteY4" fmla="*/ 0 h 226243"/>
                <a:gd name="connsiteX0" fmla="*/ 0 w 1317135"/>
                <a:gd name="connsiteY0" fmla="*/ 0 h 226243"/>
                <a:gd name="connsiteX1" fmla="*/ 1258480 w 1317135"/>
                <a:gd name="connsiteY1" fmla="*/ 0 h 226243"/>
                <a:gd name="connsiteX2" fmla="*/ 1258480 w 1317135"/>
                <a:gd name="connsiteY2" fmla="*/ 226243 h 226243"/>
                <a:gd name="connsiteX3" fmla="*/ 0 w 1317135"/>
                <a:gd name="connsiteY3" fmla="*/ 226243 h 226243"/>
                <a:gd name="connsiteX4" fmla="*/ 0 w 1317135"/>
                <a:gd name="connsiteY4" fmla="*/ 0 h 226243"/>
                <a:gd name="connsiteX0" fmla="*/ 0 w 1370175"/>
                <a:gd name="connsiteY0" fmla="*/ 0 h 226243"/>
                <a:gd name="connsiteX1" fmla="*/ 1258480 w 1370175"/>
                <a:gd name="connsiteY1" fmla="*/ 0 h 226243"/>
                <a:gd name="connsiteX2" fmla="*/ 1258480 w 1370175"/>
                <a:gd name="connsiteY2" fmla="*/ 226243 h 226243"/>
                <a:gd name="connsiteX3" fmla="*/ 0 w 1370175"/>
                <a:gd name="connsiteY3" fmla="*/ 226243 h 226243"/>
                <a:gd name="connsiteX4" fmla="*/ 0 w 1370175"/>
                <a:gd name="connsiteY4" fmla="*/ 0 h 226243"/>
                <a:gd name="connsiteX0" fmla="*/ 0 w 1373538"/>
                <a:gd name="connsiteY0" fmla="*/ 0 h 226243"/>
                <a:gd name="connsiteX1" fmla="*/ 1258480 w 1373538"/>
                <a:gd name="connsiteY1" fmla="*/ 0 h 226243"/>
                <a:gd name="connsiteX2" fmla="*/ 1258480 w 1373538"/>
                <a:gd name="connsiteY2" fmla="*/ 226243 h 226243"/>
                <a:gd name="connsiteX3" fmla="*/ 0 w 1373538"/>
                <a:gd name="connsiteY3" fmla="*/ 226243 h 226243"/>
                <a:gd name="connsiteX4" fmla="*/ 0 w 1373538"/>
                <a:gd name="connsiteY4" fmla="*/ 0 h 226243"/>
                <a:gd name="connsiteX0" fmla="*/ 0 w 1379085"/>
                <a:gd name="connsiteY0" fmla="*/ 0 h 226243"/>
                <a:gd name="connsiteX1" fmla="*/ 1258480 w 1379085"/>
                <a:gd name="connsiteY1" fmla="*/ 0 h 226243"/>
                <a:gd name="connsiteX2" fmla="*/ 1258480 w 1379085"/>
                <a:gd name="connsiteY2" fmla="*/ 226243 h 226243"/>
                <a:gd name="connsiteX3" fmla="*/ 0 w 1379085"/>
                <a:gd name="connsiteY3" fmla="*/ 226243 h 226243"/>
                <a:gd name="connsiteX4" fmla="*/ 0 w 1379085"/>
                <a:gd name="connsiteY4" fmla="*/ 0 h 226243"/>
                <a:gd name="connsiteX0" fmla="*/ 179109 w 1379085"/>
                <a:gd name="connsiteY0" fmla="*/ 0 h 339365"/>
                <a:gd name="connsiteX1" fmla="*/ 1258480 w 1379085"/>
                <a:gd name="connsiteY1" fmla="*/ 113122 h 339365"/>
                <a:gd name="connsiteX2" fmla="*/ 1258480 w 1379085"/>
                <a:gd name="connsiteY2" fmla="*/ 339365 h 339365"/>
                <a:gd name="connsiteX3" fmla="*/ 0 w 1379085"/>
                <a:gd name="connsiteY3" fmla="*/ 339365 h 339365"/>
                <a:gd name="connsiteX4" fmla="*/ 179109 w 1379085"/>
                <a:gd name="connsiteY4" fmla="*/ 0 h 339365"/>
                <a:gd name="connsiteX0" fmla="*/ 146115 w 1346091"/>
                <a:gd name="connsiteY0" fmla="*/ 0 h 339365"/>
                <a:gd name="connsiteX1" fmla="*/ 1225486 w 1346091"/>
                <a:gd name="connsiteY1" fmla="*/ 113122 h 339365"/>
                <a:gd name="connsiteX2" fmla="*/ 1225486 w 1346091"/>
                <a:gd name="connsiteY2" fmla="*/ 339365 h 339365"/>
                <a:gd name="connsiteX3" fmla="*/ 0 w 1346091"/>
                <a:gd name="connsiteY3" fmla="*/ 268664 h 339365"/>
                <a:gd name="connsiteX4" fmla="*/ 146115 w 1346091"/>
                <a:gd name="connsiteY4" fmla="*/ 0 h 339365"/>
                <a:gd name="connsiteX0" fmla="*/ 146115 w 1347959"/>
                <a:gd name="connsiteY0" fmla="*/ 0 h 339365"/>
                <a:gd name="connsiteX1" fmla="*/ 1225486 w 1347959"/>
                <a:gd name="connsiteY1" fmla="*/ 113122 h 339365"/>
                <a:gd name="connsiteX2" fmla="*/ 1225486 w 1347959"/>
                <a:gd name="connsiteY2" fmla="*/ 339365 h 339365"/>
                <a:gd name="connsiteX3" fmla="*/ 0 w 1347959"/>
                <a:gd name="connsiteY3" fmla="*/ 268664 h 339365"/>
                <a:gd name="connsiteX4" fmla="*/ 146115 w 1347959"/>
                <a:gd name="connsiteY4" fmla="*/ 0 h 339365"/>
                <a:gd name="connsiteX0" fmla="*/ 146115 w 1455321"/>
                <a:gd name="connsiteY0" fmla="*/ 0 h 315798"/>
                <a:gd name="connsiteX1" fmla="*/ 1225486 w 1455321"/>
                <a:gd name="connsiteY1" fmla="*/ 113122 h 315798"/>
                <a:gd name="connsiteX2" fmla="*/ 1381028 w 1455321"/>
                <a:gd name="connsiteY2" fmla="*/ 315798 h 315798"/>
                <a:gd name="connsiteX3" fmla="*/ 0 w 1455321"/>
                <a:gd name="connsiteY3" fmla="*/ 268664 h 315798"/>
                <a:gd name="connsiteX4" fmla="*/ 146115 w 1455321"/>
                <a:gd name="connsiteY4" fmla="*/ 0 h 315798"/>
                <a:gd name="connsiteX0" fmla="*/ 146115 w 1550695"/>
                <a:gd name="connsiteY0" fmla="*/ 9078 h 277742"/>
                <a:gd name="connsiteX1" fmla="*/ 1225486 w 1550695"/>
                <a:gd name="connsiteY1" fmla="*/ 122200 h 277742"/>
                <a:gd name="connsiteX2" fmla="*/ 1494150 w 1550695"/>
                <a:gd name="connsiteY2" fmla="*/ 13792 h 277742"/>
                <a:gd name="connsiteX3" fmla="*/ 0 w 1550695"/>
                <a:gd name="connsiteY3" fmla="*/ 277742 h 277742"/>
                <a:gd name="connsiteX4" fmla="*/ 146115 w 1550695"/>
                <a:gd name="connsiteY4" fmla="*/ 9078 h 277742"/>
                <a:gd name="connsiteX0" fmla="*/ 146115 w 1292530"/>
                <a:gd name="connsiteY0" fmla="*/ 0 h 447773"/>
                <a:gd name="connsiteX1" fmla="*/ 1225486 w 1292530"/>
                <a:gd name="connsiteY1" fmla="*/ 113122 h 447773"/>
                <a:gd name="connsiteX2" fmla="*/ 1084084 w 1292530"/>
                <a:gd name="connsiteY2" fmla="*/ 447773 h 447773"/>
                <a:gd name="connsiteX3" fmla="*/ 0 w 1292530"/>
                <a:gd name="connsiteY3" fmla="*/ 268664 h 447773"/>
                <a:gd name="connsiteX4" fmla="*/ 146115 w 1292530"/>
                <a:gd name="connsiteY4" fmla="*/ 0 h 447773"/>
                <a:gd name="connsiteX0" fmla="*/ 146115 w 1202397"/>
                <a:gd name="connsiteY0" fmla="*/ 0 h 447773"/>
                <a:gd name="connsiteX1" fmla="*/ 1074658 w 1202397"/>
                <a:gd name="connsiteY1" fmla="*/ 278091 h 447773"/>
                <a:gd name="connsiteX2" fmla="*/ 1084084 w 1202397"/>
                <a:gd name="connsiteY2" fmla="*/ 447773 h 447773"/>
                <a:gd name="connsiteX3" fmla="*/ 0 w 1202397"/>
                <a:gd name="connsiteY3" fmla="*/ 268664 h 447773"/>
                <a:gd name="connsiteX4" fmla="*/ 146115 w 1202397"/>
                <a:gd name="connsiteY4" fmla="*/ 0 h 447773"/>
                <a:gd name="connsiteX0" fmla="*/ 146115 w 1227774"/>
                <a:gd name="connsiteY0" fmla="*/ 0 h 447773"/>
                <a:gd name="connsiteX1" fmla="*/ 1126505 w 1227774"/>
                <a:gd name="connsiteY1" fmla="*/ 113122 h 447773"/>
                <a:gd name="connsiteX2" fmla="*/ 1084084 w 1227774"/>
                <a:gd name="connsiteY2" fmla="*/ 447773 h 447773"/>
                <a:gd name="connsiteX3" fmla="*/ 0 w 1227774"/>
                <a:gd name="connsiteY3" fmla="*/ 268664 h 447773"/>
                <a:gd name="connsiteX4" fmla="*/ 146115 w 1227774"/>
                <a:gd name="connsiteY4" fmla="*/ 0 h 447773"/>
                <a:gd name="connsiteX0" fmla="*/ 146115 w 1227774"/>
                <a:gd name="connsiteY0" fmla="*/ 0 h 447773"/>
                <a:gd name="connsiteX1" fmla="*/ 1126505 w 1227774"/>
                <a:gd name="connsiteY1" fmla="*/ 113122 h 447773"/>
                <a:gd name="connsiteX2" fmla="*/ 1084084 w 1227774"/>
                <a:gd name="connsiteY2" fmla="*/ 447773 h 447773"/>
                <a:gd name="connsiteX3" fmla="*/ 0 w 1227774"/>
                <a:gd name="connsiteY3" fmla="*/ 268664 h 447773"/>
                <a:gd name="connsiteX4" fmla="*/ 146115 w 1227774"/>
                <a:gd name="connsiteY4" fmla="*/ 0 h 447773"/>
                <a:gd name="connsiteX0" fmla="*/ 146115 w 1230387"/>
                <a:gd name="connsiteY0" fmla="*/ 0 h 447773"/>
                <a:gd name="connsiteX1" fmla="*/ 1131218 w 1230387"/>
                <a:gd name="connsiteY1" fmla="*/ 32994 h 447773"/>
                <a:gd name="connsiteX2" fmla="*/ 1084084 w 1230387"/>
                <a:gd name="connsiteY2" fmla="*/ 447773 h 447773"/>
                <a:gd name="connsiteX3" fmla="*/ 0 w 1230387"/>
                <a:gd name="connsiteY3" fmla="*/ 268664 h 447773"/>
                <a:gd name="connsiteX4" fmla="*/ 146115 w 1230387"/>
                <a:gd name="connsiteY4" fmla="*/ 0 h 447773"/>
                <a:gd name="connsiteX0" fmla="*/ 146115 w 1236841"/>
                <a:gd name="connsiteY0" fmla="*/ 0 h 433633"/>
                <a:gd name="connsiteX1" fmla="*/ 1131218 w 1236841"/>
                <a:gd name="connsiteY1" fmla="*/ 32994 h 433633"/>
                <a:gd name="connsiteX2" fmla="*/ 1098225 w 1236841"/>
                <a:gd name="connsiteY2" fmla="*/ 433633 h 433633"/>
                <a:gd name="connsiteX3" fmla="*/ 0 w 1236841"/>
                <a:gd name="connsiteY3" fmla="*/ 268664 h 433633"/>
                <a:gd name="connsiteX4" fmla="*/ 146115 w 1236841"/>
                <a:gd name="connsiteY4" fmla="*/ 0 h 433633"/>
                <a:gd name="connsiteX0" fmla="*/ 146115 w 1236841"/>
                <a:gd name="connsiteY0" fmla="*/ 0 h 433633"/>
                <a:gd name="connsiteX1" fmla="*/ 636308 w 1236841"/>
                <a:gd name="connsiteY1" fmla="*/ 9428 h 433633"/>
                <a:gd name="connsiteX2" fmla="*/ 1131218 w 1236841"/>
                <a:gd name="connsiteY2" fmla="*/ 32994 h 433633"/>
                <a:gd name="connsiteX3" fmla="*/ 1098225 w 1236841"/>
                <a:gd name="connsiteY3" fmla="*/ 433633 h 433633"/>
                <a:gd name="connsiteX4" fmla="*/ 0 w 1236841"/>
                <a:gd name="connsiteY4" fmla="*/ 268664 h 433633"/>
                <a:gd name="connsiteX5" fmla="*/ 146115 w 1236841"/>
                <a:gd name="connsiteY5" fmla="*/ 0 h 433633"/>
                <a:gd name="connsiteX0" fmla="*/ 146115 w 1236841"/>
                <a:gd name="connsiteY0" fmla="*/ 0 h 433633"/>
                <a:gd name="connsiteX1" fmla="*/ 575034 w 1236841"/>
                <a:gd name="connsiteY1" fmla="*/ 150830 h 433633"/>
                <a:gd name="connsiteX2" fmla="*/ 1131218 w 1236841"/>
                <a:gd name="connsiteY2" fmla="*/ 32994 h 433633"/>
                <a:gd name="connsiteX3" fmla="*/ 1098225 w 1236841"/>
                <a:gd name="connsiteY3" fmla="*/ 433633 h 433633"/>
                <a:gd name="connsiteX4" fmla="*/ 0 w 1236841"/>
                <a:gd name="connsiteY4" fmla="*/ 268664 h 433633"/>
                <a:gd name="connsiteX5" fmla="*/ 146115 w 1236841"/>
                <a:gd name="connsiteY5" fmla="*/ 0 h 433633"/>
                <a:gd name="connsiteX0" fmla="*/ 146115 w 1236841"/>
                <a:gd name="connsiteY0" fmla="*/ 0 h 433633"/>
                <a:gd name="connsiteX1" fmla="*/ 575034 w 1236841"/>
                <a:gd name="connsiteY1" fmla="*/ 150830 h 433633"/>
                <a:gd name="connsiteX2" fmla="*/ 1131218 w 1236841"/>
                <a:gd name="connsiteY2" fmla="*/ 32994 h 433633"/>
                <a:gd name="connsiteX3" fmla="*/ 1098225 w 1236841"/>
                <a:gd name="connsiteY3" fmla="*/ 433633 h 433633"/>
                <a:gd name="connsiteX4" fmla="*/ 570321 w 1236841"/>
                <a:gd name="connsiteY4" fmla="*/ 348793 h 433633"/>
                <a:gd name="connsiteX5" fmla="*/ 0 w 1236841"/>
                <a:gd name="connsiteY5" fmla="*/ 268664 h 433633"/>
                <a:gd name="connsiteX6" fmla="*/ 146115 w 1236841"/>
                <a:gd name="connsiteY6" fmla="*/ 0 h 433633"/>
                <a:gd name="connsiteX0" fmla="*/ 146115 w 1236841"/>
                <a:gd name="connsiteY0" fmla="*/ 0 h 471341"/>
                <a:gd name="connsiteX1" fmla="*/ 575034 w 1236841"/>
                <a:gd name="connsiteY1" fmla="*/ 150830 h 471341"/>
                <a:gd name="connsiteX2" fmla="*/ 1131218 w 1236841"/>
                <a:gd name="connsiteY2" fmla="*/ 32994 h 471341"/>
                <a:gd name="connsiteX3" fmla="*/ 1098225 w 1236841"/>
                <a:gd name="connsiteY3" fmla="*/ 433633 h 471341"/>
                <a:gd name="connsiteX4" fmla="*/ 447773 w 1236841"/>
                <a:gd name="connsiteY4" fmla="*/ 471341 h 471341"/>
                <a:gd name="connsiteX5" fmla="*/ 0 w 1236841"/>
                <a:gd name="connsiteY5" fmla="*/ 268664 h 471341"/>
                <a:gd name="connsiteX6" fmla="*/ 146115 w 1236841"/>
                <a:gd name="connsiteY6" fmla="*/ 0 h 471341"/>
                <a:gd name="connsiteX0" fmla="*/ 146115 w 1239095"/>
                <a:gd name="connsiteY0" fmla="*/ 0 h 471341"/>
                <a:gd name="connsiteX1" fmla="*/ 575034 w 1239095"/>
                <a:gd name="connsiteY1" fmla="*/ 150830 h 471341"/>
                <a:gd name="connsiteX2" fmla="*/ 1131218 w 1239095"/>
                <a:gd name="connsiteY2" fmla="*/ 32994 h 471341"/>
                <a:gd name="connsiteX3" fmla="*/ 1102939 w 1239095"/>
                <a:gd name="connsiteY3" fmla="*/ 424206 h 471341"/>
                <a:gd name="connsiteX4" fmla="*/ 447773 w 1239095"/>
                <a:gd name="connsiteY4" fmla="*/ 471341 h 471341"/>
                <a:gd name="connsiteX5" fmla="*/ 0 w 1239095"/>
                <a:gd name="connsiteY5" fmla="*/ 268664 h 471341"/>
                <a:gd name="connsiteX6" fmla="*/ 146115 w 1239095"/>
                <a:gd name="connsiteY6" fmla="*/ 0 h 471341"/>
                <a:gd name="connsiteX0" fmla="*/ 146115 w 1239095"/>
                <a:gd name="connsiteY0" fmla="*/ 12438 h 483779"/>
                <a:gd name="connsiteX1" fmla="*/ 575034 w 1239095"/>
                <a:gd name="connsiteY1" fmla="*/ 163268 h 483779"/>
                <a:gd name="connsiteX2" fmla="*/ 1131218 w 1239095"/>
                <a:gd name="connsiteY2" fmla="*/ 45432 h 483779"/>
                <a:gd name="connsiteX3" fmla="*/ 1102939 w 1239095"/>
                <a:gd name="connsiteY3" fmla="*/ 436644 h 483779"/>
                <a:gd name="connsiteX4" fmla="*/ 447773 w 1239095"/>
                <a:gd name="connsiteY4" fmla="*/ 483779 h 483779"/>
                <a:gd name="connsiteX5" fmla="*/ 0 w 1239095"/>
                <a:gd name="connsiteY5" fmla="*/ 281102 h 483779"/>
                <a:gd name="connsiteX6" fmla="*/ 146115 w 1239095"/>
                <a:gd name="connsiteY6" fmla="*/ 12438 h 483779"/>
                <a:gd name="connsiteX0" fmla="*/ 178741 w 1271721"/>
                <a:gd name="connsiteY0" fmla="*/ 13853 h 485194"/>
                <a:gd name="connsiteX1" fmla="*/ 607660 w 1271721"/>
                <a:gd name="connsiteY1" fmla="*/ 164683 h 485194"/>
                <a:gd name="connsiteX2" fmla="*/ 1163844 w 1271721"/>
                <a:gd name="connsiteY2" fmla="*/ 46847 h 485194"/>
                <a:gd name="connsiteX3" fmla="*/ 1135565 w 1271721"/>
                <a:gd name="connsiteY3" fmla="*/ 438059 h 485194"/>
                <a:gd name="connsiteX4" fmla="*/ 480399 w 1271721"/>
                <a:gd name="connsiteY4" fmla="*/ 485194 h 485194"/>
                <a:gd name="connsiteX5" fmla="*/ 32626 w 1271721"/>
                <a:gd name="connsiteY5" fmla="*/ 282517 h 485194"/>
                <a:gd name="connsiteX6" fmla="*/ 178741 w 1271721"/>
                <a:gd name="connsiteY6" fmla="*/ 13853 h 485194"/>
                <a:gd name="connsiteX0" fmla="*/ 185477 w 1278457"/>
                <a:gd name="connsiteY0" fmla="*/ 16781 h 488122"/>
                <a:gd name="connsiteX1" fmla="*/ 614396 w 1278457"/>
                <a:gd name="connsiteY1" fmla="*/ 167611 h 488122"/>
                <a:gd name="connsiteX2" fmla="*/ 1170580 w 1278457"/>
                <a:gd name="connsiteY2" fmla="*/ 49775 h 488122"/>
                <a:gd name="connsiteX3" fmla="*/ 1142301 w 1278457"/>
                <a:gd name="connsiteY3" fmla="*/ 440987 h 488122"/>
                <a:gd name="connsiteX4" fmla="*/ 487135 w 1278457"/>
                <a:gd name="connsiteY4" fmla="*/ 488122 h 488122"/>
                <a:gd name="connsiteX5" fmla="*/ 39362 w 1278457"/>
                <a:gd name="connsiteY5" fmla="*/ 285445 h 488122"/>
                <a:gd name="connsiteX6" fmla="*/ 185477 w 1278457"/>
                <a:gd name="connsiteY6" fmla="*/ 16781 h 488122"/>
                <a:gd name="connsiteX0" fmla="*/ 197623 w 1290603"/>
                <a:gd name="connsiteY0" fmla="*/ 16051 h 487392"/>
                <a:gd name="connsiteX1" fmla="*/ 626542 w 1290603"/>
                <a:gd name="connsiteY1" fmla="*/ 166881 h 487392"/>
                <a:gd name="connsiteX2" fmla="*/ 1182726 w 1290603"/>
                <a:gd name="connsiteY2" fmla="*/ 49045 h 487392"/>
                <a:gd name="connsiteX3" fmla="*/ 1154447 w 1290603"/>
                <a:gd name="connsiteY3" fmla="*/ 440257 h 487392"/>
                <a:gd name="connsiteX4" fmla="*/ 499281 w 1290603"/>
                <a:gd name="connsiteY4" fmla="*/ 487392 h 487392"/>
                <a:gd name="connsiteX5" fmla="*/ 51508 w 1290603"/>
                <a:gd name="connsiteY5" fmla="*/ 284715 h 487392"/>
                <a:gd name="connsiteX6" fmla="*/ 197623 w 1290603"/>
                <a:gd name="connsiteY6" fmla="*/ 16051 h 487392"/>
                <a:gd name="connsiteX0" fmla="*/ 197623 w 1288349"/>
                <a:gd name="connsiteY0" fmla="*/ 16051 h 487392"/>
                <a:gd name="connsiteX1" fmla="*/ 626542 w 1288349"/>
                <a:gd name="connsiteY1" fmla="*/ 166881 h 487392"/>
                <a:gd name="connsiteX2" fmla="*/ 1182726 w 1288349"/>
                <a:gd name="connsiteY2" fmla="*/ 49045 h 487392"/>
                <a:gd name="connsiteX3" fmla="*/ 1149733 w 1288349"/>
                <a:gd name="connsiteY3" fmla="*/ 430830 h 487392"/>
                <a:gd name="connsiteX4" fmla="*/ 499281 w 1288349"/>
                <a:gd name="connsiteY4" fmla="*/ 487392 h 487392"/>
                <a:gd name="connsiteX5" fmla="*/ 51508 w 1288349"/>
                <a:gd name="connsiteY5" fmla="*/ 284715 h 487392"/>
                <a:gd name="connsiteX6" fmla="*/ 197623 w 1288349"/>
                <a:gd name="connsiteY6" fmla="*/ 16051 h 487392"/>
                <a:gd name="connsiteX0" fmla="*/ 197623 w 1307829"/>
                <a:gd name="connsiteY0" fmla="*/ 16051 h 487392"/>
                <a:gd name="connsiteX1" fmla="*/ 626542 w 1307829"/>
                <a:gd name="connsiteY1" fmla="*/ 166881 h 487392"/>
                <a:gd name="connsiteX2" fmla="*/ 1182726 w 1307829"/>
                <a:gd name="connsiteY2" fmla="*/ 49045 h 487392"/>
                <a:gd name="connsiteX3" fmla="*/ 1149733 w 1307829"/>
                <a:gd name="connsiteY3" fmla="*/ 430830 h 487392"/>
                <a:gd name="connsiteX4" fmla="*/ 499281 w 1307829"/>
                <a:gd name="connsiteY4" fmla="*/ 487392 h 487392"/>
                <a:gd name="connsiteX5" fmla="*/ 51508 w 1307829"/>
                <a:gd name="connsiteY5" fmla="*/ 284715 h 487392"/>
                <a:gd name="connsiteX6" fmla="*/ 197623 w 1307829"/>
                <a:gd name="connsiteY6" fmla="*/ 16051 h 487392"/>
                <a:gd name="connsiteX0" fmla="*/ 197623 w 1305362"/>
                <a:gd name="connsiteY0" fmla="*/ 16051 h 487392"/>
                <a:gd name="connsiteX1" fmla="*/ 626542 w 1305362"/>
                <a:gd name="connsiteY1" fmla="*/ 166881 h 487392"/>
                <a:gd name="connsiteX2" fmla="*/ 1182726 w 1305362"/>
                <a:gd name="connsiteY2" fmla="*/ 49045 h 487392"/>
                <a:gd name="connsiteX3" fmla="*/ 1145019 w 1305362"/>
                <a:gd name="connsiteY3" fmla="*/ 416690 h 487392"/>
                <a:gd name="connsiteX4" fmla="*/ 499281 w 1305362"/>
                <a:gd name="connsiteY4" fmla="*/ 487392 h 487392"/>
                <a:gd name="connsiteX5" fmla="*/ 51508 w 1305362"/>
                <a:gd name="connsiteY5" fmla="*/ 284715 h 487392"/>
                <a:gd name="connsiteX6" fmla="*/ 197623 w 1305362"/>
                <a:gd name="connsiteY6" fmla="*/ 16051 h 487392"/>
                <a:gd name="connsiteX0" fmla="*/ 197623 w 1300911"/>
                <a:gd name="connsiteY0" fmla="*/ 16051 h 487392"/>
                <a:gd name="connsiteX1" fmla="*/ 626542 w 1300911"/>
                <a:gd name="connsiteY1" fmla="*/ 166881 h 487392"/>
                <a:gd name="connsiteX2" fmla="*/ 1173299 w 1300911"/>
                <a:gd name="connsiteY2" fmla="*/ 44332 h 487392"/>
                <a:gd name="connsiteX3" fmla="*/ 1145019 w 1300911"/>
                <a:gd name="connsiteY3" fmla="*/ 416690 h 487392"/>
                <a:gd name="connsiteX4" fmla="*/ 499281 w 1300911"/>
                <a:gd name="connsiteY4" fmla="*/ 487392 h 487392"/>
                <a:gd name="connsiteX5" fmla="*/ 51508 w 1300911"/>
                <a:gd name="connsiteY5" fmla="*/ 284715 h 487392"/>
                <a:gd name="connsiteX6" fmla="*/ 197623 w 1300911"/>
                <a:gd name="connsiteY6" fmla="*/ 16051 h 487392"/>
                <a:gd name="connsiteX0" fmla="*/ 197623 w 1300911"/>
                <a:gd name="connsiteY0" fmla="*/ 16051 h 487392"/>
                <a:gd name="connsiteX1" fmla="*/ 626542 w 1300911"/>
                <a:gd name="connsiteY1" fmla="*/ 166881 h 487392"/>
                <a:gd name="connsiteX2" fmla="*/ 1173299 w 1300911"/>
                <a:gd name="connsiteY2" fmla="*/ 44332 h 487392"/>
                <a:gd name="connsiteX3" fmla="*/ 1145019 w 1300911"/>
                <a:gd name="connsiteY3" fmla="*/ 416690 h 487392"/>
                <a:gd name="connsiteX4" fmla="*/ 499281 w 1300911"/>
                <a:gd name="connsiteY4" fmla="*/ 487392 h 487392"/>
                <a:gd name="connsiteX5" fmla="*/ 51508 w 1300911"/>
                <a:gd name="connsiteY5" fmla="*/ 284715 h 487392"/>
                <a:gd name="connsiteX6" fmla="*/ 197623 w 1300911"/>
                <a:gd name="connsiteY6" fmla="*/ 16051 h 487392"/>
                <a:gd name="connsiteX0" fmla="*/ 191623 w 1304338"/>
                <a:gd name="connsiteY0" fmla="*/ 16825 h 474026"/>
                <a:gd name="connsiteX1" fmla="*/ 629969 w 1304338"/>
                <a:gd name="connsiteY1" fmla="*/ 153515 h 474026"/>
                <a:gd name="connsiteX2" fmla="*/ 1176726 w 1304338"/>
                <a:gd name="connsiteY2" fmla="*/ 30966 h 474026"/>
                <a:gd name="connsiteX3" fmla="*/ 1148446 w 1304338"/>
                <a:gd name="connsiteY3" fmla="*/ 403324 h 474026"/>
                <a:gd name="connsiteX4" fmla="*/ 502708 w 1304338"/>
                <a:gd name="connsiteY4" fmla="*/ 474026 h 474026"/>
                <a:gd name="connsiteX5" fmla="*/ 54935 w 1304338"/>
                <a:gd name="connsiteY5" fmla="*/ 271349 h 474026"/>
                <a:gd name="connsiteX6" fmla="*/ 191623 w 1304338"/>
                <a:gd name="connsiteY6" fmla="*/ 16825 h 474026"/>
                <a:gd name="connsiteX0" fmla="*/ 191623 w 1304338"/>
                <a:gd name="connsiteY0" fmla="*/ 16825 h 474026"/>
                <a:gd name="connsiteX1" fmla="*/ 559268 w 1304338"/>
                <a:gd name="connsiteY1" fmla="*/ 177082 h 474026"/>
                <a:gd name="connsiteX2" fmla="*/ 1176726 w 1304338"/>
                <a:gd name="connsiteY2" fmla="*/ 30966 h 474026"/>
                <a:gd name="connsiteX3" fmla="*/ 1148446 w 1304338"/>
                <a:gd name="connsiteY3" fmla="*/ 403324 h 474026"/>
                <a:gd name="connsiteX4" fmla="*/ 502708 w 1304338"/>
                <a:gd name="connsiteY4" fmla="*/ 474026 h 474026"/>
                <a:gd name="connsiteX5" fmla="*/ 54935 w 1304338"/>
                <a:gd name="connsiteY5" fmla="*/ 271349 h 474026"/>
                <a:gd name="connsiteX6" fmla="*/ 191623 w 1304338"/>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5335"/>
                <a:gd name="connsiteY0" fmla="*/ 16825 h 474026"/>
                <a:gd name="connsiteX1" fmla="*/ 587713 w 1335335"/>
                <a:gd name="connsiteY1" fmla="*/ 177082 h 474026"/>
                <a:gd name="connsiteX2" fmla="*/ 1205171 w 1335335"/>
                <a:gd name="connsiteY2" fmla="*/ 30966 h 474026"/>
                <a:gd name="connsiteX3" fmla="*/ 1181604 w 1335335"/>
                <a:gd name="connsiteY3" fmla="*/ 398611 h 474026"/>
                <a:gd name="connsiteX4" fmla="*/ 531153 w 1335335"/>
                <a:gd name="connsiteY4" fmla="*/ 474026 h 474026"/>
                <a:gd name="connsiteX5" fmla="*/ 83380 w 1335335"/>
                <a:gd name="connsiteY5" fmla="*/ 271349 h 474026"/>
                <a:gd name="connsiteX6" fmla="*/ 220068 w 1335335"/>
                <a:gd name="connsiteY6" fmla="*/ 16825 h 474026"/>
                <a:gd name="connsiteX0" fmla="*/ 202113 w 1317380"/>
                <a:gd name="connsiteY0" fmla="*/ 18288 h 475489"/>
                <a:gd name="connsiteX1" fmla="*/ 569758 w 1317380"/>
                <a:gd name="connsiteY1" fmla="*/ 178545 h 475489"/>
                <a:gd name="connsiteX2" fmla="*/ 1187216 w 1317380"/>
                <a:gd name="connsiteY2" fmla="*/ 32429 h 475489"/>
                <a:gd name="connsiteX3" fmla="*/ 1163649 w 1317380"/>
                <a:gd name="connsiteY3" fmla="*/ 400074 h 475489"/>
                <a:gd name="connsiteX4" fmla="*/ 513198 w 1317380"/>
                <a:gd name="connsiteY4" fmla="*/ 475489 h 475489"/>
                <a:gd name="connsiteX5" fmla="*/ 93706 w 1317380"/>
                <a:gd name="connsiteY5" fmla="*/ 249245 h 475489"/>
                <a:gd name="connsiteX6" fmla="*/ 202113 w 1317380"/>
                <a:gd name="connsiteY6" fmla="*/ 18288 h 475489"/>
                <a:gd name="connsiteX0" fmla="*/ 216973 w 1308673"/>
                <a:gd name="connsiteY0" fmla="*/ 17098 h 493153"/>
                <a:gd name="connsiteX1" fmla="*/ 561051 w 1308673"/>
                <a:gd name="connsiteY1" fmla="*/ 196209 h 493153"/>
                <a:gd name="connsiteX2" fmla="*/ 1178509 w 1308673"/>
                <a:gd name="connsiteY2" fmla="*/ 50093 h 493153"/>
                <a:gd name="connsiteX3" fmla="*/ 1154942 w 1308673"/>
                <a:gd name="connsiteY3" fmla="*/ 417738 h 493153"/>
                <a:gd name="connsiteX4" fmla="*/ 504491 w 1308673"/>
                <a:gd name="connsiteY4" fmla="*/ 493153 h 493153"/>
                <a:gd name="connsiteX5" fmla="*/ 84999 w 1308673"/>
                <a:gd name="connsiteY5" fmla="*/ 266909 h 493153"/>
                <a:gd name="connsiteX6" fmla="*/ 216973 w 1308673"/>
                <a:gd name="connsiteY6" fmla="*/ 17098 h 493153"/>
                <a:gd name="connsiteX0" fmla="*/ 216973 w 1298723"/>
                <a:gd name="connsiteY0" fmla="*/ 17098 h 493153"/>
                <a:gd name="connsiteX1" fmla="*/ 561051 w 1298723"/>
                <a:gd name="connsiteY1" fmla="*/ 196209 h 493153"/>
                <a:gd name="connsiteX2" fmla="*/ 1178509 w 1298723"/>
                <a:gd name="connsiteY2" fmla="*/ 50093 h 493153"/>
                <a:gd name="connsiteX3" fmla="*/ 1136089 w 1298723"/>
                <a:gd name="connsiteY3" fmla="*/ 238629 h 493153"/>
                <a:gd name="connsiteX4" fmla="*/ 504491 w 1298723"/>
                <a:gd name="connsiteY4" fmla="*/ 493153 h 493153"/>
                <a:gd name="connsiteX5" fmla="*/ 84999 w 1298723"/>
                <a:gd name="connsiteY5" fmla="*/ 266909 h 493153"/>
                <a:gd name="connsiteX6" fmla="*/ 216973 w 1298723"/>
                <a:gd name="connsiteY6" fmla="*/ 17098 h 493153"/>
                <a:gd name="connsiteX0" fmla="*/ 216973 w 1298723"/>
                <a:gd name="connsiteY0" fmla="*/ 17098 h 507293"/>
                <a:gd name="connsiteX1" fmla="*/ 561051 w 1298723"/>
                <a:gd name="connsiteY1" fmla="*/ 196209 h 507293"/>
                <a:gd name="connsiteX2" fmla="*/ 1178509 w 1298723"/>
                <a:gd name="connsiteY2" fmla="*/ 50093 h 507293"/>
                <a:gd name="connsiteX3" fmla="*/ 1136089 w 1298723"/>
                <a:gd name="connsiteY3" fmla="*/ 238629 h 507293"/>
                <a:gd name="connsiteX4" fmla="*/ 528058 w 1298723"/>
                <a:gd name="connsiteY4" fmla="*/ 507293 h 507293"/>
                <a:gd name="connsiteX5" fmla="*/ 84999 w 1298723"/>
                <a:gd name="connsiteY5" fmla="*/ 266909 h 507293"/>
                <a:gd name="connsiteX6" fmla="*/ 216973 w 1298723"/>
                <a:gd name="connsiteY6" fmla="*/ 17098 h 507293"/>
                <a:gd name="connsiteX0" fmla="*/ 216973 w 1298723"/>
                <a:gd name="connsiteY0" fmla="*/ 17098 h 507293"/>
                <a:gd name="connsiteX1" fmla="*/ 561051 w 1298723"/>
                <a:gd name="connsiteY1" fmla="*/ 196209 h 507293"/>
                <a:gd name="connsiteX2" fmla="*/ 1178509 w 1298723"/>
                <a:gd name="connsiteY2" fmla="*/ 50093 h 507293"/>
                <a:gd name="connsiteX3" fmla="*/ 1136089 w 1298723"/>
                <a:gd name="connsiteY3" fmla="*/ 238629 h 507293"/>
                <a:gd name="connsiteX4" fmla="*/ 528058 w 1298723"/>
                <a:gd name="connsiteY4" fmla="*/ 507293 h 507293"/>
                <a:gd name="connsiteX5" fmla="*/ 84999 w 1298723"/>
                <a:gd name="connsiteY5" fmla="*/ 266909 h 507293"/>
                <a:gd name="connsiteX6" fmla="*/ 216973 w 1298723"/>
                <a:gd name="connsiteY6" fmla="*/ 17098 h 507293"/>
                <a:gd name="connsiteX0" fmla="*/ 216973 w 1285623"/>
                <a:gd name="connsiteY0" fmla="*/ 47133 h 537328"/>
                <a:gd name="connsiteX1" fmla="*/ 561051 w 1285623"/>
                <a:gd name="connsiteY1" fmla="*/ 226244 h 537328"/>
                <a:gd name="connsiteX2" fmla="*/ 1150229 w 1285623"/>
                <a:gd name="connsiteY2" fmla="*/ 0 h 537328"/>
                <a:gd name="connsiteX3" fmla="*/ 1136089 w 1285623"/>
                <a:gd name="connsiteY3" fmla="*/ 268664 h 537328"/>
                <a:gd name="connsiteX4" fmla="*/ 528058 w 1285623"/>
                <a:gd name="connsiteY4" fmla="*/ 537328 h 537328"/>
                <a:gd name="connsiteX5" fmla="*/ 84999 w 1285623"/>
                <a:gd name="connsiteY5" fmla="*/ 296944 h 537328"/>
                <a:gd name="connsiteX6" fmla="*/ 216973 w 1285623"/>
                <a:gd name="connsiteY6" fmla="*/ 47133 h 537328"/>
                <a:gd name="connsiteX0" fmla="*/ 216973 w 1272201"/>
                <a:gd name="connsiteY0" fmla="*/ 61273 h 551468"/>
                <a:gd name="connsiteX1" fmla="*/ 561051 w 1272201"/>
                <a:gd name="connsiteY1" fmla="*/ 240384 h 551468"/>
                <a:gd name="connsiteX2" fmla="*/ 1117235 w 1272201"/>
                <a:gd name="connsiteY2" fmla="*/ 0 h 551468"/>
                <a:gd name="connsiteX3" fmla="*/ 1136089 w 1272201"/>
                <a:gd name="connsiteY3" fmla="*/ 282804 h 551468"/>
                <a:gd name="connsiteX4" fmla="*/ 528058 w 1272201"/>
                <a:gd name="connsiteY4" fmla="*/ 551468 h 551468"/>
                <a:gd name="connsiteX5" fmla="*/ 84999 w 1272201"/>
                <a:gd name="connsiteY5" fmla="*/ 311084 h 551468"/>
                <a:gd name="connsiteX6" fmla="*/ 216973 w 1272201"/>
                <a:gd name="connsiteY6" fmla="*/ 61273 h 551468"/>
                <a:gd name="connsiteX0" fmla="*/ 216973 w 1278133"/>
                <a:gd name="connsiteY0" fmla="*/ 61273 h 551468"/>
                <a:gd name="connsiteX1" fmla="*/ 561051 w 1278133"/>
                <a:gd name="connsiteY1" fmla="*/ 240384 h 551468"/>
                <a:gd name="connsiteX2" fmla="*/ 1117235 w 1278133"/>
                <a:gd name="connsiteY2" fmla="*/ 0 h 551468"/>
                <a:gd name="connsiteX3" fmla="*/ 1145516 w 1278133"/>
                <a:gd name="connsiteY3" fmla="*/ 282804 h 551468"/>
                <a:gd name="connsiteX4" fmla="*/ 528058 w 1278133"/>
                <a:gd name="connsiteY4" fmla="*/ 551468 h 551468"/>
                <a:gd name="connsiteX5" fmla="*/ 84999 w 1278133"/>
                <a:gd name="connsiteY5" fmla="*/ 311084 h 551468"/>
                <a:gd name="connsiteX6" fmla="*/ 216973 w 1278133"/>
                <a:gd name="connsiteY6" fmla="*/ 61273 h 551468"/>
                <a:gd name="connsiteX0" fmla="*/ 216973 w 1268476"/>
                <a:gd name="connsiteY0" fmla="*/ 51846 h 542041"/>
                <a:gd name="connsiteX1" fmla="*/ 561051 w 1268476"/>
                <a:gd name="connsiteY1" fmla="*/ 230957 h 542041"/>
                <a:gd name="connsiteX2" fmla="*/ 1088954 w 1268476"/>
                <a:gd name="connsiteY2" fmla="*/ 0 h 542041"/>
                <a:gd name="connsiteX3" fmla="*/ 1145516 w 1268476"/>
                <a:gd name="connsiteY3" fmla="*/ 273377 h 542041"/>
                <a:gd name="connsiteX4" fmla="*/ 528058 w 1268476"/>
                <a:gd name="connsiteY4" fmla="*/ 542041 h 542041"/>
                <a:gd name="connsiteX5" fmla="*/ 84999 w 1268476"/>
                <a:gd name="connsiteY5" fmla="*/ 301657 h 542041"/>
                <a:gd name="connsiteX6" fmla="*/ 216973 w 1268476"/>
                <a:gd name="connsiteY6" fmla="*/ 51846 h 542041"/>
                <a:gd name="connsiteX0" fmla="*/ 216973 w 1273624"/>
                <a:gd name="connsiteY0" fmla="*/ 51846 h 542041"/>
                <a:gd name="connsiteX1" fmla="*/ 561051 w 1273624"/>
                <a:gd name="connsiteY1" fmla="*/ 230957 h 542041"/>
                <a:gd name="connsiteX2" fmla="*/ 1088954 w 1273624"/>
                <a:gd name="connsiteY2" fmla="*/ 0 h 542041"/>
                <a:gd name="connsiteX3" fmla="*/ 1145516 w 1273624"/>
                <a:gd name="connsiteY3" fmla="*/ 273377 h 542041"/>
                <a:gd name="connsiteX4" fmla="*/ 528058 w 1273624"/>
                <a:gd name="connsiteY4" fmla="*/ 542041 h 542041"/>
                <a:gd name="connsiteX5" fmla="*/ 84999 w 1273624"/>
                <a:gd name="connsiteY5" fmla="*/ 301657 h 542041"/>
                <a:gd name="connsiteX6" fmla="*/ 216973 w 1273624"/>
                <a:gd name="connsiteY6" fmla="*/ 51846 h 542041"/>
                <a:gd name="connsiteX0" fmla="*/ 216973 w 1261354"/>
                <a:gd name="connsiteY0" fmla="*/ 51846 h 542041"/>
                <a:gd name="connsiteX1" fmla="*/ 561051 w 1261354"/>
                <a:gd name="connsiteY1" fmla="*/ 230957 h 542041"/>
                <a:gd name="connsiteX2" fmla="*/ 1088954 w 1261354"/>
                <a:gd name="connsiteY2" fmla="*/ 0 h 542041"/>
                <a:gd name="connsiteX3" fmla="*/ 1145516 w 1261354"/>
                <a:gd name="connsiteY3" fmla="*/ 273377 h 542041"/>
                <a:gd name="connsiteX4" fmla="*/ 528058 w 1261354"/>
                <a:gd name="connsiteY4" fmla="*/ 542041 h 542041"/>
                <a:gd name="connsiteX5" fmla="*/ 84999 w 1261354"/>
                <a:gd name="connsiteY5" fmla="*/ 301657 h 542041"/>
                <a:gd name="connsiteX6" fmla="*/ 216973 w 1261354"/>
                <a:gd name="connsiteY6" fmla="*/ 51846 h 542041"/>
                <a:gd name="connsiteX0" fmla="*/ 216973 w 1261354"/>
                <a:gd name="connsiteY0" fmla="*/ 51846 h 542041"/>
                <a:gd name="connsiteX1" fmla="*/ 561051 w 1261354"/>
                <a:gd name="connsiteY1" fmla="*/ 230957 h 542041"/>
                <a:gd name="connsiteX2" fmla="*/ 1088954 w 1261354"/>
                <a:gd name="connsiteY2" fmla="*/ 0 h 542041"/>
                <a:gd name="connsiteX3" fmla="*/ 1145516 w 1261354"/>
                <a:gd name="connsiteY3" fmla="*/ 273377 h 542041"/>
                <a:gd name="connsiteX4" fmla="*/ 528058 w 1261354"/>
                <a:gd name="connsiteY4" fmla="*/ 542041 h 542041"/>
                <a:gd name="connsiteX5" fmla="*/ 84999 w 1261354"/>
                <a:gd name="connsiteY5" fmla="*/ 301657 h 542041"/>
                <a:gd name="connsiteX6" fmla="*/ 216973 w 1261354"/>
                <a:gd name="connsiteY6" fmla="*/ 51846 h 542041"/>
                <a:gd name="connsiteX0" fmla="*/ 216973 w 1261354"/>
                <a:gd name="connsiteY0" fmla="*/ 51846 h 527901"/>
                <a:gd name="connsiteX1" fmla="*/ 561051 w 1261354"/>
                <a:gd name="connsiteY1" fmla="*/ 230957 h 527901"/>
                <a:gd name="connsiteX2" fmla="*/ 1088954 w 1261354"/>
                <a:gd name="connsiteY2" fmla="*/ 0 h 527901"/>
                <a:gd name="connsiteX3" fmla="*/ 1145516 w 1261354"/>
                <a:gd name="connsiteY3" fmla="*/ 273377 h 527901"/>
                <a:gd name="connsiteX4" fmla="*/ 509204 w 1261354"/>
                <a:gd name="connsiteY4" fmla="*/ 527901 h 527901"/>
                <a:gd name="connsiteX5" fmla="*/ 84999 w 1261354"/>
                <a:gd name="connsiteY5" fmla="*/ 301657 h 527901"/>
                <a:gd name="connsiteX6" fmla="*/ 216973 w 1261354"/>
                <a:gd name="connsiteY6" fmla="*/ 51846 h 527901"/>
                <a:gd name="connsiteX0" fmla="*/ 216973 w 1261354"/>
                <a:gd name="connsiteY0" fmla="*/ 51846 h 527901"/>
                <a:gd name="connsiteX1" fmla="*/ 561051 w 1261354"/>
                <a:gd name="connsiteY1" fmla="*/ 230957 h 527901"/>
                <a:gd name="connsiteX2" fmla="*/ 1088954 w 1261354"/>
                <a:gd name="connsiteY2" fmla="*/ 0 h 527901"/>
                <a:gd name="connsiteX3" fmla="*/ 1145516 w 1261354"/>
                <a:gd name="connsiteY3" fmla="*/ 273377 h 527901"/>
                <a:gd name="connsiteX4" fmla="*/ 509204 w 1261354"/>
                <a:gd name="connsiteY4" fmla="*/ 527901 h 527901"/>
                <a:gd name="connsiteX5" fmla="*/ 84999 w 1261354"/>
                <a:gd name="connsiteY5" fmla="*/ 301657 h 527901"/>
                <a:gd name="connsiteX6" fmla="*/ 216973 w 1261354"/>
                <a:gd name="connsiteY6" fmla="*/ 51846 h 527901"/>
                <a:gd name="connsiteX0" fmla="*/ 209197 w 1253578"/>
                <a:gd name="connsiteY0" fmla="*/ 51846 h 527901"/>
                <a:gd name="connsiteX1" fmla="*/ 553275 w 1253578"/>
                <a:gd name="connsiteY1" fmla="*/ 230957 h 527901"/>
                <a:gd name="connsiteX2" fmla="*/ 1081178 w 1253578"/>
                <a:gd name="connsiteY2" fmla="*/ 0 h 527901"/>
                <a:gd name="connsiteX3" fmla="*/ 1137740 w 1253578"/>
                <a:gd name="connsiteY3" fmla="*/ 273377 h 527901"/>
                <a:gd name="connsiteX4" fmla="*/ 501428 w 1253578"/>
                <a:gd name="connsiteY4" fmla="*/ 527901 h 527901"/>
                <a:gd name="connsiteX5" fmla="*/ 77223 w 1253578"/>
                <a:gd name="connsiteY5" fmla="*/ 301657 h 527901"/>
                <a:gd name="connsiteX6" fmla="*/ 209197 w 1253578"/>
                <a:gd name="connsiteY6" fmla="*/ 51846 h 527901"/>
                <a:gd name="connsiteX0" fmla="*/ 213903 w 1258284"/>
                <a:gd name="connsiteY0" fmla="*/ 51846 h 527901"/>
                <a:gd name="connsiteX1" fmla="*/ 557981 w 1258284"/>
                <a:gd name="connsiteY1" fmla="*/ 230957 h 527901"/>
                <a:gd name="connsiteX2" fmla="*/ 1085884 w 1258284"/>
                <a:gd name="connsiteY2" fmla="*/ 0 h 527901"/>
                <a:gd name="connsiteX3" fmla="*/ 1142446 w 1258284"/>
                <a:gd name="connsiteY3" fmla="*/ 273377 h 527901"/>
                <a:gd name="connsiteX4" fmla="*/ 506134 w 1258284"/>
                <a:gd name="connsiteY4" fmla="*/ 527901 h 527901"/>
                <a:gd name="connsiteX5" fmla="*/ 81929 w 1258284"/>
                <a:gd name="connsiteY5" fmla="*/ 301657 h 527901"/>
                <a:gd name="connsiteX6" fmla="*/ 213903 w 1258284"/>
                <a:gd name="connsiteY6" fmla="*/ 51846 h 527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58284" h="527901">
                  <a:moveTo>
                    <a:pt x="213903" y="51846"/>
                  </a:moveTo>
                  <a:lnTo>
                    <a:pt x="557981" y="230957"/>
                  </a:lnTo>
                  <a:lnTo>
                    <a:pt x="1085884" y="0"/>
                  </a:lnTo>
                  <a:cubicBezTo>
                    <a:pt x="1246139" y="9426"/>
                    <a:pt x="1349836" y="127263"/>
                    <a:pt x="1142446" y="273377"/>
                  </a:cubicBezTo>
                  <a:cubicBezTo>
                    <a:pt x="931914" y="386499"/>
                    <a:pt x="730807" y="471340"/>
                    <a:pt x="506134" y="527901"/>
                  </a:cubicBezTo>
                  <a:lnTo>
                    <a:pt x="81929" y="301657"/>
                  </a:lnTo>
                  <a:cubicBezTo>
                    <a:pt x="-68589" y="218185"/>
                    <a:pt x="-4267" y="-49656"/>
                    <a:pt x="213903" y="51846"/>
                  </a:cubicBezTo>
                  <a:close/>
                </a:path>
              </a:pathLst>
            </a:custGeom>
            <a:solidFill>
              <a:schemeClr val="bg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latin typeface="Cambria" panose="02040503050406030204" pitchFamily="18" charset="0"/>
                <a:ea typeface="Cambria" panose="02040503050406030204" pitchFamily="18" charset="0"/>
                <a:cs typeface="Arial" panose="020B0604020202020204" pitchFamily="34" charset="0"/>
              </a:endParaRPr>
            </a:p>
          </p:txBody>
        </p:sp>
      </p:grpSp>
      <p:grpSp>
        <p:nvGrpSpPr>
          <p:cNvPr id="72" name="Group 71">
            <a:extLst>
              <a:ext uri="{FF2B5EF4-FFF2-40B4-BE49-F238E27FC236}">
                <a16:creationId xmlns:a16="http://schemas.microsoft.com/office/drawing/2014/main" id="{0C45AFB0-880F-7525-861E-DDD5B738C8F8}"/>
              </a:ext>
              <a:ext uri="{C183D7F6-B498-43B3-948B-1728B52AA6E4}">
                <adec:decorative xmlns:adec="http://schemas.microsoft.com/office/drawing/2017/decorative" val="1"/>
              </a:ext>
            </a:extLst>
          </p:cNvPr>
          <p:cNvGrpSpPr/>
          <p:nvPr/>
        </p:nvGrpSpPr>
        <p:grpSpPr>
          <a:xfrm>
            <a:off x="5933252" y="1978573"/>
            <a:ext cx="2393482" cy="1985620"/>
            <a:chOff x="5933252" y="1978573"/>
            <a:chExt cx="2393482" cy="1985620"/>
          </a:xfrm>
        </p:grpSpPr>
        <p:sp>
          <p:nvSpPr>
            <p:cNvPr id="42" name="Rectangle 9">
              <a:extLst>
                <a:ext uri="{FF2B5EF4-FFF2-40B4-BE49-F238E27FC236}">
                  <a16:creationId xmlns:a16="http://schemas.microsoft.com/office/drawing/2014/main" id="{A148C571-AAB9-4D06-9A46-EF51BBA637ED}"/>
                </a:ext>
              </a:extLst>
            </p:cNvPr>
            <p:cNvSpPr/>
            <p:nvPr/>
          </p:nvSpPr>
          <p:spPr>
            <a:xfrm>
              <a:off x="6920093" y="2828388"/>
              <a:ext cx="664756" cy="235249"/>
            </a:xfrm>
            <a:custGeom>
              <a:avLst/>
              <a:gdLst>
                <a:gd name="connsiteX0" fmla="*/ 0 w 1258480"/>
                <a:gd name="connsiteY0" fmla="*/ 0 h 226243"/>
                <a:gd name="connsiteX1" fmla="*/ 1258480 w 1258480"/>
                <a:gd name="connsiteY1" fmla="*/ 0 h 226243"/>
                <a:gd name="connsiteX2" fmla="*/ 1258480 w 1258480"/>
                <a:gd name="connsiteY2" fmla="*/ 226243 h 226243"/>
                <a:gd name="connsiteX3" fmla="*/ 0 w 1258480"/>
                <a:gd name="connsiteY3" fmla="*/ 226243 h 226243"/>
                <a:gd name="connsiteX4" fmla="*/ 0 w 1258480"/>
                <a:gd name="connsiteY4" fmla="*/ 0 h 226243"/>
                <a:gd name="connsiteX0" fmla="*/ 0 w 1317135"/>
                <a:gd name="connsiteY0" fmla="*/ 0 h 226243"/>
                <a:gd name="connsiteX1" fmla="*/ 1258480 w 1317135"/>
                <a:gd name="connsiteY1" fmla="*/ 0 h 226243"/>
                <a:gd name="connsiteX2" fmla="*/ 1258480 w 1317135"/>
                <a:gd name="connsiteY2" fmla="*/ 226243 h 226243"/>
                <a:gd name="connsiteX3" fmla="*/ 0 w 1317135"/>
                <a:gd name="connsiteY3" fmla="*/ 226243 h 226243"/>
                <a:gd name="connsiteX4" fmla="*/ 0 w 1317135"/>
                <a:gd name="connsiteY4" fmla="*/ 0 h 226243"/>
                <a:gd name="connsiteX0" fmla="*/ 0 w 1370175"/>
                <a:gd name="connsiteY0" fmla="*/ 0 h 226243"/>
                <a:gd name="connsiteX1" fmla="*/ 1258480 w 1370175"/>
                <a:gd name="connsiteY1" fmla="*/ 0 h 226243"/>
                <a:gd name="connsiteX2" fmla="*/ 1258480 w 1370175"/>
                <a:gd name="connsiteY2" fmla="*/ 226243 h 226243"/>
                <a:gd name="connsiteX3" fmla="*/ 0 w 1370175"/>
                <a:gd name="connsiteY3" fmla="*/ 226243 h 226243"/>
                <a:gd name="connsiteX4" fmla="*/ 0 w 1370175"/>
                <a:gd name="connsiteY4" fmla="*/ 0 h 226243"/>
                <a:gd name="connsiteX0" fmla="*/ 0 w 1373538"/>
                <a:gd name="connsiteY0" fmla="*/ 0 h 226243"/>
                <a:gd name="connsiteX1" fmla="*/ 1258480 w 1373538"/>
                <a:gd name="connsiteY1" fmla="*/ 0 h 226243"/>
                <a:gd name="connsiteX2" fmla="*/ 1258480 w 1373538"/>
                <a:gd name="connsiteY2" fmla="*/ 226243 h 226243"/>
                <a:gd name="connsiteX3" fmla="*/ 0 w 1373538"/>
                <a:gd name="connsiteY3" fmla="*/ 226243 h 226243"/>
                <a:gd name="connsiteX4" fmla="*/ 0 w 1373538"/>
                <a:gd name="connsiteY4" fmla="*/ 0 h 226243"/>
                <a:gd name="connsiteX0" fmla="*/ 0 w 1379085"/>
                <a:gd name="connsiteY0" fmla="*/ 0 h 226243"/>
                <a:gd name="connsiteX1" fmla="*/ 1258480 w 1379085"/>
                <a:gd name="connsiteY1" fmla="*/ 0 h 226243"/>
                <a:gd name="connsiteX2" fmla="*/ 1258480 w 1379085"/>
                <a:gd name="connsiteY2" fmla="*/ 226243 h 226243"/>
                <a:gd name="connsiteX3" fmla="*/ 0 w 1379085"/>
                <a:gd name="connsiteY3" fmla="*/ 226243 h 226243"/>
                <a:gd name="connsiteX4" fmla="*/ 0 w 1379085"/>
                <a:gd name="connsiteY4" fmla="*/ 0 h 226243"/>
                <a:gd name="connsiteX0" fmla="*/ 179109 w 1379085"/>
                <a:gd name="connsiteY0" fmla="*/ 0 h 339365"/>
                <a:gd name="connsiteX1" fmla="*/ 1258480 w 1379085"/>
                <a:gd name="connsiteY1" fmla="*/ 113122 h 339365"/>
                <a:gd name="connsiteX2" fmla="*/ 1258480 w 1379085"/>
                <a:gd name="connsiteY2" fmla="*/ 339365 h 339365"/>
                <a:gd name="connsiteX3" fmla="*/ 0 w 1379085"/>
                <a:gd name="connsiteY3" fmla="*/ 339365 h 339365"/>
                <a:gd name="connsiteX4" fmla="*/ 179109 w 1379085"/>
                <a:gd name="connsiteY4" fmla="*/ 0 h 339365"/>
                <a:gd name="connsiteX0" fmla="*/ 146115 w 1346091"/>
                <a:gd name="connsiteY0" fmla="*/ 0 h 339365"/>
                <a:gd name="connsiteX1" fmla="*/ 1225486 w 1346091"/>
                <a:gd name="connsiteY1" fmla="*/ 113122 h 339365"/>
                <a:gd name="connsiteX2" fmla="*/ 1225486 w 1346091"/>
                <a:gd name="connsiteY2" fmla="*/ 339365 h 339365"/>
                <a:gd name="connsiteX3" fmla="*/ 0 w 1346091"/>
                <a:gd name="connsiteY3" fmla="*/ 268664 h 339365"/>
                <a:gd name="connsiteX4" fmla="*/ 146115 w 1346091"/>
                <a:gd name="connsiteY4" fmla="*/ 0 h 339365"/>
                <a:gd name="connsiteX0" fmla="*/ 146115 w 1347959"/>
                <a:gd name="connsiteY0" fmla="*/ 0 h 339365"/>
                <a:gd name="connsiteX1" fmla="*/ 1225486 w 1347959"/>
                <a:gd name="connsiteY1" fmla="*/ 113122 h 339365"/>
                <a:gd name="connsiteX2" fmla="*/ 1225486 w 1347959"/>
                <a:gd name="connsiteY2" fmla="*/ 339365 h 339365"/>
                <a:gd name="connsiteX3" fmla="*/ 0 w 1347959"/>
                <a:gd name="connsiteY3" fmla="*/ 268664 h 339365"/>
                <a:gd name="connsiteX4" fmla="*/ 146115 w 1347959"/>
                <a:gd name="connsiteY4" fmla="*/ 0 h 339365"/>
                <a:gd name="connsiteX0" fmla="*/ 146115 w 1455321"/>
                <a:gd name="connsiteY0" fmla="*/ 0 h 315798"/>
                <a:gd name="connsiteX1" fmla="*/ 1225486 w 1455321"/>
                <a:gd name="connsiteY1" fmla="*/ 113122 h 315798"/>
                <a:gd name="connsiteX2" fmla="*/ 1381028 w 1455321"/>
                <a:gd name="connsiteY2" fmla="*/ 315798 h 315798"/>
                <a:gd name="connsiteX3" fmla="*/ 0 w 1455321"/>
                <a:gd name="connsiteY3" fmla="*/ 268664 h 315798"/>
                <a:gd name="connsiteX4" fmla="*/ 146115 w 1455321"/>
                <a:gd name="connsiteY4" fmla="*/ 0 h 315798"/>
                <a:gd name="connsiteX0" fmla="*/ 146115 w 1550695"/>
                <a:gd name="connsiteY0" fmla="*/ 9078 h 277742"/>
                <a:gd name="connsiteX1" fmla="*/ 1225486 w 1550695"/>
                <a:gd name="connsiteY1" fmla="*/ 122200 h 277742"/>
                <a:gd name="connsiteX2" fmla="*/ 1494150 w 1550695"/>
                <a:gd name="connsiteY2" fmla="*/ 13792 h 277742"/>
                <a:gd name="connsiteX3" fmla="*/ 0 w 1550695"/>
                <a:gd name="connsiteY3" fmla="*/ 277742 h 277742"/>
                <a:gd name="connsiteX4" fmla="*/ 146115 w 1550695"/>
                <a:gd name="connsiteY4" fmla="*/ 9078 h 277742"/>
                <a:gd name="connsiteX0" fmla="*/ 146115 w 1292530"/>
                <a:gd name="connsiteY0" fmla="*/ 0 h 447773"/>
                <a:gd name="connsiteX1" fmla="*/ 1225486 w 1292530"/>
                <a:gd name="connsiteY1" fmla="*/ 113122 h 447773"/>
                <a:gd name="connsiteX2" fmla="*/ 1084084 w 1292530"/>
                <a:gd name="connsiteY2" fmla="*/ 447773 h 447773"/>
                <a:gd name="connsiteX3" fmla="*/ 0 w 1292530"/>
                <a:gd name="connsiteY3" fmla="*/ 268664 h 447773"/>
                <a:gd name="connsiteX4" fmla="*/ 146115 w 1292530"/>
                <a:gd name="connsiteY4" fmla="*/ 0 h 447773"/>
                <a:gd name="connsiteX0" fmla="*/ 146115 w 1202397"/>
                <a:gd name="connsiteY0" fmla="*/ 0 h 447773"/>
                <a:gd name="connsiteX1" fmla="*/ 1074658 w 1202397"/>
                <a:gd name="connsiteY1" fmla="*/ 278091 h 447773"/>
                <a:gd name="connsiteX2" fmla="*/ 1084084 w 1202397"/>
                <a:gd name="connsiteY2" fmla="*/ 447773 h 447773"/>
                <a:gd name="connsiteX3" fmla="*/ 0 w 1202397"/>
                <a:gd name="connsiteY3" fmla="*/ 268664 h 447773"/>
                <a:gd name="connsiteX4" fmla="*/ 146115 w 1202397"/>
                <a:gd name="connsiteY4" fmla="*/ 0 h 447773"/>
                <a:gd name="connsiteX0" fmla="*/ 146115 w 1227774"/>
                <a:gd name="connsiteY0" fmla="*/ 0 h 447773"/>
                <a:gd name="connsiteX1" fmla="*/ 1126505 w 1227774"/>
                <a:gd name="connsiteY1" fmla="*/ 113122 h 447773"/>
                <a:gd name="connsiteX2" fmla="*/ 1084084 w 1227774"/>
                <a:gd name="connsiteY2" fmla="*/ 447773 h 447773"/>
                <a:gd name="connsiteX3" fmla="*/ 0 w 1227774"/>
                <a:gd name="connsiteY3" fmla="*/ 268664 h 447773"/>
                <a:gd name="connsiteX4" fmla="*/ 146115 w 1227774"/>
                <a:gd name="connsiteY4" fmla="*/ 0 h 447773"/>
                <a:gd name="connsiteX0" fmla="*/ 146115 w 1227774"/>
                <a:gd name="connsiteY0" fmla="*/ 0 h 447773"/>
                <a:gd name="connsiteX1" fmla="*/ 1126505 w 1227774"/>
                <a:gd name="connsiteY1" fmla="*/ 113122 h 447773"/>
                <a:gd name="connsiteX2" fmla="*/ 1084084 w 1227774"/>
                <a:gd name="connsiteY2" fmla="*/ 447773 h 447773"/>
                <a:gd name="connsiteX3" fmla="*/ 0 w 1227774"/>
                <a:gd name="connsiteY3" fmla="*/ 268664 h 447773"/>
                <a:gd name="connsiteX4" fmla="*/ 146115 w 1227774"/>
                <a:gd name="connsiteY4" fmla="*/ 0 h 447773"/>
                <a:gd name="connsiteX0" fmla="*/ 146115 w 1230387"/>
                <a:gd name="connsiteY0" fmla="*/ 0 h 447773"/>
                <a:gd name="connsiteX1" fmla="*/ 1131218 w 1230387"/>
                <a:gd name="connsiteY1" fmla="*/ 32994 h 447773"/>
                <a:gd name="connsiteX2" fmla="*/ 1084084 w 1230387"/>
                <a:gd name="connsiteY2" fmla="*/ 447773 h 447773"/>
                <a:gd name="connsiteX3" fmla="*/ 0 w 1230387"/>
                <a:gd name="connsiteY3" fmla="*/ 268664 h 447773"/>
                <a:gd name="connsiteX4" fmla="*/ 146115 w 1230387"/>
                <a:gd name="connsiteY4" fmla="*/ 0 h 447773"/>
                <a:gd name="connsiteX0" fmla="*/ 146115 w 1236841"/>
                <a:gd name="connsiteY0" fmla="*/ 0 h 433633"/>
                <a:gd name="connsiteX1" fmla="*/ 1131218 w 1236841"/>
                <a:gd name="connsiteY1" fmla="*/ 32994 h 433633"/>
                <a:gd name="connsiteX2" fmla="*/ 1098225 w 1236841"/>
                <a:gd name="connsiteY2" fmla="*/ 433633 h 433633"/>
                <a:gd name="connsiteX3" fmla="*/ 0 w 1236841"/>
                <a:gd name="connsiteY3" fmla="*/ 268664 h 433633"/>
                <a:gd name="connsiteX4" fmla="*/ 146115 w 1236841"/>
                <a:gd name="connsiteY4" fmla="*/ 0 h 433633"/>
                <a:gd name="connsiteX0" fmla="*/ 146115 w 1236841"/>
                <a:gd name="connsiteY0" fmla="*/ 0 h 433633"/>
                <a:gd name="connsiteX1" fmla="*/ 636308 w 1236841"/>
                <a:gd name="connsiteY1" fmla="*/ 9428 h 433633"/>
                <a:gd name="connsiteX2" fmla="*/ 1131218 w 1236841"/>
                <a:gd name="connsiteY2" fmla="*/ 32994 h 433633"/>
                <a:gd name="connsiteX3" fmla="*/ 1098225 w 1236841"/>
                <a:gd name="connsiteY3" fmla="*/ 433633 h 433633"/>
                <a:gd name="connsiteX4" fmla="*/ 0 w 1236841"/>
                <a:gd name="connsiteY4" fmla="*/ 268664 h 433633"/>
                <a:gd name="connsiteX5" fmla="*/ 146115 w 1236841"/>
                <a:gd name="connsiteY5" fmla="*/ 0 h 433633"/>
                <a:gd name="connsiteX0" fmla="*/ 146115 w 1236841"/>
                <a:gd name="connsiteY0" fmla="*/ 0 h 433633"/>
                <a:gd name="connsiteX1" fmla="*/ 575034 w 1236841"/>
                <a:gd name="connsiteY1" fmla="*/ 150830 h 433633"/>
                <a:gd name="connsiteX2" fmla="*/ 1131218 w 1236841"/>
                <a:gd name="connsiteY2" fmla="*/ 32994 h 433633"/>
                <a:gd name="connsiteX3" fmla="*/ 1098225 w 1236841"/>
                <a:gd name="connsiteY3" fmla="*/ 433633 h 433633"/>
                <a:gd name="connsiteX4" fmla="*/ 0 w 1236841"/>
                <a:gd name="connsiteY4" fmla="*/ 268664 h 433633"/>
                <a:gd name="connsiteX5" fmla="*/ 146115 w 1236841"/>
                <a:gd name="connsiteY5" fmla="*/ 0 h 433633"/>
                <a:gd name="connsiteX0" fmla="*/ 146115 w 1236841"/>
                <a:gd name="connsiteY0" fmla="*/ 0 h 433633"/>
                <a:gd name="connsiteX1" fmla="*/ 575034 w 1236841"/>
                <a:gd name="connsiteY1" fmla="*/ 150830 h 433633"/>
                <a:gd name="connsiteX2" fmla="*/ 1131218 w 1236841"/>
                <a:gd name="connsiteY2" fmla="*/ 32994 h 433633"/>
                <a:gd name="connsiteX3" fmla="*/ 1098225 w 1236841"/>
                <a:gd name="connsiteY3" fmla="*/ 433633 h 433633"/>
                <a:gd name="connsiteX4" fmla="*/ 570321 w 1236841"/>
                <a:gd name="connsiteY4" fmla="*/ 348793 h 433633"/>
                <a:gd name="connsiteX5" fmla="*/ 0 w 1236841"/>
                <a:gd name="connsiteY5" fmla="*/ 268664 h 433633"/>
                <a:gd name="connsiteX6" fmla="*/ 146115 w 1236841"/>
                <a:gd name="connsiteY6" fmla="*/ 0 h 433633"/>
                <a:gd name="connsiteX0" fmla="*/ 146115 w 1236841"/>
                <a:gd name="connsiteY0" fmla="*/ 0 h 471341"/>
                <a:gd name="connsiteX1" fmla="*/ 575034 w 1236841"/>
                <a:gd name="connsiteY1" fmla="*/ 150830 h 471341"/>
                <a:gd name="connsiteX2" fmla="*/ 1131218 w 1236841"/>
                <a:gd name="connsiteY2" fmla="*/ 32994 h 471341"/>
                <a:gd name="connsiteX3" fmla="*/ 1098225 w 1236841"/>
                <a:gd name="connsiteY3" fmla="*/ 433633 h 471341"/>
                <a:gd name="connsiteX4" fmla="*/ 447773 w 1236841"/>
                <a:gd name="connsiteY4" fmla="*/ 471341 h 471341"/>
                <a:gd name="connsiteX5" fmla="*/ 0 w 1236841"/>
                <a:gd name="connsiteY5" fmla="*/ 268664 h 471341"/>
                <a:gd name="connsiteX6" fmla="*/ 146115 w 1236841"/>
                <a:gd name="connsiteY6" fmla="*/ 0 h 471341"/>
                <a:gd name="connsiteX0" fmla="*/ 146115 w 1239095"/>
                <a:gd name="connsiteY0" fmla="*/ 0 h 471341"/>
                <a:gd name="connsiteX1" fmla="*/ 575034 w 1239095"/>
                <a:gd name="connsiteY1" fmla="*/ 150830 h 471341"/>
                <a:gd name="connsiteX2" fmla="*/ 1131218 w 1239095"/>
                <a:gd name="connsiteY2" fmla="*/ 32994 h 471341"/>
                <a:gd name="connsiteX3" fmla="*/ 1102939 w 1239095"/>
                <a:gd name="connsiteY3" fmla="*/ 424206 h 471341"/>
                <a:gd name="connsiteX4" fmla="*/ 447773 w 1239095"/>
                <a:gd name="connsiteY4" fmla="*/ 471341 h 471341"/>
                <a:gd name="connsiteX5" fmla="*/ 0 w 1239095"/>
                <a:gd name="connsiteY5" fmla="*/ 268664 h 471341"/>
                <a:gd name="connsiteX6" fmla="*/ 146115 w 1239095"/>
                <a:gd name="connsiteY6" fmla="*/ 0 h 471341"/>
                <a:gd name="connsiteX0" fmla="*/ 146115 w 1239095"/>
                <a:gd name="connsiteY0" fmla="*/ 12438 h 483779"/>
                <a:gd name="connsiteX1" fmla="*/ 575034 w 1239095"/>
                <a:gd name="connsiteY1" fmla="*/ 163268 h 483779"/>
                <a:gd name="connsiteX2" fmla="*/ 1131218 w 1239095"/>
                <a:gd name="connsiteY2" fmla="*/ 45432 h 483779"/>
                <a:gd name="connsiteX3" fmla="*/ 1102939 w 1239095"/>
                <a:gd name="connsiteY3" fmla="*/ 436644 h 483779"/>
                <a:gd name="connsiteX4" fmla="*/ 447773 w 1239095"/>
                <a:gd name="connsiteY4" fmla="*/ 483779 h 483779"/>
                <a:gd name="connsiteX5" fmla="*/ 0 w 1239095"/>
                <a:gd name="connsiteY5" fmla="*/ 281102 h 483779"/>
                <a:gd name="connsiteX6" fmla="*/ 146115 w 1239095"/>
                <a:gd name="connsiteY6" fmla="*/ 12438 h 483779"/>
                <a:gd name="connsiteX0" fmla="*/ 178741 w 1271721"/>
                <a:gd name="connsiteY0" fmla="*/ 13853 h 485194"/>
                <a:gd name="connsiteX1" fmla="*/ 607660 w 1271721"/>
                <a:gd name="connsiteY1" fmla="*/ 164683 h 485194"/>
                <a:gd name="connsiteX2" fmla="*/ 1163844 w 1271721"/>
                <a:gd name="connsiteY2" fmla="*/ 46847 h 485194"/>
                <a:gd name="connsiteX3" fmla="*/ 1135565 w 1271721"/>
                <a:gd name="connsiteY3" fmla="*/ 438059 h 485194"/>
                <a:gd name="connsiteX4" fmla="*/ 480399 w 1271721"/>
                <a:gd name="connsiteY4" fmla="*/ 485194 h 485194"/>
                <a:gd name="connsiteX5" fmla="*/ 32626 w 1271721"/>
                <a:gd name="connsiteY5" fmla="*/ 282517 h 485194"/>
                <a:gd name="connsiteX6" fmla="*/ 178741 w 1271721"/>
                <a:gd name="connsiteY6" fmla="*/ 13853 h 485194"/>
                <a:gd name="connsiteX0" fmla="*/ 185477 w 1278457"/>
                <a:gd name="connsiteY0" fmla="*/ 16781 h 488122"/>
                <a:gd name="connsiteX1" fmla="*/ 614396 w 1278457"/>
                <a:gd name="connsiteY1" fmla="*/ 167611 h 488122"/>
                <a:gd name="connsiteX2" fmla="*/ 1170580 w 1278457"/>
                <a:gd name="connsiteY2" fmla="*/ 49775 h 488122"/>
                <a:gd name="connsiteX3" fmla="*/ 1142301 w 1278457"/>
                <a:gd name="connsiteY3" fmla="*/ 440987 h 488122"/>
                <a:gd name="connsiteX4" fmla="*/ 487135 w 1278457"/>
                <a:gd name="connsiteY4" fmla="*/ 488122 h 488122"/>
                <a:gd name="connsiteX5" fmla="*/ 39362 w 1278457"/>
                <a:gd name="connsiteY5" fmla="*/ 285445 h 488122"/>
                <a:gd name="connsiteX6" fmla="*/ 185477 w 1278457"/>
                <a:gd name="connsiteY6" fmla="*/ 16781 h 488122"/>
                <a:gd name="connsiteX0" fmla="*/ 197623 w 1290603"/>
                <a:gd name="connsiteY0" fmla="*/ 16051 h 487392"/>
                <a:gd name="connsiteX1" fmla="*/ 626542 w 1290603"/>
                <a:gd name="connsiteY1" fmla="*/ 166881 h 487392"/>
                <a:gd name="connsiteX2" fmla="*/ 1182726 w 1290603"/>
                <a:gd name="connsiteY2" fmla="*/ 49045 h 487392"/>
                <a:gd name="connsiteX3" fmla="*/ 1154447 w 1290603"/>
                <a:gd name="connsiteY3" fmla="*/ 440257 h 487392"/>
                <a:gd name="connsiteX4" fmla="*/ 499281 w 1290603"/>
                <a:gd name="connsiteY4" fmla="*/ 487392 h 487392"/>
                <a:gd name="connsiteX5" fmla="*/ 51508 w 1290603"/>
                <a:gd name="connsiteY5" fmla="*/ 284715 h 487392"/>
                <a:gd name="connsiteX6" fmla="*/ 197623 w 1290603"/>
                <a:gd name="connsiteY6" fmla="*/ 16051 h 487392"/>
                <a:gd name="connsiteX0" fmla="*/ 197623 w 1288349"/>
                <a:gd name="connsiteY0" fmla="*/ 16051 h 487392"/>
                <a:gd name="connsiteX1" fmla="*/ 626542 w 1288349"/>
                <a:gd name="connsiteY1" fmla="*/ 166881 h 487392"/>
                <a:gd name="connsiteX2" fmla="*/ 1182726 w 1288349"/>
                <a:gd name="connsiteY2" fmla="*/ 49045 h 487392"/>
                <a:gd name="connsiteX3" fmla="*/ 1149733 w 1288349"/>
                <a:gd name="connsiteY3" fmla="*/ 430830 h 487392"/>
                <a:gd name="connsiteX4" fmla="*/ 499281 w 1288349"/>
                <a:gd name="connsiteY4" fmla="*/ 487392 h 487392"/>
                <a:gd name="connsiteX5" fmla="*/ 51508 w 1288349"/>
                <a:gd name="connsiteY5" fmla="*/ 284715 h 487392"/>
                <a:gd name="connsiteX6" fmla="*/ 197623 w 1288349"/>
                <a:gd name="connsiteY6" fmla="*/ 16051 h 487392"/>
                <a:gd name="connsiteX0" fmla="*/ 197623 w 1307829"/>
                <a:gd name="connsiteY0" fmla="*/ 16051 h 487392"/>
                <a:gd name="connsiteX1" fmla="*/ 626542 w 1307829"/>
                <a:gd name="connsiteY1" fmla="*/ 166881 h 487392"/>
                <a:gd name="connsiteX2" fmla="*/ 1182726 w 1307829"/>
                <a:gd name="connsiteY2" fmla="*/ 49045 h 487392"/>
                <a:gd name="connsiteX3" fmla="*/ 1149733 w 1307829"/>
                <a:gd name="connsiteY3" fmla="*/ 430830 h 487392"/>
                <a:gd name="connsiteX4" fmla="*/ 499281 w 1307829"/>
                <a:gd name="connsiteY4" fmla="*/ 487392 h 487392"/>
                <a:gd name="connsiteX5" fmla="*/ 51508 w 1307829"/>
                <a:gd name="connsiteY5" fmla="*/ 284715 h 487392"/>
                <a:gd name="connsiteX6" fmla="*/ 197623 w 1307829"/>
                <a:gd name="connsiteY6" fmla="*/ 16051 h 487392"/>
                <a:gd name="connsiteX0" fmla="*/ 197623 w 1305362"/>
                <a:gd name="connsiteY0" fmla="*/ 16051 h 487392"/>
                <a:gd name="connsiteX1" fmla="*/ 626542 w 1305362"/>
                <a:gd name="connsiteY1" fmla="*/ 166881 h 487392"/>
                <a:gd name="connsiteX2" fmla="*/ 1182726 w 1305362"/>
                <a:gd name="connsiteY2" fmla="*/ 49045 h 487392"/>
                <a:gd name="connsiteX3" fmla="*/ 1145019 w 1305362"/>
                <a:gd name="connsiteY3" fmla="*/ 416690 h 487392"/>
                <a:gd name="connsiteX4" fmla="*/ 499281 w 1305362"/>
                <a:gd name="connsiteY4" fmla="*/ 487392 h 487392"/>
                <a:gd name="connsiteX5" fmla="*/ 51508 w 1305362"/>
                <a:gd name="connsiteY5" fmla="*/ 284715 h 487392"/>
                <a:gd name="connsiteX6" fmla="*/ 197623 w 1305362"/>
                <a:gd name="connsiteY6" fmla="*/ 16051 h 487392"/>
                <a:gd name="connsiteX0" fmla="*/ 197623 w 1300911"/>
                <a:gd name="connsiteY0" fmla="*/ 16051 h 487392"/>
                <a:gd name="connsiteX1" fmla="*/ 626542 w 1300911"/>
                <a:gd name="connsiteY1" fmla="*/ 166881 h 487392"/>
                <a:gd name="connsiteX2" fmla="*/ 1173299 w 1300911"/>
                <a:gd name="connsiteY2" fmla="*/ 44332 h 487392"/>
                <a:gd name="connsiteX3" fmla="*/ 1145019 w 1300911"/>
                <a:gd name="connsiteY3" fmla="*/ 416690 h 487392"/>
                <a:gd name="connsiteX4" fmla="*/ 499281 w 1300911"/>
                <a:gd name="connsiteY4" fmla="*/ 487392 h 487392"/>
                <a:gd name="connsiteX5" fmla="*/ 51508 w 1300911"/>
                <a:gd name="connsiteY5" fmla="*/ 284715 h 487392"/>
                <a:gd name="connsiteX6" fmla="*/ 197623 w 1300911"/>
                <a:gd name="connsiteY6" fmla="*/ 16051 h 487392"/>
                <a:gd name="connsiteX0" fmla="*/ 197623 w 1300911"/>
                <a:gd name="connsiteY0" fmla="*/ 16051 h 487392"/>
                <a:gd name="connsiteX1" fmla="*/ 626542 w 1300911"/>
                <a:gd name="connsiteY1" fmla="*/ 166881 h 487392"/>
                <a:gd name="connsiteX2" fmla="*/ 1173299 w 1300911"/>
                <a:gd name="connsiteY2" fmla="*/ 44332 h 487392"/>
                <a:gd name="connsiteX3" fmla="*/ 1145019 w 1300911"/>
                <a:gd name="connsiteY3" fmla="*/ 416690 h 487392"/>
                <a:gd name="connsiteX4" fmla="*/ 499281 w 1300911"/>
                <a:gd name="connsiteY4" fmla="*/ 487392 h 487392"/>
                <a:gd name="connsiteX5" fmla="*/ 51508 w 1300911"/>
                <a:gd name="connsiteY5" fmla="*/ 284715 h 487392"/>
                <a:gd name="connsiteX6" fmla="*/ 197623 w 1300911"/>
                <a:gd name="connsiteY6" fmla="*/ 16051 h 487392"/>
                <a:gd name="connsiteX0" fmla="*/ 191623 w 1304338"/>
                <a:gd name="connsiteY0" fmla="*/ 16825 h 474026"/>
                <a:gd name="connsiteX1" fmla="*/ 629969 w 1304338"/>
                <a:gd name="connsiteY1" fmla="*/ 153515 h 474026"/>
                <a:gd name="connsiteX2" fmla="*/ 1176726 w 1304338"/>
                <a:gd name="connsiteY2" fmla="*/ 30966 h 474026"/>
                <a:gd name="connsiteX3" fmla="*/ 1148446 w 1304338"/>
                <a:gd name="connsiteY3" fmla="*/ 403324 h 474026"/>
                <a:gd name="connsiteX4" fmla="*/ 502708 w 1304338"/>
                <a:gd name="connsiteY4" fmla="*/ 474026 h 474026"/>
                <a:gd name="connsiteX5" fmla="*/ 54935 w 1304338"/>
                <a:gd name="connsiteY5" fmla="*/ 271349 h 474026"/>
                <a:gd name="connsiteX6" fmla="*/ 191623 w 1304338"/>
                <a:gd name="connsiteY6" fmla="*/ 16825 h 474026"/>
                <a:gd name="connsiteX0" fmla="*/ 191623 w 1304338"/>
                <a:gd name="connsiteY0" fmla="*/ 16825 h 474026"/>
                <a:gd name="connsiteX1" fmla="*/ 559268 w 1304338"/>
                <a:gd name="connsiteY1" fmla="*/ 177082 h 474026"/>
                <a:gd name="connsiteX2" fmla="*/ 1176726 w 1304338"/>
                <a:gd name="connsiteY2" fmla="*/ 30966 h 474026"/>
                <a:gd name="connsiteX3" fmla="*/ 1148446 w 1304338"/>
                <a:gd name="connsiteY3" fmla="*/ 403324 h 474026"/>
                <a:gd name="connsiteX4" fmla="*/ 502708 w 1304338"/>
                <a:gd name="connsiteY4" fmla="*/ 474026 h 474026"/>
                <a:gd name="connsiteX5" fmla="*/ 54935 w 1304338"/>
                <a:gd name="connsiteY5" fmla="*/ 271349 h 474026"/>
                <a:gd name="connsiteX6" fmla="*/ 191623 w 1304338"/>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5335"/>
                <a:gd name="connsiteY0" fmla="*/ 16825 h 474026"/>
                <a:gd name="connsiteX1" fmla="*/ 587713 w 1335335"/>
                <a:gd name="connsiteY1" fmla="*/ 177082 h 474026"/>
                <a:gd name="connsiteX2" fmla="*/ 1205171 w 1335335"/>
                <a:gd name="connsiteY2" fmla="*/ 30966 h 474026"/>
                <a:gd name="connsiteX3" fmla="*/ 1181604 w 1335335"/>
                <a:gd name="connsiteY3" fmla="*/ 398611 h 474026"/>
                <a:gd name="connsiteX4" fmla="*/ 531153 w 1335335"/>
                <a:gd name="connsiteY4" fmla="*/ 474026 h 474026"/>
                <a:gd name="connsiteX5" fmla="*/ 83380 w 1335335"/>
                <a:gd name="connsiteY5" fmla="*/ 271349 h 474026"/>
                <a:gd name="connsiteX6" fmla="*/ 220068 w 1335335"/>
                <a:gd name="connsiteY6" fmla="*/ 16825 h 474026"/>
                <a:gd name="connsiteX0" fmla="*/ 221619 w 1336886"/>
                <a:gd name="connsiteY0" fmla="*/ 15908 h 473109"/>
                <a:gd name="connsiteX1" fmla="*/ 589264 w 1336886"/>
                <a:gd name="connsiteY1" fmla="*/ 176165 h 473109"/>
                <a:gd name="connsiteX2" fmla="*/ 1206722 w 1336886"/>
                <a:gd name="connsiteY2" fmla="*/ 30049 h 473109"/>
                <a:gd name="connsiteX3" fmla="*/ 1183155 w 1336886"/>
                <a:gd name="connsiteY3" fmla="*/ 397694 h 473109"/>
                <a:gd name="connsiteX4" fmla="*/ 532704 w 1336886"/>
                <a:gd name="connsiteY4" fmla="*/ 473109 h 473109"/>
                <a:gd name="connsiteX5" fmla="*/ 84931 w 1336886"/>
                <a:gd name="connsiteY5" fmla="*/ 270432 h 473109"/>
                <a:gd name="connsiteX6" fmla="*/ 221619 w 1336886"/>
                <a:gd name="connsiteY6" fmla="*/ 15908 h 473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6886" h="473109">
                  <a:moveTo>
                    <a:pt x="221619" y="15908"/>
                  </a:moveTo>
                  <a:lnTo>
                    <a:pt x="589264" y="176165"/>
                  </a:lnTo>
                  <a:lnTo>
                    <a:pt x="1206722" y="30049"/>
                  </a:lnTo>
                  <a:cubicBezTo>
                    <a:pt x="1348124" y="48902"/>
                    <a:pt x="1418826" y="256293"/>
                    <a:pt x="1183155" y="397694"/>
                  </a:cubicBezTo>
                  <a:lnTo>
                    <a:pt x="532704" y="473109"/>
                  </a:lnTo>
                  <a:lnTo>
                    <a:pt x="84931" y="270432"/>
                  </a:lnTo>
                  <a:cubicBezTo>
                    <a:pt x="-58462" y="179835"/>
                    <a:pt x="-25049" y="-64220"/>
                    <a:pt x="221619" y="15908"/>
                  </a:cubicBezTo>
                  <a:close/>
                </a:path>
              </a:pathLst>
            </a:custGeom>
            <a:solidFill>
              <a:schemeClr val="tx2">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latin typeface="Cambria" panose="02040503050406030204" pitchFamily="18" charset="0"/>
                <a:ea typeface="Cambria" panose="02040503050406030204" pitchFamily="18" charset="0"/>
                <a:cs typeface="Arial" panose="020B0604020202020204" pitchFamily="34" charset="0"/>
              </a:endParaRPr>
            </a:p>
          </p:txBody>
        </p:sp>
        <p:grpSp>
          <p:nvGrpSpPr>
            <p:cNvPr id="71" name="Group 70">
              <a:extLst>
                <a:ext uri="{FF2B5EF4-FFF2-40B4-BE49-F238E27FC236}">
                  <a16:creationId xmlns:a16="http://schemas.microsoft.com/office/drawing/2014/main" id="{7C6CA743-C71A-D537-7361-09498DCE1267}"/>
                </a:ext>
              </a:extLst>
            </p:cNvPr>
            <p:cNvGrpSpPr/>
            <p:nvPr/>
          </p:nvGrpSpPr>
          <p:grpSpPr>
            <a:xfrm>
              <a:off x="5933252" y="1978573"/>
              <a:ext cx="2393482" cy="1985620"/>
              <a:chOff x="5933252" y="1978573"/>
              <a:chExt cx="2393482" cy="1985620"/>
            </a:xfrm>
          </p:grpSpPr>
          <p:sp>
            <p:nvSpPr>
              <p:cNvPr id="44" name="Rectangle 9">
                <a:extLst>
                  <a:ext uri="{FF2B5EF4-FFF2-40B4-BE49-F238E27FC236}">
                    <a16:creationId xmlns:a16="http://schemas.microsoft.com/office/drawing/2014/main" id="{358F99EF-CABE-447E-8362-15A7C7C14056}"/>
                  </a:ext>
                </a:extLst>
              </p:cNvPr>
              <p:cNvSpPr/>
              <p:nvPr/>
            </p:nvSpPr>
            <p:spPr>
              <a:xfrm rot="426555">
                <a:off x="6820126" y="2601417"/>
                <a:ext cx="625674" cy="262493"/>
              </a:xfrm>
              <a:custGeom>
                <a:avLst/>
                <a:gdLst>
                  <a:gd name="connsiteX0" fmla="*/ 0 w 1258480"/>
                  <a:gd name="connsiteY0" fmla="*/ 0 h 226243"/>
                  <a:gd name="connsiteX1" fmla="*/ 1258480 w 1258480"/>
                  <a:gd name="connsiteY1" fmla="*/ 0 h 226243"/>
                  <a:gd name="connsiteX2" fmla="*/ 1258480 w 1258480"/>
                  <a:gd name="connsiteY2" fmla="*/ 226243 h 226243"/>
                  <a:gd name="connsiteX3" fmla="*/ 0 w 1258480"/>
                  <a:gd name="connsiteY3" fmla="*/ 226243 h 226243"/>
                  <a:gd name="connsiteX4" fmla="*/ 0 w 1258480"/>
                  <a:gd name="connsiteY4" fmla="*/ 0 h 226243"/>
                  <a:gd name="connsiteX0" fmla="*/ 0 w 1317135"/>
                  <a:gd name="connsiteY0" fmla="*/ 0 h 226243"/>
                  <a:gd name="connsiteX1" fmla="*/ 1258480 w 1317135"/>
                  <a:gd name="connsiteY1" fmla="*/ 0 h 226243"/>
                  <a:gd name="connsiteX2" fmla="*/ 1258480 w 1317135"/>
                  <a:gd name="connsiteY2" fmla="*/ 226243 h 226243"/>
                  <a:gd name="connsiteX3" fmla="*/ 0 w 1317135"/>
                  <a:gd name="connsiteY3" fmla="*/ 226243 h 226243"/>
                  <a:gd name="connsiteX4" fmla="*/ 0 w 1317135"/>
                  <a:gd name="connsiteY4" fmla="*/ 0 h 226243"/>
                  <a:gd name="connsiteX0" fmla="*/ 0 w 1370175"/>
                  <a:gd name="connsiteY0" fmla="*/ 0 h 226243"/>
                  <a:gd name="connsiteX1" fmla="*/ 1258480 w 1370175"/>
                  <a:gd name="connsiteY1" fmla="*/ 0 h 226243"/>
                  <a:gd name="connsiteX2" fmla="*/ 1258480 w 1370175"/>
                  <a:gd name="connsiteY2" fmla="*/ 226243 h 226243"/>
                  <a:gd name="connsiteX3" fmla="*/ 0 w 1370175"/>
                  <a:gd name="connsiteY3" fmla="*/ 226243 h 226243"/>
                  <a:gd name="connsiteX4" fmla="*/ 0 w 1370175"/>
                  <a:gd name="connsiteY4" fmla="*/ 0 h 226243"/>
                  <a:gd name="connsiteX0" fmla="*/ 0 w 1373538"/>
                  <a:gd name="connsiteY0" fmla="*/ 0 h 226243"/>
                  <a:gd name="connsiteX1" fmla="*/ 1258480 w 1373538"/>
                  <a:gd name="connsiteY1" fmla="*/ 0 h 226243"/>
                  <a:gd name="connsiteX2" fmla="*/ 1258480 w 1373538"/>
                  <a:gd name="connsiteY2" fmla="*/ 226243 h 226243"/>
                  <a:gd name="connsiteX3" fmla="*/ 0 w 1373538"/>
                  <a:gd name="connsiteY3" fmla="*/ 226243 h 226243"/>
                  <a:gd name="connsiteX4" fmla="*/ 0 w 1373538"/>
                  <a:gd name="connsiteY4" fmla="*/ 0 h 226243"/>
                  <a:gd name="connsiteX0" fmla="*/ 0 w 1379085"/>
                  <a:gd name="connsiteY0" fmla="*/ 0 h 226243"/>
                  <a:gd name="connsiteX1" fmla="*/ 1258480 w 1379085"/>
                  <a:gd name="connsiteY1" fmla="*/ 0 h 226243"/>
                  <a:gd name="connsiteX2" fmla="*/ 1258480 w 1379085"/>
                  <a:gd name="connsiteY2" fmla="*/ 226243 h 226243"/>
                  <a:gd name="connsiteX3" fmla="*/ 0 w 1379085"/>
                  <a:gd name="connsiteY3" fmla="*/ 226243 h 226243"/>
                  <a:gd name="connsiteX4" fmla="*/ 0 w 1379085"/>
                  <a:gd name="connsiteY4" fmla="*/ 0 h 226243"/>
                  <a:gd name="connsiteX0" fmla="*/ 179109 w 1379085"/>
                  <a:gd name="connsiteY0" fmla="*/ 0 h 339365"/>
                  <a:gd name="connsiteX1" fmla="*/ 1258480 w 1379085"/>
                  <a:gd name="connsiteY1" fmla="*/ 113122 h 339365"/>
                  <a:gd name="connsiteX2" fmla="*/ 1258480 w 1379085"/>
                  <a:gd name="connsiteY2" fmla="*/ 339365 h 339365"/>
                  <a:gd name="connsiteX3" fmla="*/ 0 w 1379085"/>
                  <a:gd name="connsiteY3" fmla="*/ 339365 h 339365"/>
                  <a:gd name="connsiteX4" fmla="*/ 179109 w 1379085"/>
                  <a:gd name="connsiteY4" fmla="*/ 0 h 339365"/>
                  <a:gd name="connsiteX0" fmla="*/ 146115 w 1346091"/>
                  <a:gd name="connsiteY0" fmla="*/ 0 h 339365"/>
                  <a:gd name="connsiteX1" fmla="*/ 1225486 w 1346091"/>
                  <a:gd name="connsiteY1" fmla="*/ 113122 h 339365"/>
                  <a:gd name="connsiteX2" fmla="*/ 1225486 w 1346091"/>
                  <a:gd name="connsiteY2" fmla="*/ 339365 h 339365"/>
                  <a:gd name="connsiteX3" fmla="*/ 0 w 1346091"/>
                  <a:gd name="connsiteY3" fmla="*/ 268664 h 339365"/>
                  <a:gd name="connsiteX4" fmla="*/ 146115 w 1346091"/>
                  <a:gd name="connsiteY4" fmla="*/ 0 h 339365"/>
                  <a:gd name="connsiteX0" fmla="*/ 146115 w 1347959"/>
                  <a:gd name="connsiteY0" fmla="*/ 0 h 339365"/>
                  <a:gd name="connsiteX1" fmla="*/ 1225486 w 1347959"/>
                  <a:gd name="connsiteY1" fmla="*/ 113122 h 339365"/>
                  <a:gd name="connsiteX2" fmla="*/ 1225486 w 1347959"/>
                  <a:gd name="connsiteY2" fmla="*/ 339365 h 339365"/>
                  <a:gd name="connsiteX3" fmla="*/ 0 w 1347959"/>
                  <a:gd name="connsiteY3" fmla="*/ 268664 h 339365"/>
                  <a:gd name="connsiteX4" fmla="*/ 146115 w 1347959"/>
                  <a:gd name="connsiteY4" fmla="*/ 0 h 339365"/>
                  <a:gd name="connsiteX0" fmla="*/ 146115 w 1455321"/>
                  <a:gd name="connsiteY0" fmla="*/ 0 h 315798"/>
                  <a:gd name="connsiteX1" fmla="*/ 1225486 w 1455321"/>
                  <a:gd name="connsiteY1" fmla="*/ 113122 h 315798"/>
                  <a:gd name="connsiteX2" fmla="*/ 1381028 w 1455321"/>
                  <a:gd name="connsiteY2" fmla="*/ 315798 h 315798"/>
                  <a:gd name="connsiteX3" fmla="*/ 0 w 1455321"/>
                  <a:gd name="connsiteY3" fmla="*/ 268664 h 315798"/>
                  <a:gd name="connsiteX4" fmla="*/ 146115 w 1455321"/>
                  <a:gd name="connsiteY4" fmla="*/ 0 h 315798"/>
                  <a:gd name="connsiteX0" fmla="*/ 146115 w 1550695"/>
                  <a:gd name="connsiteY0" fmla="*/ 9078 h 277742"/>
                  <a:gd name="connsiteX1" fmla="*/ 1225486 w 1550695"/>
                  <a:gd name="connsiteY1" fmla="*/ 122200 h 277742"/>
                  <a:gd name="connsiteX2" fmla="*/ 1494150 w 1550695"/>
                  <a:gd name="connsiteY2" fmla="*/ 13792 h 277742"/>
                  <a:gd name="connsiteX3" fmla="*/ 0 w 1550695"/>
                  <a:gd name="connsiteY3" fmla="*/ 277742 h 277742"/>
                  <a:gd name="connsiteX4" fmla="*/ 146115 w 1550695"/>
                  <a:gd name="connsiteY4" fmla="*/ 9078 h 277742"/>
                  <a:gd name="connsiteX0" fmla="*/ 146115 w 1292530"/>
                  <a:gd name="connsiteY0" fmla="*/ 0 h 447773"/>
                  <a:gd name="connsiteX1" fmla="*/ 1225486 w 1292530"/>
                  <a:gd name="connsiteY1" fmla="*/ 113122 h 447773"/>
                  <a:gd name="connsiteX2" fmla="*/ 1084084 w 1292530"/>
                  <a:gd name="connsiteY2" fmla="*/ 447773 h 447773"/>
                  <a:gd name="connsiteX3" fmla="*/ 0 w 1292530"/>
                  <a:gd name="connsiteY3" fmla="*/ 268664 h 447773"/>
                  <a:gd name="connsiteX4" fmla="*/ 146115 w 1292530"/>
                  <a:gd name="connsiteY4" fmla="*/ 0 h 447773"/>
                  <a:gd name="connsiteX0" fmla="*/ 146115 w 1202397"/>
                  <a:gd name="connsiteY0" fmla="*/ 0 h 447773"/>
                  <a:gd name="connsiteX1" fmla="*/ 1074658 w 1202397"/>
                  <a:gd name="connsiteY1" fmla="*/ 278091 h 447773"/>
                  <a:gd name="connsiteX2" fmla="*/ 1084084 w 1202397"/>
                  <a:gd name="connsiteY2" fmla="*/ 447773 h 447773"/>
                  <a:gd name="connsiteX3" fmla="*/ 0 w 1202397"/>
                  <a:gd name="connsiteY3" fmla="*/ 268664 h 447773"/>
                  <a:gd name="connsiteX4" fmla="*/ 146115 w 1202397"/>
                  <a:gd name="connsiteY4" fmla="*/ 0 h 447773"/>
                  <a:gd name="connsiteX0" fmla="*/ 146115 w 1227774"/>
                  <a:gd name="connsiteY0" fmla="*/ 0 h 447773"/>
                  <a:gd name="connsiteX1" fmla="*/ 1126505 w 1227774"/>
                  <a:gd name="connsiteY1" fmla="*/ 113122 h 447773"/>
                  <a:gd name="connsiteX2" fmla="*/ 1084084 w 1227774"/>
                  <a:gd name="connsiteY2" fmla="*/ 447773 h 447773"/>
                  <a:gd name="connsiteX3" fmla="*/ 0 w 1227774"/>
                  <a:gd name="connsiteY3" fmla="*/ 268664 h 447773"/>
                  <a:gd name="connsiteX4" fmla="*/ 146115 w 1227774"/>
                  <a:gd name="connsiteY4" fmla="*/ 0 h 447773"/>
                  <a:gd name="connsiteX0" fmla="*/ 146115 w 1227774"/>
                  <a:gd name="connsiteY0" fmla="*/ 0 h 447773"/>
                  <a:gd name="connsiteX1" fmla="*/ 1126505 w 1227774"/>
                  <a:gd name="connsiteY1" fmla="*/ 113122 h 447773"/>
                  <a:gd name="connsiteX2" fmla="*/ 1084084 w 1227774"/>
                  <a:gd name="connsiteY2" fmla="*/ 447773 h 447773"/>
                  <a:gd name="connsiteX3" fmla="*/ 0 w 1227774"/>
                  <a:gd name="connsiteY3" fmla="*/ 268664 h 447773"/>
                  <a:gd name="connsiteX4" fmla="*/ 146115 w 1227774"/>
                  <a:gd name="connsiteY4" fmla="*/ 0 h 447773"/>
                  <a:gd name="connsiteX0" fmla="*/ 146115 w 1230387"/>
                  <a:gd name="connsiteY0" fmla="*/ 0 h 447773"/>
                  <a:gd name="connsiteX1" fmla="*/ 1131218 w 1230387"/>
                  <a:gd name="connsiteY1" fmla="*/ 32994 h 447773"/>
                  <a:gd name="connsiteX2" fmla="*/ 1084084 w 1230387"/>
                  <a:gd name="connsiteY2" fmla="*/ 447773 h 447773"/>
                  <a:gd name="connsiteX3" fmla="*/ 0 w 1230387"/>
                  <a:gd name="connsiteY3" fmla="*/ 268664 h 447773"/>
                  <a:gd name="connsiteX4" fmla="*/ 146115 w 1230387"/>
                  <a:gd name="connsiteY4" fmla="*/ 0 h 447773"/>
                  <a:gd name="connsiteX0" fmla="*/ 146115 w 1236841"/>
                  <a:gd name="connsiteY0" fmla="*/ 0 h 433633"/>
                  <a:gd name="connsiteX1" fmla="*/ 1131218 w 1236841"/>
                  <a:gd name="connsiteY1" fmla="*/ 32994 h 433633"/>
                  <a:gd name="connsiteX2" fmla="*/ 1098225 w 1236841"/>
                  <a:gd name="connsiteY2" fmla="*/ 433633 h 433633"/>
                  <a:gd name="connsiteX3" fmla="*/ 0 w 1236841"/>
                  <a:gd name="connsiteY3" fmla="*/ 268664 h 433633"/>
                  <a:gd name="connsiteX4" fmla="*/ 146115 w 1236841"/>
                  <a:gd name="connsiteY4" fmla="*/ 0 h 433633"/>
                  <a:gd name="connsiteX0" fmla="*/ 146115 w 1236841"/>
                  <a:gd name="connsiteY0" fmla="*/ 0 h 433633"/>
                  <a:gd name="connsiteX1" fmla="*/ 636308 w 1236841"/>
                  <a:gd name="connsiteY1" fmla="*/ 9428 h 433633"/>
                  <a:gd name="connsiteX2" fmla="*/ 1131218 w 1236841"/>
                  <a:gd name="connsiteY2" fmla="*/ 32994 h 433633"/>
                  <a:gd name="connsiteX3" fmla="*/ 1098225 w 1236841"/>
                  <a:gd name="connsiteY3" fmla="*/ 433633 h 433633"/>
                  <a:gd name="connsiteX4" fmla="*/ 0 w 1236841"/>
                  <a:gd name="connsiteY4" fmla="*/ 268664 h 433633"/>
                  <a:gd name="connsiteX5" fmla="*/ 146115 w 1236841"/>
                  <a:gd name="connsiteY5" fmla="*/ 0 h 433633"/>
                  <a:gd name="connsiteX0" fmla="*/ 146115 w 1236841"/>
                  <a:gd name="connsiteY0" fmla="*/ 0 h 433633"/>
                  <a:gd name="connsiteX1" fmla="*/ 575034 w 1236841"/>
                  <a:gd name="connsiteY1" fmla="*/ 150830 h 433633"/>
                  <a:gd name="connsiteX2" fmla="*/ 1131218 w 1236841"/>
                  <a:gd name="connsiteY2" fmla="*/ 32994 h 433633"/>
                  <a:gd name="connsiteX3" fmla="*/ 1098225 w 1236841"/>
                  <a:gd name="connsiteY3" fmla="*/ 433633 h 433633"/>
                  <a:gd name="connsiteX4" fmla="*/ 0 w 1236841"/>
                  <a:gd name="connsiteY4" fmla="*/ 268664 h 433633"/>
                  <a:gd name="connsiteX5" fmla="*/ 146115 w 1236841"/>
                  <a:gd name="connsiteY5" fmla="*/ 0 h 433633"/>
                  <a:gd name="connsiteX0" fmla="*/ 146115 w 1236841"/>
                  <a:gd name="connsiteY0" fmla="*/ 0 h 433633"/>
                  <a:gd name="connsiteX1" fmla="*/ 575034 w 1236841"/>
                  <a:gd name="connsiteY1" fmla="*/ 150830 h 433633"/>
                  <a:gd name="connsiteX2" fmla="*/ 1131218 w 1236841"/>
                  <a:gd name="connsiteY2" fmla="*/ 32994 h 433633"/>
                  <a:gd name="connsiteX3" fmla="*/ 1098225 w 1236841"/>
                  <a:gd name="connsiteY3" fmla="*/ 433633 h 433633"/>
                  <a:gd name="connsiteX4" fmla="*/ 570321 w 1236841"/>
                  <a:gd name="connsiteY4" fmla="*/ 348793 h 433633"/>
                  <a:gd name="connsiteX5" fmla="*/ 0 w 1236841"/>
                  <a:gd name="connsiteY5" fmla="*/ 268664 h 433633"/>
                  <a:gd name="connsiteX6" fmla="*/ 146115 w 1236841"/>
                  <a:gd name="connsiteY6" fmla="*/ 0 h 433633"/>
                  <a:gd name="connsiteX0" fmla="*/ 146115 w 1236841"/>
                  <a:gd name="connsiteY0" fmla="*/ 0 h 471341"/>
                  <a:gd name="connsiteX1" fmla="*/ 575034 w 1236841"/>
                  <a:gd name="connsiteY1" fmla="*/ 150830 h 471341"/>
                  <a:gd name="connsiteX2" fmla="*/ 1131218 w 1236841"/>
                  <a:gd name="connsiteY2" fmla="*/ 32994 h 471341"/>
                  <a:gd name="connsiteX3" fmla="*/ 1098225 w 1236841"/>
                  <a:gd name="connsiteY3" fmla="*/ 433633 h 471341"/>
                  <a:gd name="connsiteX4" fmla="*/ 447773 w 1236841"/>
                  <a:gd name="connsiteY4" fmla="*/ 471341 h 471341"/>
                  <a:gd name="connsiteX5" fmla="*/ 0 w 1236841"/>
                  <a:gd name="connsiteY5" fmla="*/ 268664 h 471341"/>
                  <a:gd name="connsiteX6" fmla="*/ 146115 w 1236841"/>
                  <a:gd name="connsiteY6" fmla="*/ 0 h 471341"/>
                  <a:gd name="connsiteX0" fmla="*/ 146115 w 1239095"/>
                  <a:gd name="connsiteY0" fmla="*/ 0 h 471341"/>
                  <a:gd name="connsiteX1" fmla="*/ 575034 w 1239095"/>
                  <a:gd name="connsiteY1" fmla="*/ 150830 h 471341"/>
                  <a:gd name="connsiteX2" fmla="*/ 1131218 w 1239095"/>
                  <a:gd name="connsiteY2" fmla="*/ 32994 h 471341"/>
                  <a:gd name="connsiteX3" fmla="*/ 1102939 w 1239095"/>
                  <a:gd name="connsiteY3" fmla="*/ 424206 h 471341"/>
                  <a:gd name="connsiteX4" fmla="*/ 447773 w 1239095"/>
                  <a:gd name="connsiteY4" fmla="*/ 471341 h 471341"/>
                  <a:gd name="connsiteX5" fmla="*/ 0 w 1239095"/>
                  <a:gd name="connsiteY5" fmla="*/ 268664 h 471341"/>
                  <a:gd name="connsiteX6" fmla="*/ 146115 w 1239095"/>
                  <a:gd name="connsiteY6" fmla="*/ 0 h 471341"/>
                  <a:gd name="connsiteX0" fmla="*/ 146115 w 1239095"/>
                  <a:gd name="connsiteY0" fmla="*/ 12438 h 483779"/>
                  <a:gd name="connsiteX1" fmla="*/ 575034 w 1239095"/>
                  <a:gd name="connsiteY1" fmla="*/ 163268 h 483779"/>
                  <a:gd name="connsiteX2" fmla="*/ 1131218 w 1239095"/>
                  <a:gd name="connsiteY2" fmla="*/ 45432 h 483779"/>
                  <a:gd name="connsiteX3" fmla="*/ 1102939 w 1239095"/>
                  <a:gd name="connsiteY3" fmla="*/ 436644 h 483779"/>
                  <a:gd name="connsiteX4" fmla="*/ 447773 w 1239095"/>
                  <a:gd name="connsiteY4" fmla="*/ 483779 h 483779"/>
                  <a:gd name="connsiteX5" fmla="*/ 0 w 1239095"/>
                  <a:gd name="connsiteY5" fmla="*/ 281102 h 483779"/>
                  <a:gd name="connsiteX6" fmla="*/ 146115 w 1239095"/>
                  <a:gd name="connsiteY6" fmla="*/ 12438 h 483779"/>
                  <a:gd name="connsiteX0" fmla="*/ 178741 w 1271721"/>
                  <a:gd name="connsiteY0" fmla="*/ 13853 h 485194"/>
                  <a:gd name="connsiteX1" fmla="*/ 607660 w 1271721"/>
                  <a:gd name="connsiteY1" fmla="*/ 164683 h 485194"/>
                  <a:gd name="connsiteX2" fmla="*/ 1163844 w 1271721"/>
                  <a:gd name="connsiteY2" fmla="*/ 46847 h 485194"/>
                  <a:gd name="connsiteX3" fmla="*/ 1135565 w 1271721"/>
                  <a:gd name="connsiteY3" fmla="*/ 438059 h 485194"/>
                  <a:gd name="connsiteX4" fmla="*/ 480399 w 1271721"/>
                  <a:gd name="connsiteY4" fmla="*/ 485194 h 485194"/>
                  <a:gd name="connsiteX5" fmla="*/ 32626 w 1271721"/>
                  <a:gd name="connsiteY5" fmla="*/ 282517 h 485194"/>
                  <a:gd name="connsiteX6" fmla="*/ 178741 w 1271721"/>
                  <a:gd name="connsiteY6" fmla="*/ 13853 h 485194"/>
                  <a:gd name="connsiteX0" fmla="*/ 185477 w 1278457"/>
                  <a:gd name="connsiteY0" fmla="*/ 16781 h 488122"/>
                  <a:gd name="connsiteX1" fmla="*/ 614396 w 1278457"/>
                  <a:gd name="connsiteY1" fmla="*/ 167611 h 488122"/>
                  <a:gd name="connsiteX2" fmla="*/ 1170580 w 1278457"/>
                  <a:gd name="connsiteY2" fmla="*/ 49775 h 488122"/>
                  <a:gd name="connsiteX3" fmla="*/ 1142301 w 1278457"/>
                  <a:gd name="connsiteY3" fmla="*/ 440987 h 488122"/>
                  <a:gd name="connsiteX4" fmla="*/ 487135 w 1278457"/>
                  <a:gd name="connsiteY4" fmla="*/ 488122 h 488122"/>
                  <a:gd name="connsiteX5" fmla="*/ 39362 w 1278457"/>
                  <a:gd name="connsiteY5" fmla="*/ 285445 h 488122"/>
                  <a:gd name="connsiteX6" fmla="*/ 185477 w 1278457"/>
                  <a:gd name="connsiteY6" fmla="*/ 16781 h 488122"/>
                  <a:gd name="connsiteX0" fmla="*/ 197623 w 1290603"/>
                  <a:gd name="connsiteY0" fmla="*/ 16051 h 487392"/>
                  <a:gd name="connsiteX1" fmla="*/ 626542 w 1290603"/>
                  <a:gd name="connsiteY1" fmla="*/ 166881 h 487392"/>
                  <a:gd name="connsiteX2" fmla="*/ 1182726 w 1290603"/>
                  <a:gd name="connsiteY2" fmla="*/ 49045 h 487392"/>
                  <a:gd name="connsiteX3" fmla="*/ 1154447 w 1290603"/>
                  <a:gd name="connsiteY3" fmla="*/ 440257 h 487392"/>
                  <a:gd name="connsiteX4" fmla="*/ 499281 w 1290603"/>
                  <a:gd name="connsiteY4" fmla="*/ 487392 h 487392"/>
                  <a:gd name="connsiteX5" fmla="*/ 51508 w 1290603"/>
                  <a:gd name="connsiteY5" fmla="*/ 284715 h 487392"/>
                  <a:gd name="connsiteX6" fmla="*/ 197623 w 1290603"/>
                  <a:gd name="connsiteY6" fmla="*/ 16051 h 487392"/>
                  <a:gd name="connsiteX0" fmla="*/ 197623 w 1288349"/>
                  <a:gd name="connsiteY0" fmla="*/ 16051 h 487392"/>
                  <a:gd name="connsiteX1" fmla="*/ 626542 w 1288349"/>
                  <a:gd name="connsiteY1" fmla="*/ 166881 h 487392"/>
                  <a:gd name="connsiteX2" fmla="*/ 1182726 w 1288349"/>
                  <a:gd name="connsiteY2" fmla="*/ 49045 h 487392"/>
                  <a:gd name="connsiteX3" fmla="*/ 1149733 w 1288349"/>
                  <a:gd name="connsiteY3" fmla="*/ 430830 h 487392"/>
                  <a:gd name="connsiteX4" fmla="*/ 499281 w 1288349"/>
                  <a:gd name="connsiteY4" fmla="*/ 487392 h 487392"/>
                  <a:gd name="connsiteX5" fmla="*/ 51508 w 1288349"/>
                  <a:gd name="connsiteY5" fmla="*/ 284715 h 487392"/>
                  <a:gd name="connsiteX6" fmla="*/ 197623 w 1288349"/>
                  <a:gd name="connsiteY6" fmla="*/ 16051 h 487392"/>
                  <a:gd name="connsiteX0" fmla="*/ 197623 w 1307829"/>
                  <a:gd name="connsiteY0" fmla="*/ 16051 h 487392"/>
                  <a:gd name="connsiteX1" fmla="*/ 626542 w 1307829"/>
                  <a:gd name="connsiteY1" fmla="*/ 166881 h 487392"/>
                  <a:gd name="connsiteX2" fmla="*/ 1182726 w 1307829"/>
                  <a:gd name="connsiteY2" fmla="*/ 49045 h 487392"/>
                  <a:gd name="connsiteX3" fmla="*/ 1149733 w 1307829"/>
                  <a:gd name="connsiteY3" fmla="*/ 430830 h 487392"/>
                  <a:gd name="connsiteX4" fmla="*/ 499281 w 1307829"/>
                  <a:gd name="connsiteY4" fmla="*/ 487392 h 487392"/>
                  <a:gd name="connsiteX5" fmla="*/ 51508 w 1307829"/>
                  <a:gd name="connsiteY5" fmla="*/ 284715 h 487392"/>
                  <a:gd name="connsiteX6" fmla="*/ 197623 w 1307829"/>
                  <a:gd name="connsiteY6" fmla="*/ 16051 h 487392"/>
                  <a:gd name="connsiteX0" fmla="*/ 197623 w 1305362"/>
                  <a:gd name="connsiteY0" fmla="*/ 16051 h 487392"/>
                  <a:gd name="connsiteX1" fmla="*/ 626542 w 1305362"/>
                  <a:gd name="connsiteY1" fmla="*/ 166881 h 487392"/>
                  <a:gd name="connsiteX2" fmla="*/ 1182726 w 1305362"/>
                  <a:gd name="connsiteY2" fmla="*/ 49045 h 487392"/>
                  <a:gd name="connsiteX3" fmla="*/ 1145019 w 1305362"/>
                  <a:gd name="connsiteY3" fmla="*/ 416690 h 487392"/>
                  <a:gd name="connsiteX4" fmla="*/ 499281 w 1305362"/>
                  <a:gd name="connsiteY4" fmla="*/ 487392 h 487392"/>
                  <a:gd name="connsiteX5" fmla="*/ 51508 w 1305362"/>
                  <a:gd name="connsiteY5" fmla="*/ 284715 h 487392"/>
                  <a:gd name="connsiteX6" fmla="*/ 197623 w 1305362"/>
                  <a:gd name="connsiteY6" fmla="*/ 16051 h 487392"/>
                  <a:gd name="connsiteX0" fmla="*/ 197623 w 1300911"/>
                  <a:gd name="connsiteY0" fmla="*/ 16051 h 487392"/>
                  <a:gd name="connsiteX1" fmla="*/ 626542 w 1300911"/>
                  <a:gd name="connsiteY1" fmla="*/ 166881 h 487392"/>
                  <a:gd name="connsiteX2" fmla="*/ 1173299 w 1300911"/>
                  <a:gd name="connsiteY2" fmla="*/ 44332 h 487392"/>
                  <a:gd name="connsiteX3" fmla="*/ 1145019 w 1300911"/>
                  <a:gd name="connsiteY3" fmla="*/ 416690 h 487392"/>
                  <a:gd name="connsiteX4" fmla="*/ 499281 w 1300911"/>
                  <a:gd name="connsiteY4" fmla="*/ 487392 h 487392"/>
                  <a:gd name="connsiteX5" fmla="*/ 51508 w 1300911"/>
                  <a:gd name="connsiteY5" fmla="*/ 284715 h 487392"/>
                  <a:gd name="connsiteX6" fmla="*/ 197623 w 1300911"/>
                  <a:gd name="connsiteY6" fmla="*/ 16051 h 487392"/>
                  <a:gd name="connsiteX0" fmla="*/ 197623 w 1300911"/>
                  <a:gd name="connsiteY0" fmla="*/ 16051 h 487392"/>
                  <a:gd name="connsiteX1" fmla="*/ 626542 w 1300911"/>
                  <a:gd name="connsiteY1" fmla="*/ 166881 h 487392"/>
                  <a:gd name="connsiteX2" fmla="*/ 1173299 w 1300911"/>
                  <a:gd name="connsiteY2" fmla="*/ 44332 h 487392"/>
                  <a:gd name="connsiteX3" fmla="*/ 1145019 w 1300911"/>
                  <a:gd name="connsiteY3" fmla="*/ 416690 h 487392"/>
                  <a:gd name="connsiteX4" fmla="*/ 499281 w 1300911"/>
                  <a:gd name="connsiteY4" fmla="*/ 487392 h 487392"/>
                  <a:gd name="connsiteX5" fmla="*/ 51508 w 1300911"/>
                  <a:gd name="connsiteY5" fmla="*/ 284715 h 487392"/>
                  <a:gd name="connsiteX6" fmla="*/ 197623 w 1300911"/>
                  <a:gd name="connsiteY6" fmla="*/ 16051 h 487392"/>
                  <a:gd name="connsiteX0" fmla="*/ 191623 w 1304338"/>
                  <a:gd name="connsiteY0" fmla="*/ 16825 h 474026"/>
                  <a:gd name="connsiteX1" fmla="*/ 629969 w 1304338"/>
                  <a:gd name="connsiteY1" fmla="*/ 153515 h 474026"/>
                  <a:gd name="connsiteX2" fmla="*/ 1176726 w 1304338"/>
                  <a:gd name="connsiteY2" fmla="*/ 30966 h 474026"/>
                  <a:gd name="connsiteX3" fmla="*/ 1148446 w 1304338"/>
                  <a:gd name="connsiteY3" fmla="*/ 403324 h 474026"/>
                  <a:gd name="connsiteX4" fmla="*/ 502708 w 1304338"/>
                  <a:gd name="connsiteY4" fmla="*/ 474026 h 474026"/>
                  <a:gd name="connsiteX5" fmla="*/ 54935 w 1304338"/>
                  <a:gd name="connsiteY5" fmla="*/ 271349 h 474026"/>
                  <a:gd name="connsiteX6" fmla="*/ 191623 w 1304338"/>
                  <a:gd name="connsiteY6" fmla="*/ 16825 h 474026"/>
                  <a:gd name="connsiteX0" fmla="*/ 191623 w 1304338"/>
                  <a:gd name="connsiteY0" fmla="*/ 16825 h 474026"/>
                  <a:gd name="connsiteX1" fmla="*/ 559268 w 1304338"/>
                  <a:gd name="connsiteY1" fmla="*/ 177082 h 474026"/>
                  <a:gd name="connsiteX2" fmla="*/ 1176726 w 1304338"/>
                  <a:gd name="connsiteY2" fmla="*/ 30966 h 474026"/>
                  <a:gd name="connsiteX3" fmla="*/ 1148446 w 1304338"/>
                  <a:gd name="connsiteY3" fmla="*/ 403324 h 474026"/>
                  <a:gd name="connsiteX4" fmla="*/ 502708 w 1304338"/>
                  <a:gd name="connsiteY4" fmla="*/ 474026 h 474026"/>
                  <a:gd name="connsiteX5" fmla="*/ 54935 w 1304338"/>
                  <a:gd name="connsiteY5" fmla="*/ 271349 h 474026"/>
                  <a:gd name="connsiteX6" fmla="*/ 191623 w 1304338"/>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2783"/>
                  <a:gd name="connsiteY0" fmla="*/ 16825 h 474026"/>
                  <a:gd name="connsiteX1" fmla="*/ 587713 w 1332783"/>
                  <a:gd name="connsiteY1" fmla="*/ 177082 h 474026"/>
                  <a:gd name="connsiteX2" fmla="*/ 1205171 w 1332783"/>
                  <a:gd name="connsiteY2" fmla="*/ 30966 h 474026"/>
                  <a:gd name="connsiteX3" fmla="*/ 1176891 w 1332783"/>
                  <a:gd name="connsiteY3" fmla="*/ 403324 h 474026"/>
                  <a:gd name="connsiteX4" fmla="*/ 531153 w 1332783"/>
                  <a:gd name="connsiteY4" fmla="*/ 474026 h 474026"/>
                  <a:gd name="connsiteX5" fmla="*/ 83380 w 1332783"/>
                  <a:gd name="connsiteY5" fmla="*/ 271349 h 474026"/>
                  <a:gd name="connsiteX6" fmla="*/ 220068 w 1332783"/>
                  <a:gd name="connsiteY6" fmla="*/ 16825 h 474026"/>
                  <a:gd name="connsiteX0" fmla="*/ 220068 w 1335335"/>
                  <a:gd name="connsiteY0" fmla="*/ 16825 h 474026"/>
                  <a:gd name="connsiteX1" fmla="*/ 587713 w 1335335"/>
                  <a:gd name="connsiteY1" fmla="*/ 177082 h 474026"/>
                  <a:gd name="connsiteX2" fmla="*/ 1205171 w 1335335"/>
                  <a:gd name="connsiteY2" fmla="*/ 30966 h 474026"/>
                  <a:gd name="connsiteX3" fmla="*/ 1181604 w 1335335"/>
                  <a:gd name="connsiteY3" fmla="*/ 398611 h 474026"/>
                  <a:gd name="connsiteX4" fmla="*/ 531153 w 1335335"/>
                  <a:gd name="connsiteY4" fmla="*/ 474026 h 474026"/>
                  <a:gd name="connsiteX5" fmla="*/ 83380 w 1335335"/>
                  <a:gd name="connsiteY5" fmla="*/ 271349 h 474026"/>
                  <a:gd name="connsiteX6" fmla="*/ 220068 w 1335335"/>
                  <a:gd name="connsiteY6" fmla="*/ 16825 h 474026"/>
                  <a:gd name="connsiteX0" fmla="*/ 202113 w 1317380"/>
                  <a:gd name="connsiteY0" fmla="*/ 18288 h 475489"/>
                  <a:gd name="connsiteX1" fmla="*/ 569758 w 1317380"/>
                  <a:gd name="connsiteY1" fmla="*/ 178545 h 475489"/>
                  <a:gd name="connsiteX2" fmla="*/ 1187216 w 1317380"/>
                  <a:gd name="connsiteY2" fmla="*/ 32429 h 475489"/>
                  <a:gd name="connsiteX3" fmla="*/ 1163649 w 1317380"/>
                  <a:gd name="connsiteY3" fmla="*/ 400074 h 475489"/>
                  <a:gd name="connsiteX4" fmla="*/ 513198 w 1317380"/>
                  <a:gd name="connsiteY4" fmla="*/ 475489 h 475489"/>
                  <a:gd name="connsiteX5" fmla="*/ 93706 w 1317380"/>
                  <a:gd name="connsiteY5" fmla="*/ 249245 h 475489"/>
                  <a:gd name="connsiteX6" fmla="*/ 202113 w 1317380"/>
                  <a:gd name="connsiteY6" fmla="*/ 18288 h 475489"/>
                  <a:gd name="connsiteX0" fmla="*/ 216973 w 1308673"/>
                  <a:gd name="connsiteY0" fmla="*/ 17098 h 493153"/>
                  <a:gd name="connsiteX1" fmla="*/ 561051 w 1308673"/>
                  <a:gd name="connsiteY1" fmla="*/ 196209 h 493153"/>
                  <a:gd name="connsiteX2" fmla="*/ 1178509 w 1308673"/>
                  <a:gd name="connsiteY2" fmla="*/ 50093 h 493153"/>
                  <a:gd name="connsiteX3" fmla="*/ 1154942 w 1308673"/>
                  <a:gd name="connsiteY3" fmla="*/ 417738 h 493153"/>
                  <a:gd name="connsiteX4" fmla="*/ 504491 w 1308673"/>
                  <a:gd name="connsiteY4" fmla="*/ 493153 h 493153"/>
                  <a:gd name="connsiteX5" fmla="*/ 84999 w 1308673"/>
                  <a:gd name="connsiteY5" fmla="*/ 266909 h 493153"/>
                  <a:gd name="connsiteX6" fmla="*/ 216973 w 1308673"/>
                  <a:gd name="connsiteY6" fmla="*/ 17098 h 493153"/>
                  <a:gd name="connsiteX0" fmla="*/ 216973 w 1298723"/>
                  <a:gd name="connsiteY0" fmla="*/ 17098 h 493153"/>
                  <a:gd name="connsiteX1" fmla="*/ 561051 w 1298723"/>
                  <a:gd name="connsiteY1" fmla="*/ 196209 h 493153"/>
                  <a:gd name="connsiteX2" fmla="*/ 1178509 w 1298723"/>
                  <a:gd name="connsiteY2" fmla="*/ 50093 h 493153"/>
                  <a:gd name="connsiteX3" fmla="*/ 1136089 w 1298723"/>
                  <a:gd name="connsiteY3" fmla="*/ 238629 h 493153"/>
                  <a:gd name="connsiteX4" fmla="*/ 504491 w 1298723"/>
                  <a:gd name="connsiteY4" fmla="*/ 493153 h 493153"/>
                  <a:gd name="connsiteX5" fmla="*/ 84999 w 1298723"/>
                  <a:gd name="connsiteY5" fmla="*/ 266909 h 493153"/>
                  <a:gd name="connsiteX6" fmla="*/ 216973 w 1298723"/>
                  <a:gd name="connsiteY6" fmla="*/ 17098 h 493153"/>
                  <a:gd name="connsiteX0" fmla="*/ 216973 w 1298723"/>
                  <a:gd name="connsiteY0" fmla="*/ 17098 h 507293"/>
                  <a:gd name="connsiteX1" fmla="*/ 561051 w 1298723"/>
                  <a:gd name="connsiteY1" fmla="*/ 196209 h 507293"/>
                  <a:gd name="connsiteX2" fmla="*/ 1178509 w 1298723"/>
                  <a:gd name="connsiteY2" fmla="*/ 50093 h 507293"/>
                  <a:gd name="connsiteX3" fmla="*/ 1136089 w 1298723"/>
                  <a:gd name="connsiteY3" fmla="*/ 238629 h 507293"/>
                  <a:gd name="connsiteX4" fmla="*/ 528058 w 1298723"/>
                  <a:gd name="connsiteY4" fmla="*/ 507293 h 507293"/>
                  <a:gd name="connsiteX5" fmla="*/ 84999 w 1298723"/>
                  <a:gd name="connsiteY5" fmla="*/ 266909 h 507293"/>
                  <a:gd name="connsiteX6" fmla="*/ 216973 w 1298723"/>
                  <a:gd name="connsiteY6" fmla="*/ 17098 h 507293"/>
                  <a:gd name="connsiteX0" fmla="*/ 216973 w 1298723"/>
                  <a:gd name="connsiteY0" fmla="*/ 17098 h 507293"/>
                  <a:gd name="connsiteX1" fmla="*/ 561051 w 1298723"/>
                  <a:gd name="connsiteY1" fmla="*/ 196209 h 507293"/>
                  <a:gd name="connsiteX2" fmla="*/ 1178509 w 1298723"/>
                  <a:gd name="connsiteY2" fmla="*/ 50093 h 507293"/>
                  <a:gd name="connsiteX3" fmla="*/ 1136089 w 1298723"/>
                  <a:gd name="connsiteY3" fmla="*/ 238629 h 507293"/>
                  <a:gd name="connsiteX4" fmla="*/ 528058 w 1298723"/>
                  <a:gd name="connsiteY4" fmla="*/ 507293 h 507293"/>
                  <a:gd name="connsiteX5" fmla="*/ 84999 w 1298723"/>
                  <a:gd name="connsiteY5" fmla="*/ 266909 h 507293"/>
                  <a:gd name="connsiteX6" fmla="*/ 216973 w 1298723"/>
                  <a:gd name="connsiteY6" fmla="*/ 17098 h 507293"/>
                  <a:gd name="connsiteX0" fmla="*/ 216973 w 1285623"/>
                  <a:gd name="connsiteY0" fmla="*/ 47133 h 537328"/>
                  <a:gd name="connsiteX1" fmla="*/ 561051 w 1285623"/>
                  <a:gd name="connsiteY1" fmla="*/ 226244 h 537328"/>
                  <a:gd name="connsiteX2" fmla="*/ 1150229 w 1285623"/>
                  <a:gd name="connsiteY2" fmla="*/ 0 h 537328"/>
                  <a:gd name="connsiteX3" fmla="*/ 1136089 w 1285623"/>
                  <a:gd name="connsiteY3" fmla="*/ 268664 h 537328"/>
                  <a:gd name="connsiteX4" fmla="*/ 528058 w 1285623"/>
                  <a:gd name="connsiteY4" fmla="*/ 537328 h 537328"/>
                  <a:gd name="connsiteX5" fmla="*/ 84999 w 1285623"/>
                  <a:gd name="connsiteY5" fmla="*/ 296944 h 537328"/>
                  <a:gd name="connsiteX6" fmla="*/ 216973 w 1285623"/>
                  <a:gd name="connsiteY6" fmla="*/ 47133 h 537328"/>
                  <a:gd name="connsiteX0" fmla="*/ 216973 w 1272201"/>
                  <a:gd name="connsiteY0" fmla="*/ 61273 h 551468"/>
                  <a:gd name="connsiteX1" fmla="*/ 561051 w 1272201"/>
                  <a:gd name="connsiteY1" fmla="*/ 240384 h 551468"/>
                  <a:gd name="connsiteX2" fmla="*/ 1117235 w 1272201"/>
                  <a:gd name="connsiteY2" fmla="*/ 0 h 551468"/>
                  <a:gd name="connsiteX3" fmla="*/ 1136089 w 1272201"/>
                  <a:gd name="connsiteY3" fmla="*/ 282804 h 551468"/>
                  <a:gd name="connsiteX4" fmla="*/ 528058 w 1272201"/>
                  <a:gd name="connsiteY4" fmla="*/ 551468 h 551468"/>
                  <a:gd name="connsiteX5" fmla="*/ 84999 w 1272201"/>
                  <a:gd name="connsiteY5" fmla="*/ 311084 h 551468"/>
                  <a:gd name="connsiteX6" fmla="*/ 216973 w 1272201"/>
                  <a:gd name="connsiteY6" fmla="*/ 61273 h 551468"/>
                  <a:gd name="connsiteX0" fmla="*/ 216973 w 1278133"/>
                  <a:gd name="connsiteY0" fmla="*/ 61273 h 551468"/>
                  <a:gd name="connsiteX1" fmla="*/ 561051 w 1278133"/>
                  <a:gd name="connsiteY1" fmla="*/ 240384 h 551468"/>
                  <a:gd name="connsiteX2" fmla="*/ 1117235 w 1278133"/>
                  <a:gd name="connsiteY2" fmla="*/ 0 h 551468"/>
                  <a:gd name="connsiteX3" fmla="*/ 1145516 w 1278133"/>
                  <a:gd name="connsiteY3" fmla="*/ 282804 h 551468"/>
                  <a:gd name="connsiteX4" fmla="*/ 528058 w 1278133"/>
                  <a:gd name="connsiteY4" fmla="*/ 551468 h 551468"/>
                  <a:gd name="connsiteX5" fmla="*/ 84999 w 1278133"/>
                  <a:gd name="connsiteY5" fmla="*/ 311084 h 551468"/>
                  <a:gd name="connsiteX6" fmla="*/ 216973 w 1278133"/>
                  <a:gd name="connsiteY6" fmla="*/ 61273 h 551468"/>
                  <a:gd name="connsiteX0" fmla="*/ 216973 w 1268476"/>
                  <a:gd name="connsiteY0" fmla="*/ 51846 h 542041"/>
                  <a:gd name="connsiteX1" fmla="*/ 561051 w 1268476"/>
                  <a:gd name="connsiteY1" fmla="*/ 230957 h 542041"/>
                  <a:gd name="connsiteX2" fmla="*/ 1088954 w 1268476"/>
                  <a:gd name="connsiteY2" fmla="*/ 0 h 542041"/>
                  <a:gd name="connsiteX3" fmla="*/ 1145516 w 1268476"/>
                  <a:gd name="connsiteY3" fmla="*/ 273377 h 542041"/>
                  <a:gd name="connsiteX4" fmla="*/ 528058 w 1268476"/>
                  <a:gd name="connsiteY4" fmla="*/ 542041 h 542041"/>
                  <a:gd name="connsiteX5" fmla="*/ 84999 w 1268476"/>
                  <a:gd name="connsiteY5" fmla="*/ 301657 h 542041"/>
                  <a:gd name="connsiteX6" fmla="*/ 216973 w 1268476"/>
                  <a:gd name="connsiteY6" fmla="*/ 51846 h 542041"/>
                  <a:gd name="connsiteX0" fmla="*/ 216973 w 1273624"/>
                  <a:gd name="connsiteY0" fmla="*/ 51846 h 542041"/>
                  <a:gd name="connsiteX1" fmla="*/ 561051 w 1273624"/>
                  <a:gd name="connsiteY1" fmla="*/ 230957 h 542041"/>
                  <a:gd name="connsiteX2" fmla="*/ 1088954 w 1273624"/>
                  <a:gd name="connsiteY2" fmla="*/ 0 h 542041"/>
                  <a:gd name="connsiteX3" fmla="*/ 1145516 w 1273624"/>
                  <a:gd name="connsiteY3" fmla="*/ 273377 h 542041"/>
                  <a:gd name="connsiteX4" fmla="*/ 528058 w 1273624"/>
                  <a:gd name="connsiteY4" fmla="*/ 542041 h 542041"/>
                  <a:gd name="connsiteX5" fmla="*/ 84999 w 1273624"/>
                  <a:gd name="connsiteY5" fmla="*/ 301657 h 542041"/>
                  <a:gd name="connsiteX6" fmla="*/ 216973 w 1273624"/>
                  <a:gd name="connsiteY6" fmla="*/ 51846 h 542041"/>
                  <a:gd name="connsiteX0" fmla="*/ 216973 w 1261354"/>
                  <a:gd name="connsiteY0" fmla="*/ 51846 h 542041"/>
                  <a:gd name="connsiteX1" fmla="*/ 561051 w 1261354"/>
                  <a:gd name="connsiteY1" fmla="*/ 230957 h 542041"/>
                  <a:gd name="connsiteX2" fmla="*/ 1088954 w 1261354"/>
                  <a:gd name="connsiteY2" fmla="*/ 0 h 542041"/>
                  <a:gd name="connsiteX3" fmla="*/ 1145516 w 1261354"/>
                  <a:gd name="connsiteY3" fmla="*/ 273377 h 542041"/>
                  <a:gd name="connsiteX4" fmla="*/ 528058 w 1261354"/>
                  <a:gd name="connsiteY4" fmla="*/ 542041 h 542041"/>
                  <a:gd name="connsiteX5" fmla="*/ 84999 w 1261354"/>
                  <a:gd name="connsiteY5" fmla="*/ 301657 h 542041"/>
                  <a:gd name="connsiteX6" fmla="*/ 216973 w 1261354"/>
                  <a:gd name="connsiteY6" fmla="*/ 51846 h 542041"/>
                  <a:gd name="connsiteX0" fmla="*/ 216973 w 1261354"/>
                  <a:gd name="connsiteY0" fmla="*/ 51846 h 542041"/>
                  <a:gd name="connsiteX1" fmla="*/ 561051 w 1261354"/>
                  <a:gd name="connsiteY1" fmla="*/ 230957 h 542041"/>
                  <a:gd name="connsiteX2" fmla="*/ 1088954 w 1261354"/>
                  <a:gd name="connsiteY2" fmla="*/ 0 h 542041"/>
                  <a:gd name="connsiteX3" fmla="*/ 1145516 w 1261354"/>
                  <a:gd name="connsiteY3" fmla="*/ 273377 h 542041"/>
                  <a:gd name="connsiteX4" fmla="*/ 528058 w 1261354"/>
                  <a:gd name="connsiteY4" fmla="*/ 542041 h 542041"/>
                  <a:gd name="connsiteX5" fmla="*/ 84999 w 1261354"/>
                  <a:gd name="connsiteY5" fmla="*/ 301657 h 542041"/>
                  <a:gd name="connsiteX6" fmla="*/ 216973 w 1261354"/>
                  <a:gd name="connsiteY6" fmla="*/ 51846 h 542041"/>
                  <a:gd name="connsiteX0" fmla="*/ 216973 w 1261354"/>
                  <a:gd name="connsiteY0" fmla="*/ 51846 h 527901"/>
                  <a:gd name="connsiteX1" fmla="*/ 561051 w 1261354"/>
                  <a:gd name="connsiteY1" fmla="*/ 230957 h 527901"/>
                  <a:gd name="connsiteX2" fmla="*/ 1088954 w 1261354"/>
                  <a:gd name="connsiteY2" fmla="*/ 0 h 527901"/>
                  <a:gd name="connsiteX3" fmla="*/ 1145516 w 1261354"/>
                  <a:gd name="connsiteY3" fmla="*/ 273377 h 527901"/>
                  <a:gd name="connsiteX4" fmla="*/ 509204 w 1261354"/>
                  <a:gd name="connsiteY4" fmla="*/ 527901 h 527901"/>
                  <a:gd name="connsiteX5" fmla="*/ 84999 w 1261354"/>
                  <a:gd name="connsiteY5" fmla="*/ 301657 h 527901"/>
                  <a:gd name="connsiteX6" fmla="*/ 216973 w 1261354"/>
                  <a:gd name="connsiteY6" fmla="*/ 51846 h 527901"/>
                  <a:gd name="connsiteX0" fmla="*/ 216973 w 1261354"/>
                  <a:gd name="connsiteY0" fmla="*/ 51846 h 527901"/>
                  <a:gd name="connsiteX1" fmla="*/ 561051 w 1261354"/>
                  <a:gd name="connsiteY1" fmla="*/ 230957 h 527901"/>
                  <a:gd name="connsiteX2" fmla="*/ 1088954 w 1261354"/>
                  <a:gd name="connsiteY2" fmla="*/ 0 h 527901"/>
                  <a:gd name="connsiteX3" fmla="*/ 1145516 w 1261354"/>
                  <a:gd name="connsiteY3" fmla="*/ 273377 h 527901"/>
                  <a:gd name="connsiteX4" fmla="*/ 509204 w 1261354"/>
                  <a:gd name="connsiteY4" fmla="*/ 527901 h 527901"/>
                  <a:gd name="connsiteX5" fmla="*/ 84999 w 1261354"/>
                  <a:gd name="connsiteY5" fmla="*/ 301657 h 527901"/>
                  <a:gd name="connsiteX6" fmla="*/ 216973 w 1261354"/>
                  <a:gd name="connsiteY6" fmla="*/ 51846 h 527901"/>
                  <a:gd name="connsiteX0" fmla="*/ 209197 w 1253578"/>
                  <a:gd name="connsiteY0" fmla="*/ 51846 h 527901"/>
                  <a:gd name="connsiteX1" fmla="*/ 553275 w 1253578"/>
                  <a:gd name="connsiteY1" fmla="*/ 230957 h 527901"/>
                  <a:gd name="connsiteX2" fmla="*/ 1081178 w 1253578"/>
                  <a:gd name="connsiteY2" fmla="*/ 0 h 527901"/>
                  <a:gd name="connsiteX3" fmla="*/ 1137740 w 1253578"/>
                  <a:gd name="connsiteY3" fmla="*/ 273377 h 527901"/>
                  <a:gd name="connsiteX4" fmla="*/ 501428 w 1253578"/>
                  <a:gd name="connsiteY4" fmla="*/ 527901 h 527901"/>
                  <a:gd name="connsiteX5" fmla="*/ 77223 w 1253578"/>
                  <a:gd name="connsiteY5" fmla="*/ 301657 h 527901"/>
                  <a:gd name="connsiteX6" fmla="*/ 209197 w 1253578"/>
                  <a:gd name="connsiteY6" fmla="*/ 51846 h 527901"/>
                  <a:gd name="connsiteX0" fmla="*/ 213903 w 1258284"/>
                  <a:gd name="connsiteY0" fmla="*/ 51846 h 527901"/>
                  <a:gd name="connsiteX1" fmla="*/ 557981 w 1258284"/>
                  <a:gd name="connsiteY1" fmla="*/ 230957 h 527901"/>
                  <a:gd name="connsiteX2" fmla="*/ 1085884 w 1258284"/>
                  <a:gd name="connsiteY2" fmla="*/ 0 h 527901"/>
                  <a:gd name="connsiteX3" fmla="*/ 1142446 w 1258284"/>
                  <a:gd name="connsiteY3" fmla="*/ 273377 h 527901"/>
                  <a:gd name="connsiteX4" fmla="*/ 506134 w 1258284"/>
                  <a:gd name="connsiteY4" fmla="*/ 527901 h 527901"/>
                  <a:gd name="connsiteX5" fmla="*/ 81929 w 1258284"/>
                  <a:gd name="connsiteY5" fmla="*/ 301657 h 527901"/>
                  <a:gd name="connsiteX6" fmla="*/ 213903 w 1258284"/>
                  <a:gd name="connsiteY6" fmla="*/ 51846 h 527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58284" h="527901">
                    <a:moveTo>
                      <a:pt x="213903" y="51846"/>
                    </a:moveTo>
                    <a:lnTo>
                      <a:pt x="557981" y="230957"/>
                    </a:lnTo>
                    <a:lnTo>
                      <a:pt x="1085884" y="0"/>
                    </a:lnTo>
                    <a:cubicBezTo>
                      <a:pt x="1246139" y="9426"/>
                      <a:pt x="1349836" y="127263"/>
                      <a:pt x="1142446" y="273377"/>
                    </a:cubicBezTo>
                    <a:cubicBezTo>
                      <a:pt x="931914" y="386499"/>
                      <a:pt x="730807" y="471340"/>
                      <a:pt x="506134" y="527901"/>
                    </a:cubicBezTo>
                    <a:lnTo>
                      <a:pt x="81929" y="301657"/>
                    </a:lnTo>
                    <a:cubicBezTo>
                      <a:pt x="-68589" y="218185"/>
                      <a:pt x="-4267" y="-49656"/>
                      <a:pt x="213903" y="51846"/>
                    </a:cubicBezTo>
                    <a:close/>
                  </a:path>
                </a:pathLst>
              </a:custGeom>
              <a:solidFill>
                <a:schemeClr val="tx2">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latin typeface="Cambria" panose="02040503050406030204" pitchFamily="18" charset="0"/>
                  <a:ea typeface="Cambria" panose="02040503050406030204" pitchFamily="18" charset="0"/>
                  <a:cs typeface="Arial" panose="020B0604020202020204" pitchFamily="34" charset="0"/>
                </a:endParaRPr>
              </a:p>
            </p:txBody>
          </p:sp>
          <p:grpSp>
            <p:nvGrpSpPr>
              <p:cNvPr id="69" name="Group 68">
                <a:extLst>
                  <a:ext uri="{FF2B5EF4-FFF2-40B4-BE49-F238E27FC236}">
                    <a16:creationId xmlns:a16="http://schemas.microsoft.com/office/drawing/2014/main" id="{112BB200-CC5E-B0A7-EB5B-44853C89A8A1}"/>
                  </a:ext>
                  <a:ext uri="{C183D7F6-B498-43B3-948B-1728B52AA6E4}">
                    <adec:decorative xmlns:adec="http://schemas.microsoft.com/office/drawing/2017/decorative" val="1"/>
                  </a:ext>
                </a:extLst>
              </p:cNvPr>
              <p:cNvGrpSpPr/>
              <p:nvPr/>
            </p:nvGrpSpPr>
            <p:grpSpPr>
              <a:xfrm>
                <a:off x="5933252" y="1978573"/>
                <a:ext cx="2393482" cy="1985620"/>
                <a:chOff x="5933252" y="1978573"/>
                <a:chExt cx="2393482" cy="1985620"/>
              </a:xfrm>
            </p:grpSpPr>
            <p:sp>
              <p:nvSpPr>
                <p:cNvPr id="43" name="Freeform 21">
                  <a:extLst>
                    <a:ext uri="{FF2B5EF4-FFF2-40B4-BE49-F238E27FC236}">
                      <a16:creationId xmlns:a16="http://schemas.microsoft.com/office/drawing/2014/main" id="{390DE341-19A2-44AC-A145-EF5C4EC4E15A}"/>
                    </a:ext>
                  </a:extLst>
                </p:cNvPr>
                <p:cNvSpPr/>
                <p:nvPr/>
              </p:nvSpPr>
              <p:spPr>
                <a:xfrm rot="16200000">
                  <a:off x="5639014" y="2272811"/>
                  <a:ext cx="1767531" cy="1179055"/>
                </a:xfrm>
                <a:custGeom>
                  <a:avLst/>
                  <a:gdLst>
                    <a:gd name="connsiteX0" fmla="*/ 2304195 w 2605016"/>
                    <a:gd name="connsiteY0" fmla="*/ 964464 h 1737709"/>
                    <a:gd name="connsiteX1" fmla="*/ 2204507 w 2605016"/>
                    <a:gd name="connsiteY1" fmla="*/ 1097774 h 1737709"/>
                    <a:gd name="connsiteX2" fmla="*/ 1685763 w 2605016"/>
                    <a:gd name="connsiteY2" fmla="*/ 1525467 h 1737709"/>
                    <a:gd name="connsiteX3" fmla="*/ 1586717 w 2605016"/>
                    <a:gd name="connsiteY3" fmla="*/ 1573180 h 1737709"/>
                    <a:gd name="connsiteX4" fmla="*/ 1574024 w 2605016"/>
                    <a:gd name="connsiteY4" fmla="*/ 1540966 h 1737709"/>
                    <a:gd name="connsiteX5" fmla="*/ 1551596 w 2605016"/>
                    <a:gd name="connsiteY5" fmla="*/ 1392617 h 1737709"/>
                    <a:gd name="connsiteX6" fmla="*/ 2050466 w 2605016"/>
                    <a:gd name="connsiteY6" fmla="*/ 893746 h 1737709"/>
                    <a:gd name="connsiteX7" fmla="*/ 2266746 w 2605016"/>
                    <a:gd name="connsiteY7" fmla="*/ 942940 h 1737709"/>
                    <a:gd name="connsiteX8" fmla="*/ 2605016 w 2605016"/>
                    <a:gd name="connsiteY8" fmla="*/ 1 h 1737709"/>
                    <a:gd name="connsiteX9" fmla="*/ 2596987 w 2605016"/>
                    <a:gd name="connsiteY9" fmla="*/ 158990 h 1737709"/>
                    <a:gd name="connsiteX10" fmla="*/ 2305739 w 2605016"/>
                    <a:gd name="connsiteY10" fmla="*/ 962396 h 1737709"/>
                    <a:gd name="connsiteX11" fmla="*/ 2304194 w 2605016"/>
                    <a:gd name="connsiteY11" fmla="*/ 964463 h 1737709"/>
                    <a:gd name="connsiteX12" fmla="*/ 2266745 w 2605016"/>
                    <a:gd name="connsiteY12" fmla="*/ 942939 h 1737709"/>
                    <a:gd name="connsiteX13" fmla="*/ 2050465 w 2605016"/>
                    <a:gd name="connsiteY13" fmla="*/ 893745 h 1737709"/>
                    <a:gd name="connsiteX14" fmla="*/ 1551595 w 2605016"/>
                    <a:gd name="connsiteY14" fmla="*/ 1392616 h 1737709"/>
                    <a:gd name="connsiteX15" fmla="*/ 1574023 w 2605016"/>
                    <a:gd name="connsiteY15" fmla="*/ 1540965 h 1737709"/>
                    <a:gd name="connsiteX16" fmla="*/ 1586716 w 2605016"/>
                    <a:gd name="connsiteY16" fmla="*/ 1573179 h 1737709"/>
                    <a:gd name="connsiteX17" fmla="*/ 1532043 w 2605016"/>
                    <a:gd name="connsiteY17" fmla="*/ 1599517 h 1737709"/>
                    <a:gd name="connsiteX18" fmla="*/ 847548 w 2605016"/>
                    <a:gd name="connsiteY18" fmla="*/ 1737709 h 1737709"/>
                    <a:gd name="connsiteX19" fmla="*/ 667750 w 2605016"/>
                    <a:gd name="connsiteY19" fmla="*/ 1728630 h 1737709"/>
                    <a:gd name="connsiteX20" fmla="*/ 578304 w 2605016"/>
                    <a:gd name="connsiteY20" fmla="*/ 1714979 h 1737709"/>
                    <a:gd name="connsiteX21" fmla="*/ 578304 w 2605016"/>
                    <a:gd name="connsiteY21" fmla="*/ 1141109 h 1737709"/>
                    <a:gd name="connsiteX22" fmla="*/ 395586 w 2605016"/>
                    <a:gd name="connsiteY22" fmla="*/ 1141109 h 1737709"/>
                    <a:gd name="connsiteX23" fmla="*/ 361546 w 2605016"/>
                    <a:gd name="connsiteY23" fmla="*/ 1192102 h 1737709"/>
                    <a:gd name="connsiteX24" fmla="*/ 211788 w 2605016"/>
                    <a:gd name="connsiteY24" fmla="*/ 1254754 h 1737709"/>
                    <a:gd name="connsiteX25" fmla="*/ 0 w 2605016"/>
                    <a:gd name="connsiteY25" fmla="*/ 1040847 h 1737709"/>
                    <a:gd name="connsiteX26" fmla="*/ 211788 w 2605016"/>
                    <a:gd name="connsiteY26" fmla="*/ 826942 h 1737709"/>
                    <a:gd name="connsiteX27" fmla="*/ 361546 w 2605016"/>
                    <a:gd name="connsiteY27" fmla="*/ 889594 h 1737709"/>
                    <a:gd name="connsiteX28" fmla="*/ 395586 w 2605016"/>
                    <a:gd name="connsiteY28" fmla="*/ 940587 h 1737709"/>
                    <a:gd name="connsiteX29" fmla="*/ 578304 w 2605016"/>
                    <a:gd name="connsiteY29" fmla="*/ 940587 h 1737709"/>
                    <a:gd name="connsiteX30" fmla="*/ 578304 w 2605016"/>
                    <a:gd name="connsiteY30" fmla="*/ 0 h 1737709"/>
                    <a:gd name="connsiteX31" fmla="*/ 1424419 w 2605016"/>
                    <a:gd name="connsiteY31" fmla="*/ 1 h 1737709"/>
                    <a:gd name="connsiteX32" fmla="*/ 1424419 w 2605016"/>
                    <a:gd name="connsiteY32" fmla="*/ 111340 h 1737709"/>
                    <a:gd name="connsiteX33" fmla="*/ 1387233 w 2605016"/>
                    <a:gd name="connsiteY33" fmla="*/ 142021 h 1737709"/>
                    <a:gd name="connsiteX34" fmla="*/ 1312053 w 2605016"/>
                    <a:gd name="connsiteY34" fmla="*/ 323521 h 1737709"/>
                    <a:gd name="connsiteX35" fmla="*/ 1568732 w 2605016"/>
                    <a:gd name="connsiteY35" fmla="*/ 580200 h 1737709"/>
                    <a:gd name="connsiteX36" fmla="*/ 1825412 w 2605016"/>
                    <a:gd name="connsiteY36" fmla="*/ 323521 h 1737709"/>
                    <a:gd name="connsiteX37" fmla="*/ 1750232 w 2605016"/>
                    <a:gd name="connsiteY37" fmla="*/ 142021 h 1737709"/>
                    <a:gd name="connsiteX38" fmla="*/ 1713048 w 2605016"/>
                    <a:gd name="connsiteY38" fmla="*/ 111342 h 1737709"/>
                    <a:gd name="connsiteX39" fmla="*/ 1713048 w 2605016"/>
                    <a:gd name="connsiteY39" fmla="*/ 1 h 1737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05016" h="1737709">
                      <a:moveTo>
                        <a:pt x="2304195" y="964464"/>
                      </a:moveTo>
                      <a:lnTo>
                        <a:pt x="2204507" y="1097774"/>
                      </a:lnTo>
                      <a:cubicBezTo>
                        <a:pt x="2061157" y="1271474"/>
                        <a:pt x="1885100" y="1417181"/>
                        <a:pt x="1685763" y="1525467"/>
                      </a:cubicBezTo>
                      <a:lnTo>
                        <a:pt x="1586717" y="1573180"/>
                      </a:lnTo>
                      <a:lnTo>
                        <a:pt x="1574024" y="1540966"/>
                      </a:lnTo>
                      <a:cubicBezTo>
                        <a:pt x="1559449" y="1494102"/>
                        <a:pt x="1551596" y="1444277"/>
                        <a:pt x="1551596" y="1392617"/>
                      </a:cubicBezTo>
                      <a:cubicBezTo>
                        <a:pt x="1551596" y="1117098"/>
                        <a:pt x="1774948" y="893746"/>
                        <a:pt x="2050466" y="893746"/>
                      </a:cubicBezTo>
                      <a:cubicBezTo>
                        <a:pt x="2127956" y="893746"/>
                        <a:pt x="2201318" y="911413"/>
                        <a:pt x="2266746" y="942940"/>
                      </a:cubicBezTo>
                      <a:close/>
                      <a:moveTo>
                        <a:pt x="2605016" y="1"/>
                      </a:moveTo>
                      <a:lnTo>
                        <a:pt x="2596987" y="158990"/>
                      </a:lnTo>
                      <a:cubicBezTo>
                        <a:pt x="2566970" y="454571"/>
                        <a:pt x="2463748" y="728512"/>
                        <a:pt x="2305739" y="962396"/>
                      </a:cubicBezTo>
                      <a:lnTo>
                        <a:pt x="2304194" y="964463"/>
                      </a:lnTo>
                      <a:lnTo>
                        <a:pt x="2266745" y="942939"/>
                      </a:lnTo>
                      <a:cubicBezTo>
                        <a:pt x="2201317" y="911412"/>
                        <a:pt x="2127955" y="893745"/>
                        <a:pt x="2050465" y="893745"/>
                      </a:cubicBezTo>
                      <a:cubicBezTo>
                        <a:pt x="1774947" y="893745"/>
                        <a:pt x="1551595" y="1117097"/>
                        <a:pt x="1551595" y="1392616"/>
                      </a:cubicBezTo>
                      <a:cubicBezTo>
                        <a:pt x="1551595" y="1444276"/>
                        <a:pt x="1559448" y="1494101"/>
                        <a:pt x="1574023" y="1540965"/>
                      </a:cubicBezTo>
                      <a:lnTo>
                        <a:pt x="1586716" y="1573179"/>
                      </a:lnTo>
                      <a:lnTo>
                        <a:pt x="1532043" y="1599517"/>
                      </a:lnTo>
                      <a:cubicBezTo>
                        <a:pt x="1321657" y="1688503"/>
                        <a:pt x="1090349" y="1737709"/>
                        <a:pt x="847548" y="1737709"/>
                      </a:cubicBezTo>
                      <a:cubicBezTo>
                        <a:pt x="786848" y="1737709"/>
                        <a:pt x="726866" y="1734634"/>
                        <a:pt x="667750" y="1728630"/>
                      </a:cubicBezTo>
                      <a:lnTo>
                        <a:pt x="578304" y="1714979"/>
                      </a:lnTo>
                      <a:lnTo>
                        <a:pt x="578304" y="1141109"/>
                      </a:lnTo>
                      <a:lnTo>
                        <a:pt x="395586" y="1141109"/>
                      </a:lnTo>
                      <a:lnTo>
                        <a:pt x="361546" y="1192102"/>
                      </a:lnTo>
                      <a:cubicBezTo>
                        <a:pt x="323220" y="1230811"/>
                        <a:pt x="270273" y="1254754"/>
                        <a:pt x="211788" y="1254754"/>
                      </a:cubicBezTo>
                      <a:cubicBezTo>
                        <a:pt x="94821" y="1254754"/>
                        <a:pt x="0" y="1158985"/>
                        <a:pt x="0" y="1040847"/>
                      </a:cubicBezTo>
                      <a:cubicBezTo>
                        <a:pt x="0" y="922711"/>
                        <a:pt x="94821" y="826942"/>
                        <a:pt x="211788" y="826942"/>
                      </a:cubicBezTo>
                      <a:cubicBezTo>
                        <a:pt x="270273" y="826942"/>
                        <a:pt x="323220" y="850885"/>
                        <a:pt x="361546" y="889594"/>
                      </a:cubicBezTo>
                      <a:lnTo>
                        <a:pt x="395586" y="940587"/>
                      </a:lnTo>
                      <a:lnTo>
                        <a:pt x="578304" y="940587"/>
                      </a:lnTo>
                      <a:lnTo>
                        <a:pt x="578304" y="0"/>
                      </a:lnTo>
                      <a:lnTo>
                        <a:pt x="1424419" y="1"/>
                      </a:lnTo>
                      <a:lnTo>
                        <a:pt x="1424419" y="111340"/>
                      </a:lnTo>
                      <a:lnTo>
                        <a:pt x="1387233" y="142021"/>
                      </a:lnTo>
                      <a:cubicBezTo>
                        <a:pt x="1340784" y="188471"/>
                        <a:pt x="1312053" y="252641"/>
                        <a:pt x="1312053" y="323521"/>
                      </a:cubicBezTo>
                      <a:cubicBezTo>
                        <a:pt x="1312053" y="465281"/>
                        <a:pt x="1426972" y="580200"/>
                        <a:pt x="1568732" y="580200"/>
                      </a:cubicBezTo>
                      <a:cubicBezTo>
                        <a:pt x="1710493" y="580200"/>
                        <a:pt x="1825412" y="465281"/>
                        <a:pt x="1825412" y="323521"/>
                      </a:cubicBezTo>
                      <a:cubicBezTo>
                        <a:pt x="1825412" y="252641"/>
                        <a:pt x="1796683" y="188471"/>
                        <a:pt x="1750232" y="142021"/>
                      </a:cubicBezTo>
                      <a:lnTo>
                        <a:pt x="1713048" y="111342"/>
                      </a:lnTo>
                      <a:lnTo>
                        <a:pt x="1713048" y="1"/>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000">
                    <a:solidFill>
                      <a:schemeClr val="bg1"/>
                    </a:solidFill>
                    <a:latin typeface="Cambria" panose="02040503050406030204" pitchFamily="18" charset="0"/>
                    <a:ea typeface="Cambria" panose="02040503050406030204" pitchFamily="18" charset="0"/>
                    <a:cs typeface="Arial" panose="020B0604020202020204" pitchFamily="34" charset="0"/>
                  </a:endParaRPr>
                </a:p>
              </p:txBody>
            </p:sp>
            <p:grpSp>
              <p:nvGrpSpPr>
                <p:cNvPr id="45" name="Group 44">
                  <a:extLst>
                    <a:ext uri="{FF2B5EF4-FFF2-40B4-BE49-F238E27FC236}">
                      <a16:creationId xmlns:a16="http://schemas.microsoft.com/office/drawing/2014/main" id="{7B710492-57F0-428A-845E-3DC37AF4039A}"/>
                    </a:ext>
                  </a:extLst>
                </p:cNvPr>
                <p:cNvGrpSpPr/>
                <p:nvPr/>
              </p:nvGrpSpPr>
              <p:grpSpPr>
                <a:xfrm flipH="1">
                  <a:off x="7109051" y="2154077"/>
                  <a:ext cx="871488" cy="1719429"/>
                  <a:chOff x="904151" y="2497329"/>
                  <a:chExt cx="1955996" cy="3859160"/>
                </a:xfrm>
                <a:solidFill>
                  <a:schemeClr val="tx2">
                    <a:lumMod val="75000"/>
                    <a:lumOff val="25000"/>
                  </a:schemeClr>
                </a:solidFill>
              </p:grpSpPr>
              <p:sp>
                <p:nvSpPr>
                  <p:cNvPr id="48" name="Oval 47">
                    <a:extLst>
                      <a:ext uri="{FF2B5EF4-FFF2-40B4-BE49-F238E27FC236}">
                        <a16:creationId xmlns:a16="http://schemas.microsoft.com/office/drawing/2014/main" id="{21A0A445-9716-4668-8D5C-5B8586BA63E2}"/>
                      </a:ext>
                    </a:extLst>
                  </p:cNvPr>
                  <p:cNvSpPr/>
                  <p:nvPr/>
                </p:nvSpPr>
                <p:spPr>
                  <a:xfrm flipH="1">
                    <a:off x="1727662" y="2497329"/>
                    <a:ext cx="904772" cy="883728"/>
                  </a:xfrm>
                  <a:prstGeom prst="ellipse">
                    <a:avLst/>
                  </a:prstGeom>
                  <a:solidFill>
                    <a:schemeClr val="tx2">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latin typeface="Cambria" panose="02040503050406030204" pitchFamily="18" charset="0"/>
                      <a:ea typeface="Cambria" panose="02040503050406030204" pitchFamily="18" charset="0"/>
                      <a:cs typeface="Arial" panose="020B0604020202020204" pitchFamily="34" charset="0"/>
                    </a:endParaRPr>
                  </a:p>
                </p:txBody>
              </p:sp>
              <p:sp>
                <p:nvSpPr>
                  <p:cNvPr id="49" name="Rectangle 1">
                    <a:extLst>
                      <a:ext uri="{FF2B5EF4-FFF2-40B4-BE49-F238E27FC236}">
                        <a16:creationId xmlns:a16="http://schemas.microsoft.com/office/drawing/2014/main" id="{D29810BB-CCA3-4CD9-8368-382109956F13}"/>
                      </a:ext>
                    </a:extLst>
                  </p:cNvPr>
                  <p:cNvSpPr/>
                  <p:nvPr/>
                </p:nvSpPr>
                <p:spPr>
                  <a:xfrm flipH="1">
                    <a:off x="904151" y="4784297"/>
                    <a:ext cx="1119694" cy="1561346"/>
                  </a:xfrm>
                  <a:custGeom>
                    <a:avLst/>
                    <a:gdLst>
                      <a:gd name="connsiteX0" fmla="*/ 0 w 338270"/>
                      <a:gd name="connsiteY0" fmla="*/ 0 h 1901390"/>
                      <a:gd name="connsiteX1" fmla="*/ 338270 w 338270"/>
                      <a:gd name="connsiteY1" fmla="*/ 0 h 1901390"/>
                      <a:gd name="connsiteX2" fmla="*/ 338270 w 338270"/>
                      <a:gd name="connsiteY2" fmla="*/ 1901390 h 1901390"/>
                      <a:gd name="connsiteX3" fmla="*/ 0 w 338270"/>
                      <a:gd name="connsiteY3" fmla="*/ 1901390 h 1901390"/>
                      <a:gd name="connsiteX4" fmla="*/ 0 w 338270"/>
                      <a:gd name="connsiteY4" fmla="*/ 0 h 1901390"/>
                      <a:gd name="connsiteX0" fmla="*/ 0 w 913511"/>
                      <a:gd name="connsiteY0" fmla="*/ 0 h 1901390"/>
                      <a:gd name="connsiteX1" fmla="*/ 338270 w 913511"/>
                      <a:gd name="connsiteY1" fmla="*/ 0 h 1901390"/>
                      <a:gd name="connsiteX2" fmla="*/ 913511 w 913511"/>
                      <a:gd name="connsiteY2" fmla="*/ 1153245 h 1901390"/>
                      <a:gd name="connsiteX3" fmla="*/ 0 w 913511"/>
                      <a:gd name="connsiteY3" fmla="*/ 1901390 h 1901390"/>
                      <a:gd name="connsiteX4" fmla="*/ 0 w 913511"/>
                      <a:gd name="connsiteY4" fmla="*/ 0 h 1901390"/>
                      <a:gd name="connsiteX0" fmla="*/ 0 w 913511"/>
                      <a:gd name="connsiteY0" fmla="*/ 0 h 1469128"/>
                      <a:gd name="connsiteX1" fmla="*/ 338270 w 913511"/>
                      <a:gd name="connsiteY1" fmla="*/ 0 h 1469128"/>
                      <a:gd name="connsiteX2" fmla="*/ 913511 w 913511"/>
                      <a:gd name="connsiteY2" fmla="*/ 1153245 h 1469128"/>
                      <a:gd name="connsiteX3" fmla="*/ 694944 w 913511"/>
                      <a:gd name="connsiteY3" fmla="*/ 1469128 h 1469128"/>
                      <a:gd name="connsiteX4" fmla="*/ 0 w 913511"/>
                      <a:gd name="connsiteY4" fmla="*/ 0 h 1469128"/>
                      <a:gd name="connsiteX0" fmla="*/ 0 w 913511"/>
                      <a:gd name="connsiteY0" fmla="*/ 0 h 1478753"/>
                      <a:gd name="connsiteX1" fmla="*/ 338270 w 913511"/>
                      <a:gd name="connsiteY1" fmla="*/ 0 h 1478753"/>
                      <a:gd name="connsiteX2" fmla="*/ 913511 w 913511"/>
                      <a:gd name="connsiteY2" fmla="*/ 1153245 h 1478753"/>
                      <a:gd name="connsiteX3" fmla="*/ 694944 w 913511"/>
                      <a:gd name="connsiteY3" fmla="*/ 1469128 h 1478753"/>
                      <a:gd name="connsiteX4" fmla="*/ 0 w 913511"/>
                      <a:gd name="connsiteY4" fmla="*/ 0 h 1478753"/>
                      <a:gd name="connsiteX0" fmla="*/ 0 w 984139"/>
                      <a:gd name="connsiteY0" fmla="*/ 0 h 1479459"/>
                      <a:gd name="connsiteX1" fmla="*/ 338270 w 984139"/>
                      <a:gd name="connsiteY1" fmla="*/ 0 h 1479459"/>
                      <a:gd name="connsiteX2" fmla="*/ 913511 w 984139"/>
                      <a:gd name="connsiteY2" fmla="*/ 1153245 h 1479459"/>
                      <a:gd name="connsiteX3" fmla="*/ 694944 w 984139"/>
                      <a:gd name="connsiteY3" fmla="*/ 1469128 h 1479459"/>
                      <a:gd name="connsiteX4" fmla="*/ 0 w 984139"/>
                      <a:gd name="connsiteY4" fmla="*/ 0 h 1479459"/>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0 w 989217"/>
                      <a:gd name="connsiteY4" fmla="*/ 0 h 1479240"/>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0 w 989217"/>
                      <a:gd name="connsiteY4" fmla="*/ 0 h 1479240"/>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405661 w 989217"/>
                      <a:gd name="connsiteY4" fmla="*/ 857874 h 1479240"/>
                      <a:gd name="connsiteX5" fmla="*/ 0 w 989217"/>
                      <a:gd name="connsiteY5" fmla="*/ 0 h 1479240"/>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26601 w 989217"/>
                      <a:gd name="connsiteY4" fmla="*/ 957627 h 1479240"/>
                      <a:gd name="connsiteX5" fmla="*/ 0 w 989217"/>
                      <a:gd name="connsiteY5" fmla="*/ 0 h 1479240"/>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26601 w 989217"/>
                      <a:gd name="connsiteY4" fmla="*/ 957627 h 1479240"/>
                      <a:gd name="connsiteX5" fmla="*/ 0 w 989217"/>
                      <a:gd name="connsiteY5" fmla="*/ 0 h 1479240"/>
                      <a:gd name="connsiteX0" fmla="*/ 17078 w 1006295"/>
                      <a:gd name="connsiteY0" fmla="*/ 0 h 1479240"/>
                      <a:gd name="connsiteX1" fmla="*/ 355348 w 1006295"/>
                      <a:gd name="connsiteY1" fmla="*/ 0 h 1479240"/>
                      <a:gd name="connsiteX2" fmla="*/ 937239 w 1006295"/>
                      <a:gd name="connsiteY2" fmla="*/ 1146595 h 1479240"/>
                      <a:gd name="connsiteX3" fmla="*/ 712022 w 1006295"/>
                      <a:gd name="connsiteY3" fmla="*/ 1469128 h 1479240"/>
                      <a:gd name="connsiteX4" fmla="*/ 43679 w 1006295"/>
                      <a:gd name="connsiteY4" fmla="*/ 957627 h 1479240"/>
                      <a:gd name="connsiteX5" fmla="*/ 17078 w 1006295"/>
                      <a:gd name="connsiteY5" fmla="*/ 0 h 1479240"/>
                      <a:gd name="connsiteX0" fmla="*/ 17078 w 1006295"/>
                      <a:gd name="connsiteY0" fmla="*/ 0 h 1479240"/>
                      <a:gd name="connsiteX1" fmla="*/ 355348 w 1006295"/>
                      <a:gd name="connsiteY1" fmla="*/ 0 h 1479240"/>
                      <a:gd name="connsiteX2" fmla="*/ 937239 w 1006295"/>
                      <a:gd name="connsiteY2" fmla="*/ 1146595 h 1479240"/>
                      <a:gd name="connsiteX3" fmla="*/ 712022 w 1006295"/>
                      <a:gd name="connsiteY3" fmla="*/ 1469128 h 1479240"/>
                      <a:gd name="connsiteX4" fmla="*/ 43679 w 1006295"/>
                      <a:gd name="connsiteY4" fmla="*/ 957627 h 1479240"/>
                      <a:gd name="connsiteX5" fmla="*/ 17078 w 1006295"/>
                      <a:gd name="connsiteY5" fmla="*/ 0 h 1479240"/>
                      <a:gd name="connsiteX0" fmla="*/ 17078 w 1006295"/>
                      <a:gd name="connsiteY0" fmla="*/ 0 h 1479240"/>
                      <a:gd name="connsiteX1" fmla="*/ 355348 w 1006295"/>
                      <a:gd name="connsiteY1" fmla="*/ 0 h 1479240"/>
                      <a:gd name="connsiteX2" fmla="*/ 937239 w 1006295"/>
                      <a:gd name="connsiteY2" fmla="*/ 1146595 h 1479240"/>
                      <a:gd name="connsiteX3" fmla="*/ 712022 w 1006295"/>
                      <a:gd name="connsiteY3" fmla="*/ 1469128 h 1479240"/>
                      <a:gd name="connsiteX4" fmla="*/ 43679 w 1006295"/>
                      <a:gd name="connsiteY4" fmla="*/ 957627 h 1479240"/>
                      <a:gd name="connsiteX5" fmla="*/ 17078 w 1006295"/>
                      <a:gd name="connsiteY5" fmla="*/ 0 h 1479240"/>
                      <a:gd name="connsiteX0" fmla="*/ 21528 w 1010745"/>
                      <a:gd name="connsiteY0" fmla="*/ 0 h 1479240"/>
                      <a:gd name="connsiteX1" fmla="*/ 359798 w 1010745"/>
                      <a:gd name="connsiteY1" fmla="*/ 0 h 1479240"/>
                      <a:gd name="connsiteX2" fmla="*/ 941689 w 1010745"/>
                      <a:gd name="connsiteY2" fmla="*/ 1146595 h 1479240"/>
                      <a:gd name="connsiteX3" fmla="*/ 716472 w 1010745"/>
                      <a:gd name="connsiteY3" fmla="*/ 1469128 h 1479240"/>
                      <a:gd name="connsiteX4" fmla="*/ 41479 w 1010745"/>
                      <a:gd name="connsiteY4" fmla="*/ 977577 h 1479240"/>
                      <a:gd name="connsiteX5" fmla="*/ 21528 w 1010745"/>
                      <a:gd name="connsiteY5" fmla="*/ 0 h 1479240"/>
                      <a:gd name="connsiteX0" fmla="*/ 0 w 989217"/>
                      <a:gd name="connsiteY0" fmla="*/ 0 h 1479240"/>
                      <a:gd name="connsiteX1" fmla="*/ 338270 w 989217"/>
                      <a:gd name="connsiteY1" fmla="*/ 0 h 1479240"/>
                      <a:gd name="connsiteX2" fmla="*/ 920161 w 989217"/>
                      <a:gd name="connsiteY2" fmla="*/ 1146595 h 1479240"/>
                      <a:gd name="connsiteX3" fmla="*/ 694944 w 989217"/>
                      <a:gd name="connsiteY3" fmla="*/ 1469128 h 1479240"/>
                      <a:gd name="connsiteX4" fmla="*/ 19951 w 989217"/>
                      <a:gd name="connsiteY4" fmla="*/ 977577 h 1479240"/>
                      <a:gd name="connsiteX5" fmla="*/ 0 w 989217"/>
                      <a:gd name="connsiteY5" fmla="*/ 0 h 1479240"/>
                      <a:gd name="connsiteX0" fmla="*/ 0 w 992542"/>
                      <a:gd name="connsiteY0" fmla="*/ 146304 h 1479240"/>
                      <a:gd name="connsiteX1" fmla="*/ 341595 w 992542"/>
                      <a:gd name="connsiteY1" fmla="*/ 0 h 1479240"/>
                      <a:gd name="connsiteX2" fmla="*/ 923486 w 992542"/>
                      <a:gd name="connsiteY2" fmla="*/ 1146595 h 1479240"/>
                      <a:gd name="connsiteX3" fmla="*/ 698269 w 992542"/>
                      <a:gd name="connsiteY3" fmla="*/ 1469128 h 1479240"/>
                      <a:gd name="connsiteX4" fmla="*/ 23276 w 992542"/>
                      <a:gd name="connsiteY4" fmla="*/ 977577 h 1479240"/>
                      <a:gd name="connsiteX5" fmla="*/ 0 w 992542"/>
                      <a:gd name="connsiteY5" fmla="*/ 146304 h 1479240"/>
                      <a:gd name="connsiteX0" fmla="*/ 32340 w 1024882"/>
                      <a:gd name="connsiteY0" fmla="*/ 146304 h 1479240"/>
                      <a:gd name="connsiteX1" fmla="*/ 373935 w 1024882"/>
                      <a:gd name="connsiteY1" fmla="*/ 0 h 1479240"/>
                      <a:gd name="connsiteX2" fmla="*/ 955826 w 1024882"/>
                      <a:gd name="connsiteY2" fmla="*/ 1146595 h 1479240"/>
                      <a:gd name="connsiteX3" fmla="*/ 730609 w 1024882"/>
                      <a:gd name="connsiteY3" fmla="*/ 1469128 h 1479240"/>
                      <a:gd name="connsiteX4" fmla="*/ 55616 w 1024882"/>
                      <a:gd name="connsiteY4" fmla="*/ 977577 h 1479240"/>
                      <a:gd name="connsiteX5" fmla="*/ 32340 w 1024882"/>
                      <a:gd name="connsiteY5" fmla="*/ 146304 h 1479240"/>
                      <a:gd name="connsiteX0" fmla="*/ 33787 w 1019679"/>
                      <a:gd name="connsiteY0" fmla="*/ 66502 h 1479240"/>
                      <a:gd name="connsiteX1" fmla="*/ 368732 w 1019679"/>
                      <a:gd name="connsiteY1" fmla="*/ 0 h 1479240"/>
                      <a:gd name="connsiteX2" fmla="*/ 950623 w 1019679"/>
                      <a:gd name="connsiteY2" fmla="*/ 1146595 h 1479240"/>
                      <a:gd name="connsiteX3" fmla="*/ 725406 w 1019679"/>
                      <a:gd name="connsiteY3" fmla="*/ 1469128 h 1479240"/>
                      <a:gd name="connsiteX4" fmla="*/ 50413 w 1019679"/>
                      <a:gd name="connsiteY4" fmla="*/ 977577 h 1479240"/>
                      <a:gd name="connsiteX5" fmla="*/ 33787 w 1019679"/>
                      <a:gd name="connsiteY5" fmla="*/ 66502 h 1479240"/>
                      <a:gd name="connsiteX0" fmla="*/ 39705 w 1025597"/>
                      <a:gd name="connsiteY0" fmla="*/ 66502 h 1479240"/>
                      <a:gd name="connsiteX1" fmla="*/ 374650 w 1025597"/>
                      <a:gd name="connsiteY1" fmla="*/ 0 h 1479240"/>
                      <a:gd name="connsiteX2" fmla="*/ 956541 w 1025597"/>
                      <a:gd name="connsiteY2" fmla="*/ 1146595 h 1479240"/>
                      <a:gd name="connsiteX3" fmla="*/ 731324 w 1025597"/>
                      <a:gd name="connsiteY3" fmla="*/ 1469128 h 1479240"/>
                      <a:gd name="connsiteX4" fmla="*/ 56331 w 1025597"/>
                      <a:gd name="connsiteY4" fmla="*/ 977577 h 1479240"/>
                      <a:gd name="connsiteX5" fmla="*/ 39705 w 1025597"/>
                      <a:gd name="connsiteY5" fmla="*/ 66502 h 1479240"/>
                      <a:gd name="connsiteX0" fmla="*/ 39705 w 1000783"/>
                      <a:gd name="connsiteY0" fmla="*/ 66502 h 1478927"/>
                      <a:gd name="connsiteX1" fmla="*/ 374650 w 1000783"/>
                      <a:gd name="connsiteY1" fmla="*/ 0 h 1478927"/>
                      <a:gd name="connsiteX2" fmla="*/ 923290 w 1000783"/>
                      <a:gd name="connsiteY2" fmla="*/ 1136620 h 1478927"/>
                      <a:gd name="connsiteX3" fmla="*/ 731324 w 1000783"/>
                      <a:gd name="connsiteY3" fmla="*/ 1469128 h 1478927"/>
                      <a:gd name="connsiteX4" fmla="*/ 56331 w 1000783"/>
                      <a:gd name="connsiteY4" fmla="*/ 977577 h 1478927"/>
                      <a:gd name="connsiteX5" fmla="*/ 39705 w 1000783"/>
                      <a:gd name="connsiteY5" fmla="*/ 66502 h 1478927"/>
                      <a:gd name="connsiteX0" fmla="*/ 39705 w 1011118"/>
                      <a:gd name="connsiteY0" fmla="*/ 66502 h 1478118"/>
                      <a:gd name="connsiteX1" fmla="*/ 374650 w 1011118"/>
                      <a:gd name="connsiteY1" fmla="*/ 0 h 1478118"/>
                      <a:gd name="connsiteX2" fmla="*/ 923290 w 1011118"/>
                      <a:gd name="connsiteY2" fmla="*/ 1136620 h 1478118"/>
                      <a:gd name="connsiteX3" fmla="*/ 731324 w 1011118"/>
                      <a:gd name="connsiteY3" fmla="*/ 1469128 h 1478118"/>
                      <a:gd name="connsiteX4" fmla="*/ 56331 w 1011118"/>
                      <a:gd name="connsiteY4" fmla="*/ 977577 h 1478118"/>
                      <a:gd name="connsiteX5" fmla="*/ 39705 w 1011118"/>
                      <a:gd name="connsiteY5" fmla="*/ 66502 h 1478118"/>
                      <a:gd name="connsiteX0" fmla="*/ 39705 w 1020876"/>
                      <a:gd name="connsiteY0" fmla="*/ 66502 h 1477709"/>
                      <a:gd name="connsiteX1" fmla="*/ 374650 w 1020876"/>
                      <a:gd name="connsiteY1" fmla="*/ 0 h 1477709"/>
                      <a:gd name="connsiteX2" fmla="*/ 936590 w 1020876"/>
                      <a:gd name="connsiteY2" fmla="*/ 1119994 h 1477709"/>
                      <a:gd name="connsiteX3" fmla="*/ 731324 w 1020876"/>
                      <a:gd name="connsiteY3" fmla="*/ 1469128 h 1477709"/>
                      <a:gd name="connsiteX4" fmla="*/ 56331 w 1020876"/>
                      <a:gd name="connsiteY4" fmla="*/ 977577 h 1477709"/>
                      <a:gd name="connsiteX5" fmla="*/ 39705 w 1020876"/>
                      <a:gd name="connsiteY5" fmla="*/ 66502 h 1477709"/>
                      <a:gd name="connsiteX0" fmla="*/ 39705 w 1020876"/>
                      <a:gd name="connsiteY0" fmla="*/ 66502 h 1477709"/>
                      <a:gd name="connsiteX1" fmla="*/ 374650 w 1020876"/>
                      <a:gd name="connsiteY1" fmla="*/ 0 h 1477709"/>
                      <a:gd name="connsiteX2" fmla="*/ 678121 w 1020876"/>
                      <a:gd name="connsiteY2" fmla="*/ 591868 h 1477709"/>
                      <a:gd name="connsiteX3" fmla="*/ 936590 w 1020876"/>
                      <a:gd name="connsiteY3" fmla="*/ 1119994 h 1477709"/>
                      <a:gd name="connsiteX4" fmla="*/ 731324 w 1020876"/>
                      <a:gd name="connsiteY4" fmla="*/ 1469128 h 1477709"/>
                      <a:gd name="connsiteX5" fmla="*/ 56331 w 1020876"/>
                      <a:gd name="connsiteY5" fmla="*/ 977577 h 1477709"/>
                      <a:gd name="connsiteX6" fmla="*/ 39705 w 1020876"/>
                      <a:gd name="connsiteY6" fmla="*/ 66502 h 1477709"/>
                      <a:gd name="connsiteX0" fmla="*/ 39705 w 1020876"/>
                      <a:gd name="connsiteY0" fmla="*/ 66502 h 1477709"/>
                      <a:gd name="connsiteX1" fmla="*/ 374650 w 1020876"/>
                      <a:gd name="connsiteY1" fmla="*/ 0 h 1477709"/>
                      <a:gd name="connsiteX2" fmla="*/ 442039 w 1020876"/>
                      <a:gd name="connsiteY2" fmla="*/ 827949 h 1477709"/>
                      <a:gd name="connsiteX3" fmla="*/ 936590 w 1020876"/>
                      <a:gd name="connsiteY3" fmla="*/ 1119994 h 1477709"/>
                      <a:gd name="connsiteX4" fmla="*/ 731324 w 1020876"/>
                      <a:gd name="connsiteY4" fmla="*/ 1469128 h 1477709"/>
                      <a:gd name="connsiteX5" fmla="*/ 56331 w 1020876"/>
                      <a:gd name="connsiteY5" fmla="*/ 977577 h 1477709"/>
                      <a:gd name="connsiteX6" fmla="*/ 39705 w 1020876"/>
                      <a:gd name="connsiteY6" fmla="*/ 66502 h 1477709"/>
                      <a:gd name="connsiteX0" fmla="*/ 39705 w 1020876"/>
                      <a:gd name="connsiteY0" fmla="*/ 66502 h 1477709"/>
                      <a:gd name="connsiteX1" fmla="*/ 374650 w 1020876"/>
                      <a:gd name="connsiteY1" fmla="*/ 0 h 1477709"/>
                      <a:gd name="connsiteX2" fmla="*/ 442039 w 1020876"/>
                      <a:gd name="connsiteY2" fmla="*/ 827949 h 1477709"/>
                      <a:gd name="connsiteX3" fmla="*/ 936590 w 1020876"/>
                      <a:gd name="connsiteY3" fmla="*/ 1119994 h 1477709"/>
                      <a:gd name="connsiteX4" fmla="*/ 731324 w 1020876"/>
                      <a:gd name="connsiteY4" fmla="*/ 1469128 h 1477709"/>
                      <a:gd name="connsiteX5" fmla="*/ 56331 w 1020876"/>
                      <a:gd name="connsiteY5" fmla="*/ 977577 h 1477709"/>
                      <a:gd name="connsiteX6" fmla="*/ 39705 w 1020876"/>
                      <a:gd name="connsiteY6" fmla="*/ 66502 h 1477709"/>
                      <a:gd name="connsiteX0" fmla="*/ 39705 w 1020876"/>
                      <a:gd name="connsiteY0" fmla="*/ 66502 h 1477709"/>
                      <a:gd name="connsiteX1" fmla="*/ 374650 w 1020876"/>
                      <a:gd name="connsiteY1" fmla="*/ 0 h 1477709"/>
                      <a:gd name="connsiteX2" fmla="*/ 442039 w 1020876"/>
                      <a:gd name="connsiteY2" fmla="*/ 827949 h 1477709"/>
                      <a:gd name="connsiteX3" fmla="*/ 936590 w 1020876"/>
                      <a:gd name="connsiteY3" fmla="*/ 1119994 h 1477709"/>
                      <a:gd name="connsiteX4" fmla="*/ 731324 w 1020876"/>
                      <a:gd name="connsiteY4" fmla="*/ 1469128 h 1477709"/>
                      <a:gd name="connsiteX5" fmla="*/ 56331 w 1020876"/>
                      <a:gd name="connsiteY5" fmla="*/ 977577 h 1477709"/>
                      <a:gd name="connsiteX6" fmla="*/ 39705 w 1020876"/>
                      <a:gd name="connsiteY6" fmla="*/ 66502 h 1477709"/>
                      <a:gd name="connsiteX0" fmla="*/ 39705 w 1021741"/>
                      <a:gd name="connsiteY0" fmla="*/ 66502 h 1471218"/>
                      <a:gd name="connsiteX1" fmla="*/ 374650 w 1021741"/>
                      <a:gd name="connsiteY1" fmla="*/ 0 h 1471218"/>
                      <a:gd name="connsiteX2" fmla="*/ 442039 w 1021741"/>
                      <a:gd name="connsiteY2" fmla="*/ 827949 h 1471218"/>
                      <a:gd name="connsiteX3" fmla="*/ 936590 w 1021741"/>
                      <a:gd name="connsiteY3" fmla="*/ 1119994 h 1471218"/>
                      <a:gd name="connsiteX4" fmla="*/ 734649 w 1021741"/>
                      <a:gd name="connsiteY4" fmla="*/ 1462478 h 1471218"/>
                      <a:gd name="connsiteX5" fmla="*/ 56331 w 1021741"/>
                      <a:gd name="connsiteY5" fmla="*/ 977577 h 1471218"/>
                      <a:gd name="connsiteX6" fmla="*/ 39705 w 1021741"/>
                      <a:gd name="connsiteY6" fmla="*/ 66502 h 1471218"/>
                      <a:gd name="connsiteX0" fmla="*/ 39705 w 1023248"/>
                      <a:gd name="connsiteY0" fmla="*/ 66502 h 1475295"/>
                      <a:gd name="connsiteX1" fmla="*/ 374650 w 1023248"/>
                      <a:gd name="connsiteY1" fmla="*/ 0 h 1475295"/>
                      <a:gd name="connsiteX2" fmla="*/ 442039 w 1023248"/>
                      <a:gd name="connsiteY2" fmla="*/ 827949 h 1475295"/>
                      <a:gd name="connsiteX3" fmla="*/ 936590 w 1023248"/>
                      <a:gd name="connsiteY3" fmla="*/ 1119994 h 1475295"/>
                      <a:gd name="connsiteX4" fmla="*/ 734649 w 1023248"/>
                      <a:gd name="connsiteY4" fmla="*/ 1462478 h 1475295"/>
                      <a:gd name="connsiteX5" fmla="*/ 56331 w 1023248"/>
                      <a:gd name="connsiteY5" fmla="*/ 977577 h 1475295"/>
                      <a:gd name="connsiteX6" fmla="*/ 39705 w 1023248"/>
                      <a:gd name="connsiteY6" fmla="*/ 66502 h 1475295"/>
                      <a:gd name="connsiteX0" fmla="*/ 39705 w 1023248"/>
                      <a:gd name="connsiteY0" fmla="*/ 66502 h 1475295"/>
                      <a:gd name="connsiteX1" fmla="*/ 374650 w 1023248"/>
                      <a:gd name="connsiteY1" fmla="*/ 0 h 1475295"/>
                      <a:gd name="connsiteX2" fmla="*/ 442039 w 1023248"/>
                      <a:gd name="connsiteY2" fmla="*/ 827949 h 1475295"/>
                      <a:gd name="connsiteX3" fmla="*/ 936590 w 1023248"/>
                      <a:gd name="connsiteY3" fmla="*/ 1119994 h 1475295"/>
                      <a:gd name="connsiteX4" fmla="*/ 734649 w 1023248"/>
                      <a:gd name="connsiteY4" fmla="*/ 1462478 h 1475295"/>
                      <a:gd name="connsiteX5" fmla="*/ 56331 w 1023248"/>
                      <a:gd name="connsiteY5" fmla="*/ 977577 h 1475295"/>
                      <a:gd name="connsiteX6" fmla="*/ 39705 w 1023248"/>
                      <a:gd name="connsiteY6" fmla="*/ 66502 h 1475295"/>
                      <a:gd name="connsiteX0" fmla="*/ 39705 w 1023248"/>
                      <a:gd name="connsiteY0" fmla="*/ 66502 h 1472081"/>
                      <a:gd name="connsiteX1" fmla="*/ 374650 w 1023248"/>
                      <a:gd name="connsiteY1" fmla="*/ 0 h 1472081"/>
                      <a:gd name="connsiteX2" fmla="*/ 442039 w 1023248"/>
                      <a:gd name="connsiteY2" fmla="*/ 827949 h 1472081"/>
                      <a:gd name="connsiteX3" fmla="*/ 936590 w 1023248"/>
                      <a:gd name="connsiteY3" fmla="*/ 1119994 h 1472081"/>
                      <a:gd name="connsiteX4" fmla="*/ 734649 w 1023248"/>
                      <a:gd name="connsiteY4" fmla="*/ 1459153 h 1472081"/>
                      <a:gd name="connsiteX5" fmla="*/ 56331 w 1023248"/>
                      <a:gd name="connsiteY5" fmla="*/ 977577 h 1472081"/>
                      <a:gd name="connsiteX6" fmla="*/ 39705 w 1023248"/>
                      <a:gd name="connsiteY6" fmla="*/ 66502 h 1472081"/>
                      <a:gd name="connsiteX0" fmla="*/ 39705 w 1023248"/>
                      <a:gd name="connsiteY0" fmla="*/ 70065 h 1475644"/>
                      <a:gd name="connsiteX1" fmla="*/ 360401 w 1023248"/>
                      <a:gd name="connsiteY1" fmla="*/ 0 h 1475644"/>
                      <a:gd name="connsiteX2" fmla="*/ 442039 w 1023248"/>
                      <a:gd name="connsiteY2" fmla="*/ 831512 h 1475644"/>
                      <a:gd name="connsiteX3" fmla="*/ 936590 w 1023248"/>
                      <a:gd name="connsiteY3" fmla="*/ 1123557 h 1475644"/>
                      <a:gd name="connsiteX4" fmla="*/ 734649 w 1023248"/>
                      <a:gd name="connsiteY4" fmla="*/ 1462716 h 1475644"/>
                      <a:gd name="connsiteX5" fmla="*/ 56331 w 1023248"/>
                      <a:gd name="connsiteY5" fmla="*/ 981140 h 1475644"/>
                      <a:gd name="connsiteX6" fmla="*/ 39705 w 1023248"/>
                      <a:gd name="connsiteY6" fmla="*/ 70065 h 1475644"/>
                      <a:gd name="connsiteX0" fmla="*/ 39705 w 1023248"/>
                      <a:gd name="connsiteY0" fmla="*/ 23754 h 1429333"/>
                      <a:gd name="connsiteX1" fmla="*/ 374650 w 1023248"/>
                      <a:gd name="connsiteY1" fmla="*/ 0 h 1429333"/>
                      <a:gd name="connsiteX2" fmla="*/ 442039 w 1023248"/>
                      <a:gd name="connsiteY2" fmla="*/ 785201 h 1429333"/>
                      <a:gd name="connsiteX3" fmla="*/ 936590 w 1023248"/>
                      <a:gd name="connsiteY3" fmla="*/ 1077246 h 1429333"/>
                      <a:gd name="connsiteX4" fmla="*/ 734649 w 1023248"/>
                      <a:gd name="connsiteY4" fmla="*/ 1416405 h 1429333"/>
                      <a:gd name="connsiteX5" fmla="*/ 56331 w 1023248"/>
                      <a:gd name="connsiteY5" fmla="*/ 934829 h 1429333"/>
                      <a:gd name="connsiteX6" fmla="*/ 39705 w 1023248"/>
                      <a:gd name="connsiteY6" fmla="*/ 23754 h 1429333"/>
                      <a:gd name="connsiteX0" fmla="*/ 39705 w 1025192"/>
                      <a:gd name="connsiteY0" fmla="*/ 23754 h 1391610"/>
                      <a:gd name="connsiteX1" fmla="*/ 374650 w 1025192"/>
                      <a:gd name="connsiteY1" fmla="*/ 0 h 1391610"/>
                      <a:gd name="connsiteX2" fmla="*/ 442039 w 1025192"/>
                      <a:gd name="connsiteY2" fmla="*/ 785201 h 1391610"/>
                      <a:gd name="connsiteX3" fmla="*/ 936590 w 1025192"/>
                      <a:gd name="connsiteY3" fmla="*/ 1077246 h 1391610"/>
                      <a:gd name="connsiteX4" fmla="*/ 741773 w 1025192"/>
                      <a:gd name="connsiteY4" fmla="*/ 1377219 h 1391610"/>
                      <a:gd name="connsiteX5" fmla="*/ 56331 w 1025192"/>
                      <a:gd name="connsiteY5" fmla="*/ 934829 h 1391610"/>
                      <a:gd name="connsiteX6" fmla="*/ 39705 w 1025192"/>
                      <a:gd name="connsiteY6" fmla="*/ 23754 h 1391610"/>
                      <a:gd name="connsiteX0" fmla="*/ 39705 w 1032528"/>
                      <a:gd name="connsiteY0" fmla="*/ 23754 h 1391610"/>
                      <a:gd name="connsiteX1" fmla="*/ 374650 w 1032528"/>
                      <a:gd name="connsiteY1" fmla="*/ 0 h 1391610"/>
                      <a:gd name="connsiteX2" fmla="*/ 442039 w 1032528"/>
                      <a:gd name="connsiteY2" fmla="*/ 785201 h 1391610"/>
                      <a:gd name="connsiteX3" fmla="*/ 936590 w 1032528"/>
                      <a:gd name="connsiteY3" fmla="*/ 1077246 h 1391610"/>
                      <a:gd name="connsiteX4" fmla="*/ 766709 w 1032528"/>
                      <a:gd name="connsiteY4" fmla="*/ 1377219 h 1391610"/>
                      <a:gd name="connsiteX5" fmla="*/ 56331 w 1032528"/>
                      <a:gd name="connsiteY5" fmla="*/ 934829 h 1391610"/>
                      <a:gd name="connsiteX6" fmla="*/ 39705 w 1032528"/>
                      <a:gd name="connsiteY6" fmla="*/ 23754 h 1391610"/>
                      <a:gd name="connsiteX0" fmla="*/ 39705 w 1019653"/>
                      <a:gd name="connsiteY0" fmla="*/ 23754 h 1395795"/>
                      <a:gd name="connsiteX1" fmla="*/ 374650 w 1019653"/>
                      <a:gd name="connsiteY1" fmla="*/ 0 h 1395795"/>
                      <a:gd name="connsiteX2" fmla="*/ 442039 w 1019653"/>
                      <a:gd name="connsiteY2" fmla="*/ 785201 h 1395795"/>
                      <a:gd name="connsiteX3" fmla="*/ 936590 w 1019653"/>
                      <a:gd name="connsiteY3" fmla="*/ 1077246 h 1395795"/>
                      <a:gd name="connsiteX4" fmla="*/ 766709 w 1019653"/>
                      <a:gd name="connsiteY4" fmla="*/ 1377219 h 1395795"/>
                      <a:gd name="connsiteX5" fmla="*/ 56331 w 1019653"/>
                      <a:gd name="connsiteY5" fmla="*/ 934829 h 1395795"/>
                      <a:gd name="connsiteX6" fmla="*/ 39705 w 1019653"/>
                      <a:gd name="connsiteY6" fmla="*/ 23754 h 1395795"/>
                      <a:gd name="connsiteX0" fmla="*/ 39705 w 1018070"/>
                      <a:gd name="connsiteY0" fmla="*/ 23754 h 1395628"/>
                      <a:gd name="connsiteX1" fmla="*/ 374650 w 1018070"/>
                      <a:gd name="connsiteY1" fmla="*/ 0 h 1395628"/>
                      <a:gd name="connsiteX2" fmla="*/ 442039 w 1018070"/>
                      <a:gd name="connsiteY2" fmla="*/ 785201 h 1395628"/>
                      <a:gd name="connsiteX3" fmla="*/ 936590 w 1018070"/>
                      <a:gd name="connsiteY3" fmla="*/ 1077246 h 1395628"/>
                      <a:gd name="connsiteX4" fmla="*/ 766709 w 1018070"/>
                      <a:gd name="connsiteY4" fmla="*/ 1377219 h 1395628"/>
                      <a:gd name="connsiteX5" fmla="*/ 56331 w 1018070"/>
                      <a:gd name="connsiteY5" fmla="*/ 934829 h 1395628"/>
                      <a:gd name="connsiteX6" fmla="*/ 39705 w 1018070"/>
                      <a:gd name="connsiteY6" fmla="*/ 23754 h 1395628"/>
                      <a:gd name="connsiteX0" fmla="*/ 37699 w 1016064"/>
                      <a:gd name="connsiteY0" fmla="*/ 23754 h 1395628"/>
                      <a:gd name="connsiteX1" fmla="*/ 372644 w 1016064"/>
                      <a:gd name="connsiteY1" fmla="*/ 0 h 1395628"/>
                      <a:gd name="connsiteX2" fmla="*/ 440033 w 1016064"/>
                      <a:gd name="connsiteY2" fmla="*/ 785201 h 1395628"/>
                      <a:gd name="connsiteX3" fmla="*/ 934584 w 1016064"/>
                      <a:gd name="connsiteY3" fmla="*/ 1077246 h 1395628"/>
                      <a:gd name="connsiteX4" fmla="*/ 764703 w 1016064"/>
                      <a:gd name="connsiteY4" fmla="*/ 1377219 h 1395628"/>
                      <a:gd name="connsiteX5" fmla="*/ 61450 w 1016064"/>
                      <a:gd name="connsiteY5" fmla="*/ 927704 h 1395628"/>
                      <a:gd name="connsiteX6" fmla="*/ 37699 w 1016064"/>
                      <a:gd name="connsiteY6" fmla="*/ 23754 h 1395628"/>
                      <a:gd name="connsiteX0" fmla="*/ 37699 w 1016064"/>
                      <a:gd name="connsiteY0" fmla="*/ 23754 h 1395628"/>
                      <a:gd name="connsiteX1" fmla="*/ 372644 w 1016064"/>
                      <a:gd name="connsiteY1" fmla="*/ 0 h 1395628"/>
                      <a:gd name="connsiteX2" fmla="*/ 440033 w 1016064"/>
                      <a:gd name="connsiteY2" fmla="*/ 785201 h 1395628"/>
                      <a:gd name="connsiteX3" fmla="*/ 934584 w 1016064"/>
                      <a:gd name="connsiteY3" fmla="*/ 1077246 h 1395628"/>
                      <a:gd name="connsiteX4" fmla="*/ 764703 w 1016064"/>
                      <a:gd name="connsiteY4" fmla="*/ 1377219 h 1395628"/>
                      <a:gd name="connsiteX5" fmla="*/ 61450 w 1016064"/>
                      <a:gd name="connsiteY5" fmla="*/ 927704 h 1395628"/>
                      <a:gd name="connsiteX6" fmla="*/ 37699 w 1016064"/>
                      <a:gd name="connsiteY6" fmla="*/ 23754 h 1395628"/>
                      <a:gd name="connsiteX0" fmla="*/ 37699 w 1016064"/>
                      <a:gd name="connsiteY0" fmla="*/ 23754 h 1395628"/>
                      <a:gd name="connsiteX1" fmla="*/ 372644 w 1016064"/>
                      <a:gd name="connsiteY1" fmla="*/ 0 h 1395628"/>
                      <a:gd name="connsiteX2" fmla="*/ 440033 w 1016064"/>
                      <a:gd name="connsiteY2" fmla="*/ 785201 h 1395628"/>
                      <a:gd name="connsiteX3" fmla="*/ 934584 w 1016064"/>
                      <a:gd name="connsiteY3" fmla="*/ 1077246 h 1395628"/>
                      <a:gd name="connsiteX4" fmla="*/ 764703 w 1016064"/>
                      <a:gd name="connsiteY4" fmla="*/ 1377219 h 1395628"/>
                      <a:gd name="connsiteX5" fmla="*/ 61450 w 1016064"/>
                      <a:gd name="connsiteY5" fmla="*/ 927704 h 1395628"/>
                      <a:gd name="connsiteX6" fmla="*/ 37699 w 1016064"/>
                      <a:gd name="connsiteY6" fmla="*/ 23754 h 1395628"/>
                      <a:gd name="connsiteX0" fmla="*/ 37699 w 1016064"/>
                      <a:gd name="connsiteY0" fmla="*/ 23754 h 1395628"/>
                      <a:gd name="connsiteX1" fmla="*/ 372644 w 1016064"/>
                      <a:gd name="connsiteY1" fmla="*/ 0 h 1395628"/>
                      <a:gd name="connsiteX2" fmla="*/ 440033 w 1016064"/>
                      <a:gd name="connsiteY2" fmla="*/ 785201 h 1395628"/>
                      <a:gd name="connsiteX3" fmla="*/ 934584 w 1016064"/>
                      <a:gd name="connsiteY3" fmla="*/ 1077246 h 1395628"/>
                      <a:gd name="connsiteX4" fmla="*/ 764703 w 1016064"/>
                      <a:gd name="connsiteY4" fmla="*/ 1377219 h 1395628"/>
                      <a:gd name="connsiteX5" fmla="*/ 61450 w 1016064"/>
                      <a:gd name="connsiteY5" fmla="*/ 927704 h 1395628"/>
                      <a:gd name="connsiteX6" fmla="*/ 37699 w 1016064"/>
                      <a:gd name="connsiteY6" fmla="*/ 23754 h 1395628"/>
                      <a:gd name="connsiteX0" fmla="*/ 37699 w 1014256"/>
                      <a:gd name="connsiteY0" fmla="*/ 23754 h 1399017"/>
                      <a:gd name="connsiteX1" fmla="*/ 372644 w 1014256"/>
                      <a:gd name="connsiteY1" fmla="*/ 0 h 1399017"/>
                      <a:gd name="connsiteX2" fmla="*/ 440033 w 1014256"/>
                      <a:gd name="connsiteY2" fmla="*/ 785201 h 1399017"/>
                      <a:gd name="connsiteX3" fmla="*/ 934584 w 1014256"/>
                      <a:gd name="connsiteY3" fmla="*/ 1077246 h 1399017"/>
                      <a:gd name="connsiteX4" fmla="*/ 757579 w 1014256"/>
                      <a:gd name="connsiteY4" fmla="*/ 1380781 h 1399017"/>
                      <a:gd name="connsiteX5" fmla="*/ 61450 w 1014256"/>
                      <a:gd name="connsiteY5" fmla="*/ 927704 h 1399017"/>
                      <a:gd name="connsiteX6" fmla="*/ 37699 w 1014256"/>
                      <a:gd name="connsiteY6" fmla="*/ 23754 h 1399017"/>
                      <a:gd name="connsiteX0" fmla="*/ 37699 w 1014256"/>
                      <a:gd name="connsiteY0" fmla="*/ 23754 h 1399017"/>
                      <a:gd name="connsiteX1" fmla="*/ 372644 w 1014256"/>
                      <a:gd name="connsiteY1" fmla="*/ 0 h 1399017"/>
                      <a:gd name="connsiteX2" fmla="*/ 440033 w 1014256"/>
                      <a:gd name="connsiteY2" fmla="*/ 785201 h 1399017"/>
                      <a:gd name="connsiteX3" fmla="*/ 934584 w 1014256"/>
                      <a:gd name="connsiteY3" fmla="*/ 1077246 h 1399017"/>
                      <a:gd name="connsiteX4" fmla="*/ 757579 w 1014256"/>
                      <a:gd name="connsiteY4" fmla="*/ 1380781 h 1399017"/>
                      <a:gd name="connsiteX5" fmla="*/ 61450 w 1014256"/>
                      <a:gd name="connsiteY5" fmla="*/ 927704 h 1399017"/>
                      <a:gd name="connsiteX6" fmla="*/ 37699 w 1014256"/>
                      <a:gd name="connsiteY6" fmla="*/ 23754 h 1399017"/>
                      <a:gd name="connsiteX0" fmla="*/ 29786 w 1006343"/>
                      <a:gd name="connsiteY0" fmla="*/ 23754 h 1399017"/>
                      <a:gd name="connsiteX1" fmla="*/ 364731 w 1006343"/>
                      <a:gd name="connsiteY1" fmla="*/ 0 h 1399017"/>
                      <a:gd name="connsiteX2" fmla="*/ 432120 w 1006343"/>
                      <a:gd name="connsiteY2" fmla="*/ 785201 h 1399017"/>
                      <a:gd name="connsiteX3" fmla="*/ 926671 w 1006343"/>
                      <a:gd name="connsiteY3" fmla="*/ 1077246 h 1399017"/>
                      <a:gd name="connsiteX4" fmla="*/ 749666 w 1006343"/>
                      <a:gd name="connsiteY4" fmla="*/ 1380781 h 1399017"/>
                      <a:gd name="connsiteX5" fmla="*/ 53537 w 1006343"/>
                      <a:gd name="connsiteY5" fmla="*/ 927704 h 1399017"/>
                      <a:gd name="connsiteX6" fmla="*/ 29786 w 1006343"/>
                      <a:gd name="connsiteY6" fmla="*/ 23754 h 1399017"/>
                      <a:gd name="connsiteX0" fmla="*/ 26728 w 1003285"/>
                      <a:gd name="connsiteY0" fmla="*/ 23754 h 1399017"/>
                      <a:gd name="connsiteX1" fmla="*/ 361673 w 1003285"/>
                      <a:gd name="connsiteY1" fmla="*/ 0 h 1399017"/>
                      <a:gd name="connsiteX2" fmla="*/ 429062 w 1003285"/>
                      <a:gd name="connsiteY2" fmla="*/ 785201 h 1399017"/>
                      <a:gd name="connsiteX3" fmla="*/ 923613 w 1003285"/>
                      <a:gd name="connsiteY3" fmla="*/ 1077246 h 1399017"/>
                      <a:gd name="connsiteX4" fmla="*/ 746608 w 1003285"/>
                      <a:gd name="connsiteY4" fmla="*/ 1380781 h 1399017"/>
                      <a:gd name="connsiteX5" fmla="*/ 50479 w 1003285"/>
                      <a:gd name="connsiteY5" fmla="*/ 927704 h 1399017"/>
                      <a:gd name="connsiteX6" fmla="*/ 26728 w 1003285"/>
                      <a:gd name="connsiteY6" fmla="*/ 23754 h 1399017"/>
                      <a:gd name="connsiteX0" fmla="*/ 26728 w 1003285"/>
                      <a:gd name="connsiteY0" fmla="*/ 23754 h 1399017"/>
                      <a:gd name="connsiteX1" fmla="*/ 361673 w 1003285"/>
                      <a:gd name="connsiteY1" fmla="*/ 0 h 1399017"/>
                      <a:gd name="connsiteX2" fmla="*/ 429062 w 1003285"/>
                      <a:gd name="connsiteY2" fmla="*/ 785201 h 1399017"/>
                      <a:gd name="connsiteX3" fmla="*/ 923613 w 1003285"/>
                      <a:gd name="connsiteY3" fmla="*/ 1077246 h 1399017"/>
                      <a:gd name="connsiteX4" fmla="*/ 746608 w 1003285"/>
                      <a:gd name="connsiteY4" fmla="*/ 1380781 h 1399017"/>
                      <a:gd name="connsiteX5" fmla="*/ 50479 w 1003285"/>
                      <a:gd name="connsiteY5" fmla="*/ 927704 h 1399017"/>
                      <a:gd name="connsiteX6" fmla="*/ 26728 w 1003285"/>
                      <a:gd name="connsiteY6" fmla="*/ 23754 h 1399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3285" h="1399017">
                        <a:moveTo>
                          <a:pt x="26728" y="23754"/>
                        </a:moveTo>
                        <a:cubicBezTo>
                          <a:pt x="138376" y="1587"/>
                          <a:pt x="250025" y="22167"/>
                          <a:pt x="361673" y="0"/>
                        </a:cubicBezTo>
                        <a:cubicBezTo>
                          <a:pt x="370835" y="275983"/>
                          <a:pt x="406599" y="509218"/>
                          <a:pt x="429062" y="785201"/>
                        </a:cubicBezTo>
                        <a:lnTo>
                          <a:pt x="923613" y="1077246"/>
                        </a:lnTo>
                        <a:cubicBezTo>
                          <a:pt x="1093252" y="1172329"/>
                          <a:pt x="972184" y="1475941"/>
                          <a:pt x="746608" y="1380781"/>
                        </a:cubicBezTo>
                        <a:cubicBezTo>
                          <a:pt x="660382" y="1337101"/>
                          <a:pt x="78503" y="1106281"/>
                          <a:pt x="50479" y="927704"/>
                        </a:cubicBezTo>
                        <a:cubicBezTo>
                          <a:pt x="29260" y="836480"/>
                          <a:pt x="-36372" y="272902"/>
                          <a:pt x="26728" y="23754"/>
                        </a:cubicBezTo>
                        <a:close/>
                      </a:path>
                    </a:pathLst>
                  </a:custGeom>
                  <a:solidFill>
                    <a:schemeClr val="tx2">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latin typeface="Cambria" panose="02040503050406030204" pitchFamily="18" charset="0"/>
                      <a:ea typeface="Cambria" panose="02040503050406030204" pitchFamily="18" charset="0"/>
                      <a:cs typeface="Arial" panose="020B0604020202020204" pitchFamily="34" charset="0"/>
                    </a:endParaRPr>
                  </a:p>
                </p:txBody>
              </p:sp>
              <p:sp>
                <p:nvSpPr>
                  <p:cNvPr id="50" name="Freeform 32">
                    <a:extLst>
                      <a:ext uri="{FF2B5EF4-FFF2-40B4-BE49-F238E27FC236}">
                        <a16:creationId xmlns:a16="http://schemas.microsoft.com/office/drawing/2014/main" id="{3C268442-8837-4605-9480-E7F079564761}"/>
                      </a:ext>
                    </a:extLst>
                  </p:cNvPr>
                  <p:cNvSpPr/>
                  <p:nvPr/>
                </p:nvSpPr>
                <p:spPr>
                  <a:xfrm flipH="1">
                    <a:off x="1607427" y="3428323"/>
                    <a:ext cx="1252720" cy="2928166"/>
                  </a:xfrm>
                  <a:custGeom>
                    <a:avLst/>
                    <a:gdLst>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149302 w 1499347"/>
                      <a:gd name="connsiteY4" fmla="*/ 1019866 h 1948953"/>
                      <a:gd name="connsiteX5" fmla="*/ 1281854 w 1499347"/>
                      <a:gd name="connsiteY5" fmla="*/ 1422881 h 1948953"/>
                      <a:gd name="connsiteX6" fmla="*/ 1460162 w 1499347"/>
                      <a:gd name="connsiteY6" fmla="*/ 1861793 h 1948953"/>
                      <a:gd name="connsiteX7" fmla="*/ 1080686 w 1499347"/>
                      <a:gd name="connsiteY7" fmla="*/ 1715489 h 1948953"/>
                      <a:gd name="connsiteX8" fmla="*/ 834013 w 1499347"/>
                      <a:gd name="connsiteY8" fmla="*/ 1255360 h 1948953"/>
                      <a:gd name="connsiteX9" fmla="*/ 828890 w 1499347"/>
                      <a:gd name="connsiteY9" fmla="*/ 1232262 h 1948953"/>
                      <a:gd name="connsiteX10" fmla="*/ 790706 w 1499347"/>
                      <a:gd name="connsiteY10" fmla="*/ 1245564 h 1948953"/>
                      <a:gd name="connsiteX11" fmla="*/ 582338 w 1499347"/>
                      <a:gd name="connsiteY11" fmla="*/ 1331440 h 1948953"/>
                      <a:gd name="connsiteX12" fmla="*/ 509186 w 1499347"/>
                      <a:gd name="connsiteY12" fmla="*/ 1884653 h 1948953"/>
                      <a:gd name="connsiteX13" fmla="*/ 157141 w 1499347"/>
                      <a:gd name="connsiteY13" fmla="*/ 1944090 h 1948953"/>
                      <a:gd name="connsiteX14" fmla="*/ 234864 w 1499347"/>
                      <a:gd name="connsiteY14" fmla="*/ 1665198 h 1948953"/>
                      <a:gd name="connsiteX15" fmla="*/ 253154 w 1499347"/>
                      <a:gd name="connsiteY15" fmla="*/ 1281148 h 1948953"/>
                      <a:gd name="connsiteX16" fmla="*/ 586907 w 1499347"/>
                      <a:gd name="connsiteY16" fmla="*/ 933679 h 1948953"/>
                      <a:gd name="connsiteX17" fmla="*/ 560591 w 1499347"/>
                      <a:gd name="connsiteY17" fmla="*/ 353242 h 1948953"/>
                      <a:gd name="connsiteX18" fmla="*/ 878920 w 1499347"/>
                      <a:gd name="connsiteY18"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34013 w 1499347"/>
                      <a:gd name="connsiteY7" fmla="*/ 1255360 h 1948953"/>
                      <a:gd name="connsiteX8" fmla="*/ 828890 w 1499347"/>
                      <a:gd name="connsiteY8" fmla="*/ 1232262 h 1948953"/>
                      <a:gd name="connsiteX9" fmla="*/ 790706 w 1499347"/>
                      <a:gd name="connsiteY9" fmla="*/ 1245564 h 1948953"/>
                      <a:gd name="connsiteX10" fmla="*/ 582338 w 1499347"/>
                      <a:gd name="connsiteY10" fmla="*/ 1331440 h 1948953"/>
                      <a:gd name="connsiteX11" fmla="*/ 509186 w 1499347"/>
                      <a:gd name="connsiteY11" fmla="*/ 1884653 h 1948953"/>
                      <a:gd name="connsiteX12" fmla="*/ 157141 w 1499347"/>
                      <a:gd name="connsiteY12" fmla="*/ 1944090 h 1948953"/>
                      <a:gd name="connsiteX13" fmla="*/ 234864 w 1499347"/>
                      <a:gd name="connsiteY13" fmla="*/ 1665198 h 1948953"/>
                      <a:gd name="connsiteX14" fmla="*/ 253154 w 1499347"/>
                      <a:gd name="connsiteY14" fmla="*/ 1281148 h 1948953"/>
                      <a:gd name="connsiteX15" fmla="*/ 586907 w 1499347"/>
                      <a:gd name="connsiteY15" fmla="*/ 933679 h 1948953"/>
                      <a:gd name="connsiteX16" fmla="*/ 560591 w 1499347"/>
                      <a:gd name="connsiteY16" fmla="*/ 353242 h 1948953"/>
                      <a:gd name="connsiteX17" fmla="*/ 878920 w 1499347"/>
                      <a:gd name="connsiteY17"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34013 w 1499347"/>
                      <a:gd name="connsiteY7" fmla="*/ 1255360 h 1948953"/>
                      <a:gd name="connsiteX8" fmla="*/ 828890 w 1499347"/>
                      <a:gd name="connsiteY8" fmla="*/ 1232262 h 1948953"/>
                      <a:gd name="connsiteX9" fmla="*/ 582338 w 1499347"/>
                      <a:gd name="connsiteY9" fmla="*/ 1331440 h 1948953"/>
                      <a:gd name="connsiteX10" fmla="*/ 509186 w 1499347"/>
                      <a:gd name="connsiteY10" fmla="*/ 1884653 h 1948953"/>
                      <a:gd name="connsiteX11" fmla="*/ 157141 w 1499347"/>
                      <a:gd name="connsiteY11" fmla="*/ 1944090 h 1948953"/>
                      <a:gd name="connsiteX12" fmla="*/ 234864 w 1499347"/>
                      <a:gd name="connsiteY12" fmla="*/ 1665198 h 1948953"/>
                      <a:gd name="connsiteX13" fmla="*/ 253154 w 1499347"/>
                      <a:gd name="connsiteY13" fmla="*/ 1281148 h 1948953"/>
                      <a:gd name="connsiteX14" fmla="*/ 586907 w 1499347"/>
                      <a:gd name="connsiteY14" fmla="*/ 933679 h 1948953"/>
                      <a:gd name="connsiteX15" fmla="*/ 560591 w 1499347"/>
                      <a:gd name="connsiteY15" fmla="*/ 353242 h 1948953"/>
                      <a:gd name="connsiteX16" fmla="*/ 878920 w 1499347"/>
                      <a:gd name="connsiteY16"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28890 w 1499347"/>
                      <a:gd name="connsiteY7" fmla="*/ 1232262 h 1948953"/>
                      <a:gd name="connsiteX8" fmla="*/ 582338 w 1499347"/>
                      <a:gd name="connsiteY8" fmla="*/ 1331440 h 1948953"/>
                      <a:gd name="connsiteX9" fmla="*/ 509186 w 1499347"/>
                      <a:gd name="connsiteY9" fmla="*/ 1884653 h 1948953"/>
                      <a:gd name="connsiteX10" fmla="*/ 157141 w 1499347"/>
                      <a:gd name="connsiteY10" fmla="*/ 1944090 h 1948953"/>
                      <a:gd name="connsiteX11" fmla="*/ 234864 w 1499347"/>
                      <a:gd name="connsiteY11" fmla="*/ 1665198 h 1948953"/>
                      <a:gd name="connsiteX12" fmla="*/ 253154 w 1499347"/>
                      <a:gd name="connsiteY12" fmla="*/ 1281148 h 1948953"/>
                      <a:gd name="connsiteX13" fmla="*/ 586907 w 1499347"/>
                      <a:gd name="connsiteY13" fmla="*/ 933679 h 1948953"/>
                      <a:gd name="connsiteX14" fmla="*/ 560591 w 1499347"/>
                      <a:gd name="connsiteY14" fmla="*/ 353242 h 1948953"/>
                      <a:gd name="connsiteX15" fmla="*/ 878920 w 1499347"/>
                      <a:gd name="connsiteY15"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28890 w 1499347"/>
                      <a:gd name="connsiteY7" fmla="*/ 1227690 h 1948953"/>
                      <a:gd name="connsiteX8" fmla="*/ 582338 w 1499347"/>
                      <a:gd name="connsiteY8" fmla="*/ 1331440 h 1948953"/>
                      <a:gd name="connsiteX9" fmla="*/ 509186 w 1499347"/>
                      <a:gd name="connsiteY9" fmla="*/ 1884653 h 1948953"/>
                      <a:gd name="connsiteX10" fmla="*/ 157141 w 1499347"/>
                      <a:gd name="connsiteY10" fmla="*/ 1944090 h 1948953"/>
                      <a:gd name="connsiteX11" fmla="*/ 234864 w 1499347"/>
                      <a:gd name="connsiteY11" fmla="*/ 1665198 h 1948953"/>
                      <a:gd name="connsiteX12" fmla="*/ 253154 w 1499347"/>
                      <a:gd name="connsiteY12" fmla="*/ 1281148 h 1948953"/>
                      <a:gd name="connsiteX13" fmla="*/ 586907 w 1499347"/>
                      <a:gd name="connsiteY13" fmla="*/ 933679 h 1948953"/>
                      <a:gd name="connsiteX14" fmla="*/ 560591 w 1499347"/>
                      <a:gd name="connsiteY14" fmla="*/ 353242 h 1948953"/>
                      <a:gd name="connsiteX15" fmla="*/ 878920 w 1499347"/>
                      <a:gd name="connsiteY15"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28890 w 1499347"/>
                      <a:gd name="connsiteY7" fmla="*/ 1227690 h 1948953"/>
                      <a:gd name="connsiteX8" fmla="*/ 582338 w 1499347"/>
                      <a:gd name="connsiteY8" fmla="*/ 1331440 h 1948953"/>
                      <a:gd name="connsiteX9" fmla="*/ 509186 w 1499347"/>
                      <a:gd name="connsiteY9" fmla="*/ 1884653 h 1948953"/>
                      <a:gd name="connsiteX10" fmla="*/ 157141 w 1499347"/>
                      <a:gd name="connsiteY10" fmla="*/ 1944090 h 1948953"/>
                      <a:gd name="connsiteX11" fmla="*/ 234864 w 1499347"/>
                      <a:gd name="connsiteY11" fmla="*/ 1665198 h 1948953"/>
                      <a:gd name="connsiteX12" fmla="*/ 253154 w 1499347"/>
                      <a:gd name="connsiteY12" fmla="*/ 1281148 h 1948953"/>
                      <a:gd name="connsiteX13" fmla="*/ 586907 w 1499347"/>
                      <a:gd name="connsiteY13" fmla="*/ 933679 h 1948953"/>
                      <a:gd name="connsiteX14" fmla="*/ 560591 w 1499347"/>
                      <a:gd name="connsiteY14" fmla="*/ 353242 h 1948953"/>
                      <a:gd name="connsiteX15" fmla="*/ 878920 w 1499347"/>
                      <a:gd name="connsiteY15"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145383 w 1499347"/>
                      <a:gd name="connsiteY3" fmla="*/ 1004549 h 1948953"/>
                      <a:gd name="connsiteX4" fmla="*/ 1281854 w 1499347"/>
                      <a:gd name="connsiteY4" fmla="*/ 1422881 h 1948953"/>
                      <a:gd name="connsiteX5" fmla="*/ 1460162 w 1499347"/>
                      <a:gd name="connsiteY5" fmla="*/ 1861793 h 1948953"/>
                      <a:gd name="connsiteX6" fmla="*/ 1080686 w 1499347"/>
                      <a:gd name="connsiteY6" fmla="*/ 1715489 h 1948953"/>
                      <a:gd name="connsiteX7" fmla="*/ 828890 w 1499347"/>
                      <a:gd name="connsiteY7" fmla="*/ 1227690 h 1948953"/>
                      <a:gd name="connsiteX8" fmla="*/ 582338 w 1499347"/>
                      <a:gd name="connsiteY8" fmla="*/ 1331440 h 1948953"/>
                      <a:gd name="connsiteX9" fmla="*/ 509186 w 1499347"/>
                      <a:gd name="connsiteY9" fmla="*/ 1884653 h 1948953"/>
                      <a:gd name="connsiteX10" fmla="*/ 157141 w 1499347"/>
                      <a:gd name="connsiteY10" fmla="*/ 1944090 h 1948953"/>
                      <a:gd name="connsiteX11" fmla="*/ 234864 w 1499347"/>
                      <a:gd name="connsiteY11" fmla="*/ 1665198 h 1948953"/>
                      <a:gd name="connsiteX12" fmla="*/ 253154 w 1499347"/>
                      <a:gd name="connsiteY12" fmla="*/ 1281148 h 1948953"/>
                      <a:gd name="connsiteX13" fmla="*/ 586907 w 1499347"/>
                      <a:gd name="connsiteY13" fmla="*/ 933679 h 1948953"/>
                      <a:gd name="connsiteX14" fmla="*/ 560591 w 1499347"/>
                      <a:gd name="connsiteY14" fmla="*/ 353242 h 1948953"/>
                      <a:gd name="connsiteX15" fmla="*/ 878920 w 1499347"/>
                      <a:gd name="connsiteY15"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281854 w 1499347"/>
                      <a:gd name="connsiteY3" fmla="*/ 1422881 h 1948953"/>
                      <a:gd name="connsiteX4" fmla="*/ 1460162 w 1499347"/>
                      <a:gd name="connsiteY4" fmla="*/ 1861793 h 1948953"/>
                      <a:gd name="connsiteX5" fmla="*/ 1080686 w 1499347"/>
                      <a:gd name="connsiteY5" fmla="*/ 1715489 h 1948953"/>
                      <a:gd name="connsiteX6" fmla="*/ 828890 w 1499347"/>
                      <a:gd name="connsiteY6" fmla="*/ 1227690 h 1948953"/>
                      <a:gd name="connsiteX7" fmla="*/ 582338 w 1499347"/>
                      <a:gd name="connsiteY7" fmla="*/ 1331440 h 1948953"/>
                      <a:gd name="connsiteX8" fmla="*/ 509186 w 1499347"/>
                      <a:gd name="connsiteY8" fmla="*/ 1884653 h 1948953"/>
                      <a:gd name="connsiteX9" fmla="*/ 157141 w 1499347"/>
                      <a:gd name="connsiteY9" fmla="*/ 1944090 h 1948953"/>
                      <a:gd name="connsiteX10" fmla="*/ 234864 w 1499347"/>
                      <a:gd name="connsiteY10" fmla="*/ 1665198 h 1948953"/>
                      <a:gd name="connsiteX11" fmla="*/ 253154 w 1499347"/>
                      <a:gd name="connsiteY11" fmla="*/ 1281148 h 1948953"/>
                      <a:gd name="connsiteX12" fmla="*/ 586907 w 1499347"/>
                      <a:gd name="connsiteY12" fmla="*/ 933679 h 1948953"/>
                      <a:gd name="connsiteX13" fmla="*/ 560591 w 1499347"/>
                      <a:gd name="connsiteY13" fmla="*/ 353242 h 1948953"/>
                      <a:gd name="connsiteX14" fmla="*/ 878920 w 1499347"/>
                      <a:gd name="connsiteY14" fmla="*/ 838 h 1948953"/>
                      <a:gd name="connsiteX0" fmla="*/ 878920 w 1499347"/>
                      <a:gd name="connsiteY0" fmla="*/ 838 h 1948953"/>
                      <a:gd name="connsiteX1" fmla="*/ 980322 w 1499347"/>
                      <a:gd name="connsiteY1" fmla="*/ 66433 h 1948953"/>
                      <a:gd name="connsiteX2" fmla="*/ 1167629 w 1499347"/>
                      <a:gd name="connsiteY2" fmla="*/ 949470 h 1948953"/>
                      <a:gd name="connsiteX3" fmla="*/ 1281854 w 1499347"/>
                      <a:gd name="connsiteY3" fmla="*/ 1422881 h 1948953"/>
                      <a:gd name="connsiteX4" fmla="*/ 1460162 w 1499347"/>
                      <a:gd name="connsiteY4" fmla="*/ 1861793 h 1948953"/>
                      <a:gd name="connsiteX5" fmla="*/ 1080686 w 1499347"/>
                      <a:gd name="connsiteY5" fmla="*/ 1715489 h 1948953"/>
                      <a:gd name="connsiteX6" fmla="*/ 828890 w 1499347"/>
                      <a:gd name="connsiteY6" fmla="*/ 1227690 h 1948953"/>
                      <a:gd name="connsiteX7" fmla="*/ 582338 w 1499347"/>
                      <a:gd name="connsiteY7" fmla="*/ 1331440 h 1948953"/>
                      <a:gd name="connsiteX8" fmla="*/ 509186 w 1499347"/>
                      <a:gd name="connsiteY8" fmla="*/ 1884653 h 1948953"/>
                      <a:gd name="connsiteX9" fmla="*/ 157141 w 1499347"/>
                      <a:gd name="connsiteY9" fmla="*/ 1944090 h 1948953"/>
                      <a:gd name="connsiteX10" fmla="*/ 234864 w 1499347"/>
                      <a:gd name="connsiteY10" fmla="*/ 1665198 h 1948953"/>
                      <a:gd name="connsiteX11" fmla="*/ 253154 w 1499347"/>
                      <a:gd name="connsiteY11" fmla="*/ 1281148 h 1948953"/>
                      <a:gd name="connsiteX12" fmla="*/ 586907 w 1499347"/>
                      <a:gd name="connsiteY12" fmla="*/ 933679 h 1948953"/>
                      <a:gd name="connsiteX13" fmla="*/ 560591 w 1499347"/>
                      <a:gd name="connsiteY13" fmla="*/ 353242 h 1948953"/>
                      <a:gd name="connsiteX14" fmla="*/ 878920 w 1499347"/>
                      <a:gd name="connsiteY14" fmla="*/ 838 h 1948953"/>
                      <a:gd name="connsiteX0" fmla="*/ 878920 w 1500358"/>
                      <a:gd name="connsiteY0" fmla="*/ 838 h 1948953"/>
                      <a:gd name="connsiteX1" fmla="*/ 980322 w 1500358"/>
                      <a:gd name="connsiteY1" fmla="*/ 66433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980322 w 1500358"/>
                      <a:gd name="connsiteY1" fmla="*/ 66433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1007754 w 1500358"/>
                      <a:gd name="connsiteY1" fmla="*/ 66433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998610 w 1500358"/>
                      <a:gd name="connsiteY1" fmla="*/ 66433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958128 w 1500358"/>
                      <a:gd name="connsiteY1" fmla="*/ 97390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979559 w 1500358"/>
                      <a:gd name="connsiteY1" fmla="*/ 33096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38 h 1948953"/>
                      <a:gd name="connsiteX1" fmla="*/ 986703 w 1500358"/>
                      <a:gd name="connsiteY1" fmla="*/ 54527 h 1948953"/>
                      <a:gd name="connsiteX2" fmla="*/ 1167629 w 1500358"/>
                      <a:gd name="connsiteY2" fmla="*/ 949470 h 1948953"/>
                      <a:gd name="connsiteX3" fmla="*/ 1290998 w 1500358"/>
                      <a:gd name="connsiteY3" fmla="*/ 1413737 h 1948953"/>
                      <a:gd name="connsiteX4" fmla="*/ 1460162 w 1500358"/>
                      <a:gd name="connsiteY4" fmla="*/ 1861793 h 1948953"/>
                      <a:gd name="connsiteX5" fmla="*/ 1080686 w 1500358"/>
                      <a:gd name="connsiteY5" fmla="*/ 1715489 h 1948953"/>
                      <a:gd name="connsiteX6" fmla="*/ 828890 w 1500358"/>
                      <a:gd name="connsiteY6" fmla="*/ 1227690 h 1948953"/>
                      <a:gd name="connsiteX7" fmla="*/ 582338 w 1500358"/>
                      <a:gd name="connsiteY7" fmla="*/ 1331440 h 1948953"/>
                      <a:gd name="connsiteX8" fmla="*/ 509186 w 1500358"/>
                      <a:gd name="connsiteY8" fmla="*/ 1884653 h 1948953"/>
                      <a:gd name="connsiteX9" fmla="*/ 157141 w 1500358"/>
                      <a:gd name="connsiteY9" fmla="*/ 1944090 h 1948953"/>
                      <a:gd name="connsiteX10" fmla="*/ 234864 w 1500358"/>
                      <a:gd name="connsiteY10" fmla="*/ 1665198 h 1948953"/>
                      <a:gd name="connsiteX11" fmla="*/ 253154 w 1500358"/>
                      <a:gd name="connsiteY11" fmla="*/ 1281148 h 1948953"/>
                      <a:gd name="connsiteX12" fmla="*/ 586907 w 1500358"/>
                      <a:gd name="connsiteY12" fmla="*/ 933679 h 1948953"/>
                      <a:gd name="connsiteX13" fmla="*/ 560591 w 1500358"/>
                      <a:gd name="connsiteY13" fmla="*/ 353242 h 1948953"/>
                      <a:gd name="connsiteX14" fmla="*/ 878920 w 1500358"/>
                      <a:gd name="connsiteY14" fmla="*/ 838 h 1948953"/>
                      <a:gd name="connsiteX0" fmla="*/ 878920 w 1500358"/>
                      <a:gd name="connsiteY0" fmla="*/ 827 h 1948942"/>
                      <a:gd name="connsiteX1" fmla="*/ 986703 w 1500358"/>
                      <a:gd name="connsiteY1" fmla="*/ 54516 h 1948942"/>
                      <a:gd name="connsiteX2" fmla="*/ 1167629 w 1500358"/>
                      <a:gd name="connsiteY2" fmla="*/ 949459 h 1948942"/>
                      <a:gd name="connsiteX3" fmla="*/ 1290998 w 1500358"/>
                      <a:gd name="connsiteY3" fmla="*/ 1413726 h 1948942"/>
                      <a:gd name="connsiteX4" fmla="*/ 1460162 w 1500358"/>
                      <a:gd name="connsiteY4" fmla="*/ 1861782 h 1948942"/>
                      <a:gd name="connsiteX5" fmla="*/ 1080686 w 1500358"/>
                      <a:gd name="connsiteY5" fmla="*/ 1715478 h 1948942"/>
                      <a:gd name="connsiteX6" fmla="*/ 828890 w 1500358"/>
                      <a:gd name="connsiteY6" fmla="*/ 1227679 h 1948942"/>
                      <a:gd name="connsiteX7" fmla="*/ 582338 w 1500358"/>
                      <a:gd name="connsiteY7" fmla="*/ 1331429 h 1948942"/>
                      <a:gd name="connsiteX8" fmla="*/ 509186 w 1500358"/>
                      <a:gd name="connsiteY8" fmla="*/ 1884642 h 1948942"/>
                      <a:gd name="connsiteX9" fmla="*/ 157141 w 1500358"/>
                      <a:gd name="connsiteY9" fmla="*/ 1944079 h 1948942"/>
                      <a:gd name="connsiteX10" fmla="*/ 234864 w 1500358"/>
                      <a:gd name="connsiteY10" fmla="*/ 1665187 h 1948942"/>
                      <a:gd name="connsiteX11" fmla="*/ 253154 w 1500358"/>
                      <a:gd name="connsiteY11" fmla="*/ 1281137 h 1948942"/>
                      <a:gd name="connsiteX12" fmla="*/ 586907 w 1500358"/>
                      <a:gd name="connsiteY12" fmla="*/ 933668 h 1948942"/>
                      <a:gd name="connsiteX13" fmla="*/ 560591 w 1500358"/>
                      <a:gd name="connsiteY13" fmla="*/ 353231 h 1948942"/>
                      <a:gd name="connsiteX14" fmla="*/ 878920 w 1500358"/>
                      <a:gd name="connsiteY14" fmla="*/ 827 h 1948942"/>
                      <a:gd name="connsiteX0" fmla="*/ 878920 w 1500358"/>
                      <a:gd name="connsiteY0" fmla="*/ 355 h 1948470"/>
                      <a:gd name="connsiteX1" fmla="*/ 986703 w 1500358"/>
                      <a:gd name="connsiteY1" fmla="*/ 54044 h 1948470"/>
                      <a:gd name="connsiteX2" fmla="*/ 1167629 w 1500358"/>
                      <a:gd name="connsiteY2" fmla="*/ 948987 h 1948470"/>
                      <a:gd name="connsiteX3" fmla="*/ 1290998 w 1500358"/>
                      <a:gd name="connsiteY3" fmla="*/ 1413254 h 1948470"/>
                      <a:gd name="connsiteX4" fmla="*/ 1460162 w 1500358"/>
                      <a:gd name="connsiteY4" fmla="*/ 1861310 h 1948470"/>
                      <a:gd name="connsiteX5" fmla="*/ 1080686 w 1500358"/>
                      <a:gd name="connsiteY5" fmla="*/ 1715006 h 1948470"/>
                      <a:gd name="connsiteX6" fmla="*/ 828890 w 1500358"/>
                      <a:gd name="connsiteY6" fmla="*/ 1227207 h 1948470"/>
                      <a:gd name="connsiteX7" fmla="*/ 582338 w 1500358"/>
                      <a:gd name="connsiteY7" fmla="*/ 1330957 h 1948470"/>
                      <a:gd name="connsiteX8" fmla="*/ 509186 w 1500358"/>
                      <a:gd name="connsiteY8" fmla="*/ 1884170 h 1948470"/>
                      <a:gd name="connsiteX9" fmla="*/ 157141 w 1500358"/>
                      <a:gd name="connsiteY9" fmla="*/ 1943607 h 1948470"/>
                      <a:gd name="connsiteX10" fmla="*/ 234864 w 1500358"/>
                      <a:gd name="connsiteY10" fmla="*/ 1664715 h 1948470"/>
                      <a:gd name="connsiteX11" fmla="*/ 253154 w 1500358"/>
                      <a:gd name="connsiteY11" fmla="*/ 1280665 h 1948470"/>
                      <a:gd name="connsiteX12" fmla="*/ 586907 w 1500358"/>
                      <a:gd name="connsiteY12" fmla="*/ 933196 h 1948470"/>
                      <a:gd name="connsiteX13" fmla="*/ 560591 w 1500358"/>
                      <a:gd name="connsiteY13" fmla="*/ 352759 h 1948470"/>
                      <a:gd name="connsiteX14" fmla="*/ 878920 w 1500358"/>
                      <a:gd name="connsiteY14" fmla="*/ 355 h 1948470"/>
                      <a:gd name="connsiteX0" fmla="*/ 876774 w 1500358"/>
                      <a:gd name="connsiteY0" fmla="*/ 346 h 1954899"/>
                      <a:gd name="connsiteX1" fmla="*/ 986703 w 1500358"/>
                      <a:gd name="connsiteY1" fmla="*/ 60473 h 1954899"/>
                      <a:gd name="connsiteX2" fmla="*/ 1167629 w 1500358"/>
                      <a:gd name="connsiteY2" fmla="*/ 955416 h 1954899"/>
                      <a:gd name="connsiteX3" fmla="*/ 1290998 w 1500358"/>
                      <a:gd name="connsiteY3" fmla="*/ 1419683 h 1954899"/>
                      <a:gd name="connsiteX4" fmla="*/ 1460162 w 1500358"/>
                      <a:gd name="connsiteY4" fmla="*/ 1867739 h 1954899"/>
                      <a:gd name="connsiteX5" fmla="*/ 1080686 w 1500358"/>
                      <a:gd name="connsiteY5" fmla="*/ 1721435 h 1954899"/>
                      <a:gd name="connsiteX6" fmla="*/ 828890 w 1500358"/>
                      <a:gd name="connsiteY6" fmla="*/ 1233636 h 1954899"/>
                      <a:gd name="connsiteX7" fmla="*/ 582338 w 1500358"/>
                      <a:gd name="connsiteY7" fmla="*/ 1337386 h 1954899"/>
                      <a:gd name="connsiteX8" fmla="*/ 509186 w 1500358"/>
                      <a:gd name="connsiteY8" fmla="*/ 1890599 h 1954899"/>
                      <a:gd name="connsiteX9" fmla="*/ 157141 w 1500358"/>
                      <a:gd name="connsiteY9" fmla="*/ 1950036 h 1954899"/>
                      <a:gd name="connsiteX10" fmla="*/ 234864 w 1500358"/>
                      <a:gd name="connsiteY10" fmla="*/ 1671144 h 1954899"/>
                      <a:gd name="connsiteX11" fmla="*/ 253154 w 1500358"/>
                      <a:gd name="connsiteY11" fmla="*/ 1287094 h 1954899"/>
                      <a:gd name="connsiteX12" fmla="*/ 586907 w 1500358"/>
                      <a:gd name="connsiteY12" fmla="*/ 939625 h 1954899"/>
                      <a:gd name="connsiteX13" fmla="*/ 560591 w 1500358"/>
                      <a:gd name="connsiteY13" fmla="*/ 359188 h 1954899"/>
                      <a:gd name="connsiteX14" fmla="*/ 876774 w 1500358"/>
                      <a:gd name="connsiteY14" fmla="*/ 346 h 1954899"/>
                      <a:gd name="connsiteX0" fmla="*/ 876774 w 1500358"/>
                      <a:gd name="connsiteY0" fmla="*/ 321 h 1954874"/>
                      <a:gd name="connsiteX1" fmla="*/ 986703 w 1500358"/>
                      <a:gd name="connsiteY1" fmla="*/ 60448 h 1954874"/>
                      <a:gd name="connsiteX2" fmla="*/ 1167629 w 1500358"/>
                      <a:gd name="connsiteY2" fmla="*/ 955391 h 1954874"/>
                      <a:gd name="connsiteX3" fmla="*/ 1290998 w 1500358"/>
                      <a:gd name="connsiteY3" fmla="*/ 1419658 h 1954874"/>
                      <a:gd name="connsiteX4" fmla="*/ 1460162 w 1500358"/>
                      <a:gd name="connsiteY4" fmla="*/ 1867714 h 1954874"/>
                      <a:gd name="connsiteX5" fmla="*/ 1080686 w 1500358"/>
                      <a:gd name="connsiteY5" fmla="*/ 1721410 h 1954874"/>
                      <a:gd name="connsiteX6" fmla="*/ 828890 w 1500358"/>
                      <a:gd name="connsiteY6" fmla="*/ 1233611 h 1954874"/>
                      <a:gd name="connsiteX7" fmla="*/ 582338 w 1500358"/>
                      <a:gd name="connsiteY7" fmla="*/ 1337361 h 1954874"/>
                      <a:gd name="connsiteX8" fmla="*/ 509186 w 1500358"/>
                      <a:gd name="connsiteY8" fmla="*/ 1890574 h 1954874"/>
                      <a:gd name="connsiteX9" fmla="*/ 157141 w 1500358"/>
                      <a:gd name="connsiteY9" fmla="*/ 1950011 h 1954874"/>
                      <a:gd name="connsiteX10" fmla="*/ 234864 w 1500358"/>
                      <a:gd name="connsiteY10" fmla="*/ 1671119 h 1954874"/>
                      <a:gd name="connsiteX11" fmla="*/ 253154 w 1500358"/>
                      <a:gd name="connsiteY11" fmla="*/ 1287069 h 1954874"/>
                      <a:gd name="connsiteX12" fmla="*/ 586907 w 1500358"/>
                      <a:gd name="connsiteY12" fmla="*/ 939600 h 1954874"/>
                      <a:gd name="connsiteX13" fmla="*/ 460248 w 1500358"/>
                      <a:gd name="connsiteY13" fmla="*/ 383028 h 1954874"/>
                      <a:gd name="connsiteX14" fmla="*/ 876774 w 1500358"/>
                      <a:gd name="connsiteY14" fmla="*/ 321 h 1954874"/>
                      <a:gd name="connsiteX0" fmla="*/ 618750 w 1500358"/>
                      <a:gd name="connsiteY0" fmla="*/ 13429 h 1913433"/>
                      <a:gd name="connsiteX1" fmla="*/ 986703 w 1500358"/>
                      <a:gd name="connsiteY1" fmla="*/ 19007 h 1913433"/>
                      <a:gd name="connsiteX2" fmla="*/ 1167629 w 1500358"/>
                      <a:gd name="connsiteY2" fmla="*/ 913950 h 1913433"/>
                      <a:gd name="connsiteX3" fmla="*/ 1290998 w 1500358"/>
                      <a:gd name="connsiteY3" fmla="*/ 1378217 h 1913433"/>
                      <a:gd name="connsiteX4" fmla="*/ 1460162 w 1500358"/>
                      <a:gd name="connsiteY4" fmla="*/ 1826273 h 1913433"/>
                      <a:gd name="connsiteX5" fmla="*/ 1080686 w 1500358"/>
                      <a:gd name="connsiteY5" fmla="*/ 1679969 h 1913433"/>
                      <a:gd name="connsiteX6" fmla="*/ 828890 w 1500358"/>
                      <a:gd name="connsiteY6" fmla="*/ 1192170 h 1913433"/>
                      <a:gd name="connsiteX7" fmla="*/ 582338 w 1500358"/>
                      <a:gd name="connsiteY7" fmla="*/ 1295920 h 1913433"/>
                      <a:gd name="connsiteX8" fmla="*/ 509186 w 1500358"/>
                      <a:gd name="connsiteY8" fmla="*/ 1849133 h 1913433"/>
                      <a:gd name="connsiteX9" fmla="*/ 157141 w 1500358"/>
                      <a:gd name="connsiteY9" fmla="*/ 1908570 h 1913433"/>
                      <a:gd name="connsiteX10" fmla="*/ 234864 w 1500358"/>
                      <a:gd name="connsiteY10" fmla="*/ 1629678 h 1913433"/>
                      <a:gd name="connsiteX11" fmla="*/ 253154 w 1500358"/>
                      <a:gd name="connsiteY11" fmla="*/ 1245628 h 1913433"/>
                      <a:gd name="connsiteX12" fmla="*/ 586907 w 1500358"/>
                      <a:gd name="connsiteY12" fmla="*/ 898159 h 1913433"/>
                      <a:gd name="connsiteX13" fmla="*/ 460248 w 1500358"/>
                      <a:gd name="connsiteY13" fmla="*/ 341587 h 1913433"/>
                      <a:gd name="connsiteX14" fmla="*/ 618750 w 1500358"/>
                      <a:gd name="connsiteY14" fmla="*/ 13429 h 1913433"/>
                      <a:gd name="connsiteX0" fmla="*/ 618750 w 1500358"/>
                      <a:gd name="connsiteY0" fmla="*/ 388 h 1900392"/>
                      <a:gd name="connsiteX1" fmla="*/ 891139 w 1500358"/>
                      <a:gd name="connsiteY1" fmla="*/ 94609 h 1900392"/>
                      <a:gd name="connsiteX2" fmla="*/ 1167629 w 1500358"/>
                      <a:gd name="connsiteY2" fmla="*/ 900909 h 1900392"/>
                      <a:gd name="connsiteX3" fmla="*/ 1290998 w 1500358"/>
                      <a:gd name="connsiteY3" fmla="*/ 1365176 h 1900392"/>
                      <a:gd name="connsiteX4" fmla="*/ 1460162 w 1500358"/>
                      <a:gd name="connsiteY4" fmla="*/ 1813232 h 1900392"/>
                      <a:gd name="connsiteX5" fmla="*/ 1080686 w 1500358"/>
                      <a:gd name="connsiteY5" fmla="*/ 1666928 h 1900392"/>
                      <a:gd name="connsiteX6" fmla="*/ 828890 w 1500358"/>
                      <a:gd name="connsiteY6" fmla="*/ 1179129 h 1900392"/>
                      <a:gd name="connsiteX7" fmla="*/ 582338 w 1500358"/>
                      <a:gd name="connsiteY7" fmla="*/ 1282879 h 1900392"/>
                      <a:gd name="connsiteX8" fmla="*/ 509186 w 1500358"/>
                      <a:gd name="connsiteY8" fmla="*/ 1836092 h 1900392"/>
                      <a:gd name="connsiteX9" fmla="*/ 157141 w 1500358"/>
                      <a:gd name="connsiteY9" fmla="*/ 1895529 h 1900392"/>
                      <a:gd name="connsiteX10" fmla="*/ 234864 w 1500358"/>
                      <a:gd name="connsiteY10" fmla="*/ 1616637 h 1900392"/>
                      <a:gd name="connsiteX11" fmla="*/ 253154 w 1500358"/>
                      <a:gd name="connsiteY11" fmla="*/ 1232587 h 1900392"/>
                      <a:gd name="connsiteX12" fmla="*/ 586907 w 1500358"/>
                      <a:gd name="connsiteY12" fmla="*/ 885118 h 1900392"/>
                      <a:gd name="connsiteX13" fmla="*/ 460248 w 1500358"/>
                      <a:gd name="connsiteY13" fmla="*/ 328546 h 1900392"/>
                      <a:gd name="connsiteX14" fmla="*/ 618750 w 1500358"/>
                      <a:gd name="connsiteY14" fmla="*/ 388 h 1900392"/>
                      <a:gd name="connsiteX0" fmla="*/ 618750 w 1500358"/>
                      <a:gd name="connsiteY0" fmla="*/ 382 h 1903795"/>
                      <a:gd name="connsiteX1" fmla="*/ 891139 w 1500358"/>
                      <a:gd name="connsiteY1" fmla="*/ 98012 h 1903795"/>
                      <a:gd name="connsiteX2" fmla="*/ 1167629 w 1500358"/>
                      <a:gd name="connsiteY2" fmla="*/ 904312 h 1903795"/>
                      <a:gd name="connsiteX3" fmla="*/ 1290998 w 1500358"/>
                      <a:gd name="connsiteY3" fmla="*/ 1368579 h 1903795"/>
                      <a:gd name="connsiteX4" fmla="*/ 1460162 w 1500358"/>
                      <a:gd name="connsiteY4" fmla="*/ 1816635 h 1903795"/>
                      <a:gd name="connsiteX5" fmla="*/ 1080686 w 1500358"/>
                      <a:gd name="connsiteY5" fmla="*/ 1670331 h 1903795"/>
                      <a:gd name="connsiteX6" fmla="*/ 828890 w 1500358"/>
                      <a:gd name="connsiteY6" fmla="*/ 1182532 h 1903795"/>
                      <a:gd name="connsiteX7" fmla="*/ 582338 w 1500358"/>
                      <a:gd name="connsiteY7" fmla="*/ 1286282 h 1903795"/>
                      <a:gd name="connsiteX8" fmla="*/ 509186 w 1500358"/>
                      <a:gd name="connsiteY8" fmla="*/ 1839495 h 1903795"/>
                      <a:gd name="connsiteX9" fmla="*/ 157141 w 1500358"/>
                      <a:gd name="connsiteY9" fmla="*/ 1898932 h 1903795"/>
                      <a:gd name="connsiteX10" fmla="*/ 234864 w 1500358"/>
                      <a:gd name="connsiteY10" fmla="*/ 1620040 h 1903795"/>
                      <a:gd name="connsiteX11" fmla="*/ 253154 w 1500358"/>
                      <a:gd name="connsiteY11" fmla="*/ 1235990 h 1903795"/>
                      <a:gd name="connsiteX12" fmla="*/ 586907 w 1500358"/>
                      <a:gd name="connsiteY12" fmla="*/ 888521 h 1903795"/>
                      <a:gd name="connsiteX13" fmla="*/ 460248 w 1500358"/>
                      <a:gd name="connsiteY13" fmla="*/ 331949 h 1903795"/>
                      <a:gd name="connsiteX14" fmla="*/ 618750 w 1500358"/>
                      <a:gd name="connsiteY14" fmla="*/ 382 h 1903795"/>
                      <a:gd name="connsiteX0" fmla="*/ 618750 w 1500358"/>
                      <a:gd name="connsiteY0" fmla="*/ 382 h 1903795"/>
                      <a:gd name="connsiteX1" fmla="*/ 891139 w 1500358"/>
                      <a:gd name="connsiteY1" fmla="*/ 98012 h 1903795"/>
                      <a:gd name="connsiteX2" fmla="*/ 1124626 w 1500358"/>
                      <a:gd name="connsiteY2" fmla="*/ 924768 h 1903795"/>
                      <a:gd name="connsiteX3" fmla="*/ 1290998 w 1500358"/>
                      <a:gd name="connsiteY3" fmla="*/ 1368579 h 1903795"/>
                      <a:gd name="connsiteX4" fmla="*/ 1460162 w 1500358"/>
                      <a:gd name="connsiteY4" fmla="*/ 1816635 h 1903795"/>
                      <a:gd name="connsiteX5" fmla="*/ 1080686 w 1500358"/>
                      <a:gd name="connsiteY5" fmla="*/ 1670331 h 1903795"/>
                      <a:gd name="connsiteX6" fmla="*/ 828890 w 1500358"/>
                      <a:gd name="connsiteY6" fmla="*/ 1182532 h 1903795"/>
                      <a:gd name="connsiteX7" fmla="*/ 582338 w 1500358"/>
                      <a:gd name="connsiteY7" fmla="*/ 1286282 h 1903795"/>
                      <a:gd name="connsiteX8" fmla="*/ 509186 w 1500358"/>
                      <a:gd name="connsiteY8" fmla="*/ 1839495 h 1903795"/>
                      <a:gd name="connsiteX9" fmla="*/ 157141 w 1500358"/>
                      <a:gd name="connsiteY9" fmla="*/ 1898932 h 1903795"/>
                      <a:gd name="connsiteX10" fmla="*/ 234864 w 1500358"/>
                      <a:gd name="connsiteY10" fmla="*/ 1620040 h 1903795"/>
                      <a:gd name="connsiteX11" fmla="*/ 253154 w 1500358"/>
                      <a:gd name="connsiteY11" fmla="*/ 1235990 h 1903795"/>
                      <a:gd name="connsiteX12" fmla="*/ 586907 w 1500358"/>
                      <a:gd name="connsiteY12" fmla="*/ 888521 h 1903795"/>
                      <a:gd name="connsiteX13" fmla="*/ 460248 w 1500358"/>
                      <a:gd name="connsiteY13" fmla="*/ 331949 h 1903795"/>
                      <a:gd name="connsiteX14" fmla="*/ 618750 w 1500358"/>
                      <a:gd name="connsiteY14" fmla="*/ 382 h 1903795"/>
                      <a:gd name="connsiteX0" fmla="*/ 618750 w 1500358"/>
                      <a:gd name="connsiteY0" fmla="*/ 382 h 1903795"/>
                      <a:gd name="connsiteX1" fmla="*/ 891139 w 1500358"/>
                      <a:gd name="connsiteY1" fmla="*/ 98012 h 1903795"/>
                      <a:gd name="connsiteX2" fmla="*/ 1124626 w 1500358"/>
                      <a:gd name="connsiteY2" fmla="*/ 924768 h 1903795"/>
                      <a:gd name="connsiteX3" fmla="*/ 1290998 w 1500358"/>
                      <a:gd name="connsiteY3" fmla="*/ 1368579 h 1903795"/>
                      <a:gd name="connsiteX4" fmla="*/ 1460162 w 1500358"/>
                      <a:gd name="connsiteY4" fmla="*/ 1816635 h 1903795"/>
                      <a:gd name="connsiteX5" fmla="*/ 1080686 w 1500358"/>
                      <a:gd name="connsiteY5" fmla="*/ 1670331 h 1903795"/>
                      <a:gd name="connsiteX6" fmla="*/ 828890 w 1500358"/>
                      <a:gd name="connsiteY6" fmla="*/ 1182532 h 1903795"/>
                      <a:gd name="connsiteX7" fmla="*/ 582338 w 1500358"/>
                      <a:gd name="connsiteY7" fmla="*/ 1286282 h 1903795"/>
                      <a:gd name="connsiteX8" fmla="*/ 509186 w 1500358"/>
                      <a:gd name="connsiteY8" fmla="*/ 1839495 h 1903795"/>
                      <a:gd name="connsiteX9" fmla="*/ 157141 w 1500358"/>
                      <a:gd name="connsiteY9" fmla="*/ 1898932 h 1903795"/>
                      <a:gd name="connsiteX10" fmla="*/ 234864 w 1500358"/>
                      <a:gd name="connsiteY10" fmla="*/ 1620040 h 1903795"/>
                      <a:gd name="connsiteX11" fmla="*/ 253154 w 1500358"/>
                      <a:gd name="connsiteY11" fmla="*/ 1235990 h 1903795"/>
                      <a:gd name="connsiteX12" fmla="*/ 586907 w 1500358"/>
                      <a:gd name="connsiteY12" fmla="*/ 888521 h 1903795"/>
                      <a:gd name="connsiteX13" fmla="*/ 460248 w 1500358"/>
                      <a:gd name="connsiteY13" fmla="*/ 331949 h 1903795"/>
                      <a:gd name="connsiteX14" fmla="*/ 618750 w 1500358"/>
                      <a:gd name="connsiteY14" fmla="*/ 382 h 1903795"/>
                      <a:gd name="connsiteX0" fmla="*/ 618750 w 1500358"/>
                      <a:gd name="connsiteY0" fmla="*/ 5813 h 1909226"/>
                      <a:gd name="connsiteX1" fmla="*/ 891139 w 1500358"/>
                      <a:gd name="connsiteY1" fmla="*/ 103443 h 1909226"/>
                      <a:gd name="connsiteX2" fmla="*/ 1124626 w 1500358"/>
                      <a:gd name="connsiteY2" fmla="*/ 930199 h 1909226"/>
                      <a:gd name="connsiteX3" fmla="*/ 1290998 w 1500358"/>
                      <a:gd name="connsiteY3" fmla="*/ 1374010 h 1909226"/>
                      <a:gd name="connsiteX4" fmla="*/ 1460162 w 1500358"/>
                      <a:gd name="connsiteY4" fmla="*/ 1822066 h 1909226"/>
                      <a:gd name="connsiteX5" fmla="*/ 1080686 w 1500358"/>
                      <a:gd name="connsiteY5" fmla="*/ 1675762 h 1909226"/>
                      <a:gd name="connsiteX6" fmla="*/ 828890 w 1500358"/>
                      <a:gd name="connsiteY6" fmla="*/ 1187963 h 1909226"/>
                      <a:gd name="connsiteX7" fmla="*/ 582338 w 1500358"/>
                      <a:gd name="connsiteY7" fmla="*/ 1291713 h 1909226"/>
                      <a:gd name="connsiteX8" fmla="*/ 509186 w 1500358"/>
                      <a:gd name="connsiteY8" fmla="*/ 1844926 h 1909226"/>
                      <a:gd name="connsiteX9" fmla="*/ 157141 w 1500358"/>
                      <a:gd name="connsiteY9" fmla="*/ 1904363 h 1909226"/>
                      <a:gd name="connsiteX10" fmla="*/ 234864 w 1500358"/>
                      <a:gd name="connsiteY10" fmla="*/ 1625471 h 1909226"/>
                      <a:gd name="connsiteX11" fmla="*/ 253154 w 1500358"/>
                      <a:gd name="connsiteY11" fmla="*/ 1241421 h 1909226"/>
                      <a:gd name="connsiteX12" fmla="*/ 586907 w 1500358"/>
                      <a:gd name="connsiteY12" fmla="*/ 893952 h 1909226"/>
                      <a:gd name="connsiteX13" fmla="*/ 460248 w 1500358"/>
                      <a:gd name="connsiteY13" fmla="*/ 337380 h 1909226"/>
                      <a:gd name="connsiteX14" fmla="*/ 618750 w 1500358"/>
                      <a:gd name="connsiteY14" fmla="*/ 5813 h 1909226"/>
                      <a:gd name="connsiteX0" fmla="*/ 618750 w 1500358"/>
                      <a:gd name="connsiteY0" fmla="*/ 5813 h 1909226"/>
                      <a:gd name="connsiteX1" fmla="*/ 891139 w 1500358"/>
                      <a:gd name="connsiteY1" fmla="*/ 103443 h 1909226"/>
                      <a:gd name="connsiteX2" fmla="*/ 1124626 w 1500358"/>
                      <a:gd name="connsiteY2" fmla="*/ 930199 h 1909226"/>
                      <a:gd name="connsiteX3" fmla="*/ 1290998 w 1500358"/>
                      <a:gd name="connsiteY3" fmla="*/ 1374010 h 1909226"/>
                      <a:gd name="connsiteX4" fmla="*/ 1460162 w 1500358"/>
                      <a:gd name="connsiteY4" fmla="*/ 1822066 h 1909226"/>
                      <a:gd name="connsiteX5" fmla="*/ 1080686 w 1500358"/>
                      <a:gd name="connsiteY5" fmla="*/ 1675762 h 1909226"/>
                      <a:gd name="connsiteX6" fmla="*/ 828890 w 1500358"/>
                      <a:gd name="connsiteY6" fmla="*/ 1187963 h 1909226"/>
                      <a:gd name="connsiteX7" fmla="*/ 582338 w 1500358"/>
                      <a:gd name="connsiteY7" fmla="*/ 1291713 h 1909226"/>
                      <a:gd name="connsiteX8" fmla="*/ 509186 w 1500358"/>
                      <a:gd name="connsiteY8" fmla="*/ 1844926 h 1909226"/>
                      <a:gd name="connsiteX9" fmla="*/ 157141 w 1500358"/>
                      <a:gd name="connsiteY9" fmla="*/ 1904363 h 1909226"/>
                      <a:gd name="connsiteX10" fmla="*/ 234864 w 1500358"/>
                      <a:gd name="connsiteY10" fmla="*/ 1625471 h 1909226"/>
                      <a:gd name="connsiteX11" fmla="*/ 253154 w 1500358"/>
                      <a:gd name="connsiteY11" fmla="*/ 1241421 h 1909226"/>
                      <a:gd name="connsiteX12" fmla="*/ 586907 w 1500358"/>
                      <a:gd name="connsiteY12" fmla="*/ 893952 h 1909226"/>
                      <a:gd name="connsiteX13" fmla="*/ 460248 w 1500358"/>
                      <a:gd name="connsiteY13" fmla="*/ 337380 h 1909226"/>
                      <a:gd name="connsiteX14" fmla="*/ 618750 w 1500358"/>
                      <a:gd name="connsiteY14" fmla="*/ 5813 h 1909226"/>
                      <a:gd name="connsiteX0" fmla="*/ 618750 w 1500358"/>
                      <a:gd name="connsiteY0" fmla="*/ 5813 h 1909226"/>
                      <a:gd name="connsiteX1" fmla="*/ 891139 w 1500358"/>
                      <a:gd name="connsiteY1" fmla="*/ 103443 h 1909226"/>
                      <a:gd name="connsiteX2" fmla="*/ 1143738 w 1500358"/>
                      <a:gd name="connsiteY2" fmla="*/ 930199 h 1909226"/>
                      <a:gd name="connsiteX3" fmla="*/ 1290998 w 1500358"/>
                      <a:gd name="connsiteY3" fmla="*/ 1374010 h 1909226"/>
                      <a:gd name="connsiteX4" fmla="*/ 1460162 w 1500358"/>
                      <a:gd name="connsiteY4" fmla="*/ 1822066 h 1909226"/>
                      <a:gd name="connsiteX5" fmla="*/ 1080686 w 1500358"/>
                      <a:gd name="connsiteY5" fmla="*/ 1675762 h 1909226"/>
                      <a:gd name="connsiteX6" fmla="*/ 828890 w 1500358"/>
                      <a:gd name="connsiteY6" fmla="*/ 1187963 h 1909226"/>
                      <a:gd name="connsiteX7" fmla="*/ 582338 w 1500358"/>
                      <a:gd name="connsiteY7" fmla="*/ 1291713 h 1909226"/>
                      <a:gd name="connsiteX8" fmla="*/ 509186 w 1500358"/>
                      <a:gd name="connsiteY8" fmla="*/ 1844926 h 1909226"/>
                      <a:gd name="connsiteX9" fmla="*/ 157141 w 1500358"/>
                      <a:gd name="connsiteY9" fmla="*/ 1904363 h 1909226"/>
                      <a:gd name="connsiteX10" fmla="*/ 234864 w 1500358"/>
                      <a:gd name="connsiteY10" fmla="*/ 1625471 h 1909226"/>
                      <a:gd name="connsiteX11" fmla="*/ 253154 w 1500358"/>
                      <a:gd name="connsiteY11" fmla="*/ 1241421 h 1909226"/>
                      <a:gd name="connsiteX12" fmla="*/ 586907 w 1500358"/>
                      <a:gd name="connsiteY12" fmla="*/ 893952 h 1909226"/>
                      <a:gd name="connsiteX13" fmla="*/ 460248 w 1500358"/>
                      <a:gd name="connsiteY13" fmla="*/ 337380 h 1909226"/>
                      <a:gd name="connsiteX14" fmla="*/ 618750 w 1500358"/>
                      <a:gd name="connsiteY14" fmla="*/ 5813 h 1909226"/>
                      <a:gd name="connsiteX0" fmla="*/ 618750 w 1500358"/>
                      <a:gd name="connsiteY0" fmla="*/ 5813 h 1909226"/>
                      <a:gd name="connsiteX1" fmla="*/ 891139 w 1500358"/>
                      <a:gd name="connsiteY1" fmla="*/ 103443 h 1909226"/>
                      <a:gd name="connsiteX2" fmla="*/ 1143738 w 1500358"/>
                      <a:gd name="connsiteY2" fmla="*/ 930199 h 1909226"/>
                      <a:gd name="connsiteX3" fmla="*/ 1290998 w 1500358"/>
                      <a:gd name="connsiteY3" fmla="*/ 1374010 h 1909226"/>
                      <a:gd name="connsiteX4" fmla="*/ 1460162 w 1500358"/>
                      <a:gd name="connsiteY4" fmla="*/ 1822066 h 1909226"/>
                      <a:gd name="connsiteX5" fmla="*/ 1080686 w 1500358"/>
                      <a:gd name="connsiteY5" fmla="*/ 1675762 h 1909226"/>
                      <a:gd name="connsiteX6" fmla="*/ 828890 w 1500358"/>
                      <a:gd name="connsiteY6" fmla="*/ 1187963 h 1909226"/>
                      <a:gd name="connsiteX7" fmla="*/ 582338 w 1500358"/>
                      <a:gd name="connsiteY7" fmla="*/ 1291713 h 1909226"/>
                      <a:gd name="connsiteX8" fmla="*/ 509186 w 1500358"/>
                      <a:gd name="connsiteY8" fmla="*/ 1844926 h 1909226"/>
                      <a:gd name="connsiteX9" fmla="*/ 157141 w 1500358"/>
                      <a:gd name="connsiteY9" fmla="*/ 1904363 h 1909226"/>
                      <a:gd name="connsiteX10" fmla="*/ 234864 w 1500358"/>
                      <a:gd name="connsiteY10" fmla="*/ 1625471 h 1909226"/>
                      <a:gd name="connsiteX11" fmla="*/ 253154 w 1500358"/>
                      <a:gd name="connsiteY11" fmla="*/ 1241421 h 1909226"/>
                      <a:gd name="connsiteX12" fmla="*/ 586907 w 1500358"/>
                      <a:gd name="connsiteY12" fmla="*/ 893952 h 1909226"/>
                      <a:gd name="connsiteX13" fmla="*/ 460248 w 1500358"/>
                      <a:gd name="connsiteY13" fmla="*/ 337380 h 1909226"/>
                      <a:gd name="connsiteX14" fmla="*/ 618750 w 1500358"/>
                      <a:gd name="connsiteY14" fmla="*/ 5813 h 1909226"/>
                      <a:gd name="connsiteX0" fmla="*/ 618750 w 1500358"/>
                      <a:gd name="connsiteY0" fmla="*/ 5813 h 1909226"/>
                      <a:gd name="connsiteX1" fmla="*/ 891139 w 1500358"/>
                      <a:gd name="connsiteY1" fmla="*/ 103443 h 1909226"/>
                      <a:gd name="connsiteX2" fmla="*/ 1162850 w 1500358"/>
                      <a:gd name="connsiteY2" fmla="*/ 930199 h 1909226"/>
                      <a:gd name="connsiteX3" fmla="*/ 1290998 w 1500358"/>
                      <a:gd name="connsiteY3" fmla="*/ 1374010 h 1909226"/>
                      <a:gd name="connsiteX4" fmla="*/ 1460162 w 1500358"/>
                      <a:gd name="connsiteY4" fmla="*/ 1822066 h 1909226"/>
                      <a:gd name="connsiteX5" fmla="*/ 1080686 w 1500358"/>
                      <a:gd name="connsiteY5" fmla="*/ 1675762 h 1909226"/>
                      <a:gd name="connsiteX6" fmla="*/ 828890 w 1500358"/>
                      <a:gd name="connsiteY6" fmla="*/ 1187963 h 1909226"/>
                      <a:gd name="connsiteX7" fmla="*/ 582338 w 1500358"/>
                      <a:gd name="connsiteY7" fmla="*/ 1291713 h 1909226"/>
                      <a:gd name="connsiteX8" fmla="*/ 509186 w 1500358"/>
                      <a:gd name="connsiteY8" fmla="*/ 1844926 h 1909226"/>
                      <a:gd name="connsiteX9" fmla="*/ 157141 w 1500358"/>
                      <a:gd name="connsiteY9" fmla="*/ 1904363 h 1909226"/>
                      <a:gd name="connsiteX10" fmla="*/ 234864 w 1500358"/>
                      <a:gd name="connsiteY10" fmla="*/ 1625471 h 1909226"/>
                      <a:gd name="connsiteX11" fmla="*/ 253154 w 1500358"/>
                      <a:gd name="connsiteY11" fmla="*/ 1241421 h 1909226"/>
                      <a:gd name="connsiteX12" fmla="*/ 586907 w 1500358"/>
                      <a:gd name="connsiteY12" fmla="*/ 893952 h 1909226"/>
                      <a:gd name="connsiteX13" fmla="*/ 460248 w 1500358"/>
                      <a:gd name="connsiteY13" fmla="*/ 337380 h 1909226"/>
                      <a:gd name="connsiteX14" fmla="*/ 618750 w 1500358"/>
                      <a:gd name="connsiteY14" fmla="*/ 5813 h 1909226"/>
                      <a:gd name="connsiteX0" fmla="*/ 618750 w 1500358"/>
                      <a:gd name="connsiteY0" fmla="*/ 5813 h 1909226"/>
                      <a:gd name="connsiteX1" fmla="*/ 891139 w 1500358"/>
                      <a:gd name="connsiteY1" fmla="*/ 103443 h 1909226"/>
                      <a:gd name="connsiteX2" fmla="*/ 1290998 w 1500358"/>
                      <a:gd name="connsiteY2" fmla="*/ 1374010 h 1909226"/>
                      <a:gd name="connsiteX3" fmla="*/ 1460162 w 1500358"/>
                      <a:gd name="connsiteY3" fmla="*/ 1822066 h 1909226"/>
                      <a:gd name="connsiteX4" fmla="*/ 1080686 w 1500358"/>
                      <a:gd name="connsiteY4" fmla="*/ 1675762 h 1909226"/>
                      <a:gd name="connsiteX5" fmla="*/ 828890 w 1500358"/>
                      <a:gd name="connsiteY5" fmla="*/ 1187963 h 1909226"/>
                      <a:gd name="connsiteX6" fmla="*/ 582338 w 1500358"/>
                      <a:gd name="connsiteY6" fmla="*/ 1291713 h 1909226"/>
                      <a:gd name="connsiteX7" fmla="*/ 509186 w 1500358"/>
                      <a:gd name="connsiteY7" fmla="*/ 1844926 h 1909226"/>
                      <a:gd name="connsiteX8" fmla="*/ 157141 w 1500358"/>
                      <a:gd name="connsiteY8" fmla="*/ 1904363 h 1909226"/>
                      <a:gd name="connsiteX9" fmla="*/ 234864 w 1500358"/>
                      <a:gd name="connsiteY9" fmla="*/ 1625471 h 1909226"/>
                      <a:gd name="connsiteX10" fmla="*/ 253154 w 1500358"/>
                      <a:gd name="connsiteY10" fmla="*/ 1241421 h 1909226"/>
                      <a:gd name="connsiteX11" fmla="*/ 586907 w 1500358"/>
                      <a:gd name="connsiteY11" fmla="*/ 893952 h 1909226"/>
                      <a:gd name="connsiteX12" fmla="*/ 460248 w 1500358"/>
                      <a:gd name="connsiteY12" fmla="*/ 337380 h 1909226"/>
                      <a:gd name="connsiteX13" fmla="*/ 618750 w 1500358"/>
                      <a:gd name="connsiteY13" fmla="*/ 5813 h 1909226"/>
                      <a:gd name="connsiteX0" fmla="*/ 618750 w 1491129"/>
                      <a:gd name="connsiteY0" fmla="*/ 5813 h 1909226"/>
                      <a:gd name="connsiteX1" fmla="*/ 891139 w 1491129"/>
                      <a:gd name="connsiteY1" fmla="*/ 103443 h 1909226"/>
                      <a:gd name="connsiteX2" fmla="*/ 1185878 w 1491129"/>
                      <a:gd name="connsiteY2" fmla="*/ 1275139 h 1909226"/>
                      <a:gd name="connsiteX3" fmla="*/ 1460162 w 1491129"/>
                      <a:gd name="connsiteY3" fmla="*/ 1822066 h 1909226"/>
                      <a:gd name="connsiteX4" fmla="*/ 1080686 w 1491129"/>
                      <a:gd name="connsiteY4" fmla="*/ 1675762 h 1909226"/>
                      <a:gd name="connsiteX5" fmla="*/ 828890 w 1491129"/>
                      <a:gd name="connsiteY5" fmla="*/ 1187963 h 1909226"/>
                      <a:gd name="connsiteX6" fmla="*/ 582338 w 1491129"/>
                      <a:gd name="connsiteY6" fmla="*/ 1291713 h 1909226"/>
                      <a:gd name="connsiteX7" fmla="*/ 509186 w 1491129"/>
                      <a:gd name="connsiteY7" fmla="*/ 1844926 h 1909226"/>
                      <a:gd name="connsiteX8" fmla="*/ 157141 w 1491129"/>
                      <a:gd name="connsiteY8" fmla="*/ 1904363 h 1909226"/>
                      <a:gd name="connsiteX9" fmla="*/ 234864 w 1491129"/>
                      <a:gd name="connsiteY9" fmla="*/ 1625471 h 1909226"/>
                      <a:gd name="connsiteX10" fmla="*/ 253154 w 1491129"/>
                      <a:gd name="connsiteY10" fmla="*/ 1241421 h 1909226"/>
                      <a:gd name="connsiteX11" fmla="*/ 586907 w 1491129"/>
                      <a:gd name="connsiteY11" fmla="*/ 893952 h 1909226"/>
                      <a:gd name="connsiteX12" fmla="*/ 460248 w 1491129"/>
                      <a:gd name="connsiteY12" fmla="*/ 337380 h 1909226"/>
                      <a:gd name="connsiteX13" fmla="*/ 618750 w 1491129"/>
                      <a:gd name="connsiteY13" fmla="*/ 5813 h 1909226"/>
                      <a:gd name="connsiteX0" fmla="*/ 618750 w 1491129"/>
                      <a:gd name="connsiteY0" fmla="*/ 5813 h 1909226"/>
                      <a:gd name="connsiteX1" fmla="*/ 891139 w 1491129"/>
                      <a:gd name="connsiteY1" fmla="*/ 103443 h 1909226"/>
                      <a:gd name="connsiteX2" fmla="*/ 1185878 w 1491129"/>
                      <a:gd name="connsiteY2" fmla="*/ 1275139 h 1909226"/>
                      <a:gd name="connsiteX3" fmla="*/ 1460162 w 1491129"/>
                      <a:gd name="connsiteY3" fmla="*/ 1822066 h 1909226"/>
                      <a:gd name="connsiteX4" fmla="*/ 1080686 w 1491129"/>
                      <a:gd name="connsiteY4" fmla="*/ 1675762 h 1909226"/>
                      <a:gd name="connsiteX5" fmla="*/ 828890 w 1491129"/>
                      <a:gd name="connsiteY5" fmla="*/ 1187963 h 1909226"/>
                      <a:gd name="connsiteX6" fmla="*/ 582338 w 1491129"/>
                      <a:gd name="connsiteY6" fmla="*/ 1291713 h 1909226"/>
                      <a:gd name="connsiteX7" fmla="*/ 509186 w 1491129"/>
                      <a:gd name="connsiteY7" fmla="*/ 1844926 h 1909226"/>
                      <a:gd name="connsiteX8" fmla="*/ 157141 w 1491129"/>
                      <a:gd name="connsiteY8" fmla="*/ 1904363 h 1909226"/>
                      <a:gd name="connsiteX9" fmla="*/ 234864 w 1491129"/>
                      <a:gd name="connsiteY9" fmla="*/ 1625471 h 1909226"/>
                      <a:gd name="connsiteX10" fmla="*/ 253154 w 1491129"/>
                      <a:gd name="connsiteY10" fmla="*/ 1241421 h 1909226"/>
                      <a:gd name="connsiteX11" fmla="*/ 586907 w 1491129"/>
                      <a:gd name="connsiteY11" fmla="*/ 893952 h 1909226"/>
                      <a:gd name="connsiteX12" fmla="*/ 460248 w 1491129"/>
                      <a:gd name="connsiteY12" fmla="*/ 337380 h 1909226"/>
                      <a:gd name="connsiteX13" fmla="*/ 618750 w 1491129"/>
                      <a:gd name="connsiteY13" fmla="*/ 5813 h 1909226"/>
                      <a:gd name="connsiteX0" fmla="*/ 618750 w 1488731"/>
                      <a:gd name="connsiteY0" fmla="*/ 5813 h 1909226"/>
                      <a:gd name="connsiteX1" fmla="*/ 891139 w 1488731"/>
                      <a:gd name="connsiteY1" fmla="*/ 103443 h 1909226"/>
                      <a:gd name="connsiteX2" fmla="*/ 1147652 w 1488731"/>
                      <a:gd name="connsiteY2" fmla="*/ 1148993 h 1909226"/>
                      <a:gd name="connsiteX3" fmla="*/ 1460162 w 1488731"/>
                      <a:gd name="connsiteY3" fmla="*/ 1822066 h 1909226"/>
                      <a:gd name="connsiteX4" fmla="*/ 1080686 w 1488731"/>
                      <a:gd name="connsiteY4" fmla="*/ 1675762 h 1909226"/>
                      <a:gd name="connsiteX5" fmla="*/ 828890 w 1488731"/>
                      <a:gd name="connsiteY5" fmla="*/ 1187963 h 1909226"/>
                      <a:gd name="connsiteX6" fmla="*/ 582338 w 1488731"/>
                      <a:gd name="connsiteY6" fmla="*/ 1291713 h 1909226"/>
                      <a:gd name="connsiteX7" fmla="*/ 509186 w 1488731"/>
                      <a:gd name="connsiteY7" fmla="*/ 1844926 h 1909226"/>
                      <a:gd name="connsiteX8" fmla="*/ 157141 w 1488731"/>
                      <a:gd name="connsiteY8" fmla="*/ 1904363 h 1909226"/>
                      <a:gd name="connsiteX9" fmla="*/ 234864 w 1488731"/>
                      <a:gd name="connsiteY9" fmla="*/ 1625471 h 1909226"/>
                      <a:gd name="connsiteX10" fmla="*/ 253154 w 1488731"/>
                      <a:gd name="connsiteY10" fmla="*/ 1241421 h 1909226"/>
                      <a:gd name="connsiteX11" fmla="*/ 586907 w 1488731"/>
                      <a:gd name="connsiteY11" fmla="*/ 893952 h 1909226"/>
                      <a:gd name="connsiteX12" fmla="*/ 460248 w 1488731"/>
                      <a:gd name="connsiteY12" fmla="*/ 337380 h 1909226"/>
                      <a:gd name="connsiteX13" fmla="*/ 618750 w 1488731"/>
                      <a:gd name="connsiteY13" fmla="*/ 5813 h 1909226"/>
                      <a:gd name="connsiteX0" fmla="*/ 618750 w 1488731"/>
                      <a:gd name="connsiteY0" fmla="*/ 5813 h 1909226"/>
                      <a:gd name="connsiteX1" fmla="*/ 891139 w 1488731"/>
                      <a:gd name="connsiteY1" fmla="*/ 103443 h 1909226"/>
                      <a:gd name="connsiteX2" fmla="*/ 1147652 w 1488731"/>
                      <a:gd name="connsiteY2" fmla="*/ 1148993 h 1909226"/>
                      <a:gd name="connsiteX3" fmla="*/ 1460162 w 1488731"/>
                      <a:gd name="connsiteY3" fmla="*/ 1822066 h 1909226"/>
                      <a:gd name="connsiteX4" fmla="*/ 1080686 w 1488731"/>
                      <a:gd name="connsiteY4" fmla="*/ 1675762 h 1909226"/>
                      <a:gd name="connsiteX5" fmla="*/ 828890 w 1488731"/>
                      <a:gd name="connsiteY5" fmla="*/ 1187963 h 1909226"/>
                      <a:gd name="connsiteX6" fmla="*/ 582338 w 1488731"/>
                      <a:gd name="connsiteY6" fmla="*/ 1291713 h 1909226"/>
                      <a:gd name="connsiteX7" fmla="*/ 509186 w 1488731"/>
                      <a:gd name="connsiteY7" fmla="*/ 1844926 h 1909226"/>
                      <a:gd name="connsiteX8" fmla="*/ 157141 w 1488731"/>
                      <a:gd name="connsiteY8" fmla="*/ 1904363 h 1909226"/>
                      <a:gd name="connsiteX9" fmla="*/ 234864 w 1488731"/>
                      <a:gd name="connsiteY9" fmla="*/ 1625471 h 1909226"/>
                      <a:gd name="connsiteX10" fmla="*/ 253154 w 1488731"/>
                      <a:gd name="connsiteY10" fmla="*/ 1241421 h 1909226"/>
                      <a:gd name="connsiteX11" fmla="*/ 586907 w 1488731"/>
                      <a:gd name="connsiteY11" fmla="*/ 893952 h 1909226"/>
                      <a:gd name="connsiteX12" fmla="*/ 460248 w 1488731"/>
                      <a:gd name="connsiteY12" fmla="*/ 337380 h 1909226"/>
                      <a:gd name="connsiteX13" fmla="*/ 618750 w 1488731"/>
                      <a:gd name="connsiteY13" fmla="*/ 5813 h 1909226"/>
                      <a:gd name="connsiteX0" fmla="*/ 618750 w 1464130"/>
                      <a:gd name="connsiteY0" fmla="*/ 5813 h 1909226"/>
                      <a:gd name="connsiteX1" fmla="*/ 891139 w 1464130"/>
                      <a:gd name="connsiteY1" fmla="*/ 103443 h 1909226"/>
                      <a:gd name="connsiteX2" fmla="*/ 1147652 w 1464130"/>
                      <a:gd name="connsiteY2" fmla="*/ 1148993 h 1909226"/>
                      <a:gd name="connsiteX3" fmla="*/ 1208888 w 1464130"/>
                      <a:gd name="connsiteY3" fmla="*/ 1413184 h 1909226"/>
                      <a:gd name="connsiteX4" fmla="*/ 1460162 w 1464130"/>
                      <a:gd name="connsiteY4" fmla="*/ 1822066 h 1909226"/>
                      <a:gd name="connsiteX5" fmla="*/ 1080686 w 1464130"/>
                      <a:gd name="connsiteY5" fmla="*/ 1675762 h 1909226"/>
                      <a:gd name="connsiteX6" fmla="*/ 828890 w 1464130"/>
                      <a:gd name="connsiteY6" fmla="*/ 1187963 h 1909226"/>
                      <a:gd name="connsiteX7" fmla="*/ 582338 w 1464130"/>
                      <a:gd name="connsiteY7" fmla="*/ 1291713 h 1909226"/>
                      <a:gd name="connsiteX8" fmla="*/ 509186 w 1464130"/>
                      <a:gd name="connsiteY8" fmla="*/ 1844926 h 1909226"/>
                      <a:gd name="connsiteX9" fmla="*/ 157141 w 1464130"/>
                      <a:gd name="connsiteY9" fmla="*/ 1904363 h 1909226"/>
                      <a:gd name="connsiteX10" fmla="*/ 234864 w 1464130"/>
                      <a:gd name="connsiteY10" fmla="*/ 1625471 h 1909226"/>
                      <a:gd name="connsiteX11" fmla="*/ 253154 w 1464130"/>
                      <a:gd name="connsiteY11" fmla="*/ 1241421 h 1909226"/>
                      <a:gd name="connsiteX12" fmla="*/ 586907 w 1464130"/>
                      <a:gd name="connsiteY12" fmla="*/ 893952 h 1909226"/>
                      <a:gd name="connsiteX13" fmla="*/ 460248 w 1464130"/>
                      <a:gd name="connsiteY13" fmla="*/ 337380 h 1909226"/>
                      <a:gd name="connsiteX14" fmla="*/ 618750 w 1464130"/>
                      <a:gd name="connsiteY14" fmla="*/ 5813 h 1909226"/>
                      <a:gd name="connsiteX0" fmla="*/ 618750 w 1464130"/>
                      <a:gd name="connsiteY0" fmla="*/ 5813 h 1909226"/>
                      <a:gd name="connsiteX1" fmla="*/ 891139 w 1464130"/>
                      <a:gd name="connsiteY1" fmla="*/ 103443 h 1909226"/>
                      <a:gd name="connsiteX2" fmla="*/ 1147652 w 1464130"/>
                      <a:gd name="connsiteY2" fmla="*/ 1148993 h 1909226"/>
                      <a:gd name="connsiteX3" fmla="*/ 1208888 w 1464130"/>
                      <a:gd name="connsiteY3" fmla="*/ 1413184 h 1909226"/>
                      <a:gd name="connsiteX4" fmla="*/ 1460162 w 1464130"/>
                      <a:gd name="connsiteY4" fmla="*/ 1822066 h 1909226"/>
                      <a:gd name="connsiteX5" fmla="*/ 1080686 w 1464130"/>
                      <a:gd name="connsiteY5" fmla="*/ 1675762 h 1909226"/>
                      <a:gd name="connsiteX6" fmla="*/ 828890 w 1464130"/>
                      <a:gd name="connsiteY6" fmla="*/ 1187963 h 1909226"/>
                      <a:gd name="connsiteX7" fmla="*/ 582338 w 1464130"/>
                      <a:gd name="connsiteY7" fmla="*/ 1291713 h 1909226"/>
                      <a:gd name="connsiteX8" fmla="*/ 509186 w 1464130"/>
                      <a:gd name="connsiteY8" fmla="*/ 1844926 h 1909226"/>
                      <a:gd name="connsiteX9" fmla="*/ 157141 w 1464130"/>
                      <a:gd name="connsiteY9" fmla="*/ 1904363 h 1909226"/>
                      <a:gd name="connsiteX10" fmla="*/ 234864 w 1464130"/>
                      <a:gd name="connsiteY10" fmla="*/ 1625471 h 1909226"/>
                      <a:gd name="connsiteX11" fmla="*/ 253154 w 1464130"/>
                      <a:gd name="connsiteY11" fmla="*/ 1241421 h 1909226"/>
                      <a:gd name="connsiteX12" fmla="*/ 586907 w 1464130"/>
                      <a:gd name="connsiteY12" fmla="*/ 893952 h 1909226"/>
                      <a:gd name="connsiteX13" fmla="*/ 460248 w 1464130"/>
                      <a:gd name="connsiteY13" fmla="*/ 337380 h 1909226"/>
                      <a:gd name="connsiteX14" fmla="*/ 618750 w 1464130"/>
                      <a:gd name="connsiteY14" fmla="*/ 5813 h 1909226"/>
                      <a:gd name="connsiteX0" fmla="*/ 618750 w 1464130"/>
                      <a:gd name="connsiteY0" fmla="*/ 5813 h 1909226"/>
                      <a:gd name="connsiteX1" fmla="*/ 891139 w 1464130"/>
                      <a:gd name="connsiteY1" fmla="*/ 103443 h 1909226"/>
                      <a:gd name="connsiteX2" fmla="*/ 1161987 w 1464130"/>
                      <a:gd name="connsiteY2" fmla="*/ 1145583 h 1909226"/>
                      <a:gd name="connsiteX3" fmla="*/ 1208888 w 1464130"/>
                      <a:gd name="connsiteY3" fmla="*/ 1413184 h 1909226"/>
                      <a:gd name="connsiteX4" fmla="*/ 1460162 w 1464130"/>
                      <a:gd name="connsiteY4" fmla="*/ 1822066 h 1909226"/>
                      <a:gd name="connsiteX5" fmla="*/ 1080686 w 1464130"/>
                      <a:gd name="connsiteY5" fmla="*/ 1675762 h 1909226"/>
                      <a:gd name="connsiteX6" fmla="*/ 828890 w 1464130"/>
                      <a:gd name="connsiteY6" fmla="*/ 1187963 h 1909226"/>
                      <a:gd name="connsiteX7" fmla="*/ 582338 w 1464130"/>
                      <a:gd name="connsiteY7" fmla="*/ 1291713 h 1909226"/>
                      <a:gd name="connsiteX8" fmla="*/ 509186 w 1464130"/>
                      <a:gd name="connsiteY8" fmla="*/ 1844926 h 1909226"/>
                      <a:gd name="connsiteX9" fmla="*/ 157141 w 1464130"/>
                      <a:gd name="connsiteY9" fmla="*/ 1904363 h 1909226"/>
                      <a:gd name="connsiteX10" fmla="*/ 234864 w 1464130"/>
                      <a:gd name="connsiteY10" fmla="*/ 1625471 h 1909226"/>
                      <a:gd name="connsiteX11" fmla="*/ 253154 w 1464130"/>
                      <a:gd name="connsiteY11" fmla="*/ 1241421 h 1909226"/>
                      <a:gd name="connsiteX12" fmla="*/ 586907 w 1464130"/>
                      <a:gd name="connsiteY12" fmla="*/ 893952 h 1909226"/>
                      <a:gd name="connsiteX13" fmla="*/ 460248 w 1464130"/>
                      <a:gd name="connsiteY13" fmla="*/ 337380 h 1909226"/>
                      <a:gd name="connsiteX14" fmla="*/ 618750 w 1464130"/>
                      <a:gd name="connsiteY14" fmla="*/ 5813 h 1909226"/>
                      <a:gd name="connsiteX0" fmla="*/ 618750 w 1782093"/>
                      <a:gd name="connsiteY0" fmla="*/ 5813 h 1909226"/>
                      <a:gd name="connsiteX1" fmla="*/ 891139 w 1782093"/>
                      <a:gd name="connsiteY1" fmla="*/ 103443 h 1909226"/>
                      <a:gd name="connsiteX2" fmla="*/ 1161987 w 1782093"/>
                      <a:gd name="connsiteY2" fmla="*/ 1145583 h 1909226"/>
                      <a:gd name="connsiteX3" fmla="*/ 1208888 w 1782093"/>
                      <a:gd name="connsiteY3" fmla="*/ 1413184 h 1909226"/>
                      <a:gd name="connsiteX4" fmla="*/ 1780302 w 1782093"/>
                      <a:gd name="connsiteY4" fmla="*/ 1702739 h 1909226"/>
                      <a:gd name="connsiteX5" fmla="*/ 1080686 w 1782093"/>
                      <a:gd name="connsiteY5" fmla="*/ 1675762 h 1909226"/>
                      <a:gd name="connsiteX6" fmla="*/ 828890 w 1782093"/>
                      <a:gd name="connsiteY6" fmla="*/ 1187963 h 1909226"/>
                      <a:gd name="connsiteX7" fmla="*/ 582338 w 1782093"/>
                      <a:gd name="connsiteY7" fmla="*/ 1291713 h 1909226"/>
                      <a:gd name="connsiteX8" fmla="*/ 509186 w 1782093"/>
                      <a:gd name="connsiteY8" fmla="*/ 1844926 h 1909226"/>
                      <a:gd name="connsiteX9" fmla="*/ 157141 w 1782093"/>
                      <a:gd name="connsiteY9" fmla="*/ 1904363 h 1909226"/>
                      <a:gd name="connsiteX10" fmla="*/ 234864 w 1782093"/>
                      <a:gd name="connsiteY10" fmla="*/ 1625471 h 1909226"/>
                      <a:gd name="connsiteX11" fmla="*/ 253154 w 1782093"/>
                      <a:gd name="connsiteY11" fmla="*/ 1241421 h 1909226"/>
                      <a:gd name="connsiteX12" fmla="*/ 586907 w 1782093"/>
                      <a:gd name="connsiteY12" fmla="*/ 893952 h 1909226"/>
                      <a:gd name="connsiteX13" fmla="*/ 460248 w 1782093"/>
                      <a:gd name="connsiteY13" fmla="*/ 337380 h 1909226"/>
                      <a:gd name="connsiteX14" fmla="*/ 618750 w 1782093"/>
                      <a:gd name="connsiteY14" fmla="*/ 5813 h 1909226"/>
                      <a:gd name="connsiteX0" fmla="*/ 618750 w 1782093"/>
                      <a:gd name="connsiteY0" fmla="*/ 5813 h 1950485"/>
                      <a:gd name="connsiteX1" fmla="*/ 891139 w 1782093"/>
                      <a:gd name="connsiteY1" fmla="*/ 103443 h 1950485"/>
                      <a:gd name="connsiteX2" fmla="*/ 1161987 w 1782093"/>
                      <a:gd name="connsiteY2" fmla="*/ 1145583 h 1950485"/>
                      <a:gd name="connsiteX3" fmla="*/ 1208888 w 1782093"/>
                      <a:gd name="connsiteY3" fmla="*/ 1413184 h 1950485"/>
                      <a:gd name="connsiteX4" fmla="*/ 1780302 w 1782093"/>
                      <a:gd name="connsiteY4" fmla="*/ 1702739 h 1950485"/>
                      <a:gd name="connsiteX5" fmla="*/ 1396047 w 1782093"/>
                      <a:gd name="connsiteY5" fmla="*/ 1853048 h 1950485"/>
                      <a:gd name="connsiteX6" fmla="*/ 828890 w 1782093"/>
                      <a:gd name="connsiteY6" fmla="*/ 1187963 h 1950485"/>
                      <a:gd name="connsiteX7" fmla="*/ 582338 w 1782093"/>
                      <a:gd name="connsiteY7" fmla="*/ 1291713 h 1950485"/>
                      <a:gd name="connsiteX8" fmla="*/ 509186 w 1782093"/>
                      <a:gd name="connsiteY8" fmla="*/ 1844926 h 1950485"/>
                      <a:gd name="connsiteX9" fmla="*/ 157141 w 1782093"/>
                      <a:gd name="connsiteY9" fmla="*/ 1904363 h 1950485"/>
                      <a:gd name="connsiteX10" fmla="*/ 234864 w 1782093"/>
                      <a:gd name="connsiteY10" fmla="*/ 1625471 h 1950485"/>
                      <a:gd name="connsiteX11" fmla="*/ 253154 w 1782093"/>
                      <a:gd name="connsiteY11" fmla="*/ 1241421 h 1950485"/>
                      <a:gd name="connsiteX12" fmla="*/ 586907 w 1782093"/>
                      <a:gd name="connsiteY12" fmla="*/ 893952 h 1950485"/>
                      <a:gd name="connsiteX13" fmla="*/ 460248 w 1782093"/>
                      <a:gd name="connsiteY13" fmla="*/ 337380 h 1950485"/>
                      <a:gd name="connsiteX14" fmla="*/ 618750 w 1782093"/>
                      <a:gd name="connsiteY14" fmla="*/ 5813 h 1950485"/>
                      <a:gd name="connsiteX0" fmla="*/ 618750 w 1782093"/>
                      <a:gd name="connsiteY0" fmla="*/ 5813 h 1946096"/>
                      <a:gd name="connsiteX1" fmla="*/ 891139 w 1782093"/>
                      <a:gd name="connsiteY1" fmla="*/ 103443 h 1946096"/>
                      <a:gd name="connsiteX2" fmla="*/ 1161987 w 1782093"/>
                      <a:gd name="connsiteY2" fmla="*/ 1145583 h 1946096"/>
                      <a:gd name="connsiteX3" fmla="*/ 1208888 w 1782093"/>
                      <a:gd name="connsiteY3" fmla="*/ 1413184 h 1946096"/>
                      <a:gd name="connsiteX4" fmla="*/ 1780302 w 1782093"/>
                      <a:gd name="connsiteY4" fmla="*/ 1702739 h 1946096"/>
                      <a:gd name="connsiteX5" fmla="*/ 1396047 w 1782093"/>
                      <a:gd name="connsiteY5" fmla="*/ 1853048 h 1946096"/>
                      <a:gd name="connsiteX6" fmla="*/ 828890 w 1782093"/>
                      <a:gd name="connsiteY6" fmla="*/ 1187963 h 1946096"/>
                      <a:gd name="connsiteX7" fmla="*/ 582338 w 1782093"/>
                      <a:gd name="connsiteY7" fmla="*/ 1291713 h 1946096"/>
                      <a:gd name="connsiteX8" fmla="*/ 509186 w 1782093"/>
                      <a:gd name="connsiteY8" fmla="*/ 1844926 h 1946096"/>
                      <a:gd name="connsiteX9" fmla="*/ 157141 w 1782093"/>
                      <a:gd name="connsiteY9" fmla="*/ 1904363 h 1946096"/>
                      <a:gd name="connsiteX10" fmla="*/ 234864 w 1782093"/>
                      <a:gd name="connsiteY10" fmla="*/ 1625471 h 1946096"/>
                      <a:gd name="connsiteX11" fmla="*/ 253154 w 1782093"/>
                      <a:gd name="connsiteY11" fmla="*/ 1241421 h 1946096"/>
                      <a:gd name="connsiteX12" fmla="*/ 586907 w 1782093"/>
                      <a:gd name="connsiteY12" fmla="*/ 893952 h 1946096"/>
                      <a:gd name="connsiteX13" fmla="*/ 460248 w 1782093"/>
                      <a:gd name="connsiteY13" fmla="*/ 337380 h 1946096"/>
                      <a:gd name="connsiteX14" fmla="*/ 618750 w 1782093"/>
                      <a:gd name="connsiteY14" fmla="*/ 5813 h 1946096"/>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8890 w 1794829"/>
                      <a:gd name="connsiteY6" fmla="*/ 1187963 h 1954485"/>
                      <a:gd name="connsiteX7" fmla="*/ 582338 w 1794829"/>
                      <a:gd name="connsiteY7" fmla="*/ 1291713 h 1954485"/>
                      <a:gd name="connsiteX8" fmla="*/ 509186 w 1794829"/>
                      <a:gd name="connsiteY8" fmla="*/ 1844926 h 1954485"/>
                      <a:gd name="connsiteX9" fmla="*/ 157141 w 1794829"/>
                      <a:gd name="connsiteY9" fmla="*/ 1904363 h 1954485"/>
                      <a:gd name="connsiteX10" fmla="*/ 234864 w 1794829"/>
                      <a:gd name="connsiteY10" fmla="*/ 1625471 h 1954485"/>
                      <a:gd name="connsiteX11" fmla="*/ 253154 w 1794829"/>
                      <a:gd name="connsiteY11" fmla="*/ 1241421 h 1954485"/>
                      <a:gd name="connsiteX12" fmla="*/ 586907 w 1794829"/>
                      <a:gd name="connsiteY12" fmla="*/ 893952 h 1954485"/>
                      <a:gd name="connsiteX13" fmla="*/ 460248 w 1794829"/>
                      <a:gd name="connsiteY13" fmla="*/ 337380 h 1954485"/>
                      <a:gd name="connsiteX14" fmla="*/ 618750 w 1794829"/>
                      <a:gd name="connsiteY14"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1055986 w 1794829"/>
                      <a:gd name="connsiteY6" fmla="*/ 1481371 h 1954485"/>
                      <a:gd name="connsiteX7" fmla="*/ 828890 w 1794829"/>
                      <a:gd name="connsiteY7" fmla="*/ 1187963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828890 w 1794829"/>
                      <a:gd name="connsiteY7" fmla="*/ 1187963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781107 w 1794829"/>
                      <a:gd name="connsiteY7" fmla="*/ 1208419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781107 w 1794829"/>
                      <a:gd name="connsiteY7" fmla="*/ 1208419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771551 w 1794829"/>
                      <a:gd name="connsiteY7" fmla="*/ 1208419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771551 w 1794829"/>
                      <a:gd name="connsiteY7" fmla="*/ 1208419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4829"/>
                      <a:gd name="connsiteY0" fmla="*/ 5813 h 1954485"/>
                      <a:gd name="connsiteX1" fmla="*/ 891139 w 1794829"/>
                      <a:gd name="connsiteY1" fmla="*/ 103443 h 1954485"/>
                      <a:gd name="connsiteX2" fmla="*/ 1161987 w 1794829"/>
                      <a:gd name="connsiteY2" fmla="*/ 1145583 h 1954485"/>
                      <a:gd name="connsiteX3" fmla="*/ 1208888 w 1794829"/>
                      <a:gd name="connsiteY3" fmla="*/ 1413184 h 1954485"/>
                      <a:gd name="connsiteX4" fmla="*/ 1780302 w 1794829"/>
                      <a:gd name="connsiteY4" fmla="*/ 1702739 h 1954485"/>
                      <a:gd name="connsiteX5" fmla="*/ 1396047 w 1794829"/>
                      <a:gd name="connsiteY5" fmla="*/ 1853048 h 1954485"/>
                      <a:gd name="connsiteX6" fmla="*/ 821853 w 1794829"/>
                      <a:gd name="connsiteY6" fmla="*/ 1508646 h 1954485"/>
                      <a:gd name="connsiteX7" fmla="*/ 771551 w 1794829"/>
                      <a:gd name="connsiteY7" fmla="*/ 1208419 h 1954485"/>
                      <a:gd name="connsiteX8" fmla="*/ 582338 w 1794829"/>
                      <a:gd name="connsiteY8" fmla="*/ 1291713 h 1954485"/>
                      <a:gd name="connsiteX9" fmla="*/ 509186 w 1794829"/>
                      <a:gd name="connsiteY9" fmla="*/ 1844926 h 1954485"/>
                      <a:gd name="connsiteX10" fmla="*/ 157141 w 1794829"/>
                      <a:gd name="connsiteY10" fmla="*/ 1904363 h 1954485"/>
                      <a:gd name="connsiteX11" fmla="*/ 234864 w 1794829"/>
                      <a:gd name="connsiteY11" fmla="*/ 1625471 h 1954485"/>
                      <a:gd name="connsiteX12" fmla="*/ 253154 w 1794829"/>
                      <a:gd name="connsiteY12" fmla="*/ 1241421 h 1954485"/>
                      <a:gd name="connsiteX13" fmla="*/ 586907 w 1794829"/>
                      <a:gd name="connsiteY13" fmla="*/ 893952 h 1954485"/>
                      <a:gd name="connsiteX14" fmla="*/ 460248 w 1794829"/>
                      <a:gd name="connsiteY14" fmla="*/ 337380 h 1954485"/>
                      <a:gd name="connsiteX15" fmla="*/ 618750 w 1794829"/>
                      <a:gd name="connsiteY15" fmla="*/ 5813 h 1954485"/>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60248 w 1795820"/>
                      <a:gd name="connsiteY14" fmla="*/ 337380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253154 w 1795820"/>
                      <a:gd name="connsiteY12" fmla="*/ 1241421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143254 w 1795820"/>
                      <a:gd name="connsiteY12" fmla="*/ 1272105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143254 w 1795820"/>
                      <a:gd name="connsiteY12" fmla="*/ 1272105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95472 w 1795820"/>
                      <a:gd name="connsiteY12" fmla="*/ 1265287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95472 w 1795820"/>
                      <a:gd name="connsiteY12" fmla="*/ 1265287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18750 w 1795820"/>
                      <a:gd name="connsiteY0" fmla="*/ 5813 h 1943631"/>
                      <a:gd name="connsiteX1" fmla="*/ 891139 w 1795820"/>
                      <a:gd name="connsiteY1" fmla="*/ 103443 h 1943631"/>
                      <a:gd name="connsiteX2" fmla="*/ 1161987 w 1795820"/>
                      <a:gd name="connsiteY2" fmla="*/ 1145583 h 1943631"/>
                      <a:gd name="connsiteX3" fmla="*/ 1208888 w 1795820"/>
                      <a:gd name="connsiteY3" fmla="*/ 1413184 h 1943631"/>
                      <a:gd name="connsiteX4" fmla="*/ 1780302 w 1795820"/>
                      <a:gd name="connsiteY4" fmla="*/ 1702739 h 1943631"/>
                      <a:gd name="connsiteX5" fmla="*/ 1429495 w 1795820"/>
                      <a:gd name="connsiteY5" fmla="*/ 1839410 h 1943631"/>
                      <a:gd name="connsiteX6" fmla="*/ 821853 w 1795820"/>
                      <a:gd name="connsiteY6" fmla="*/ 1508646 h 1943631"/>
                      <a:gd name="connsiteX7" fmla="*/ 771551 w 1795820"/>
                      <a:gd name="connsiteY7" fmla="*/ 1208419 h 1943631"/>
                      <a:gd name="connsiteX8" fmla="*/ 582338 w 1795820"/>
                      <a:gd name="connsiteY8" fmla="*/ 1291713 h 1943631"/>
                      <a:gd name="connsiteX9" fmla="*/ 509186 w 1795820"/>
                      <a:gd name="connsiteY9" fmla="*/ 1844926 h 1943631"/>
                      <a:gd name="connsiteX10" fmla="*/ 157141 w 1795820"/>
                      <a:gd name="connsiteY10" fmla="*/ 1904363 h 1943631"/>
                      <a:gd name="connsiteX11" fmla="*/ 234864 w 1795820"/>
                      <a:gd name="connsiteY11" fmla="*/ 1625471 h 1943631"/>
                      <a:gd name="connsiteX12" fmla="*/ 95472 w 1795820"/>
                      <a:gd name="connsiteY12" fmla="*/ 1265287 h 1943631"/>
                      <a:gd name="connsiteX13" fmla="*/ 586907 w 1795820"/>
                      <a:gd name="connsiteY13" fmla="*/ 893952 h 1943631"/>
                      <a:gd name="connsiteX14" fmla="*/ 431580 w 1795820"/>
                      <a:gd name="connsiteY14" fmla="*/ 344199 h 1943631"/>
                      <a:gd name="connsiteX15" fmla="*/ 618750 w 1795820"/>
                      <a:gd name="connsiteY15" fmla="*/ 5813 h 1943631"/>
                      <a:gd name="connsiteX0" fmla="*/ 621248 w 1798318"/>
                      <a:gd name="connsiteY0" fmla="*/ 5813 h 1943631"/>
                      <a:gd name="connsiteX1" fmla="*/ 893637 w 1798318"/>
                      <a:gd name="connsiteY1" fmla="*/ 103443 h 1943631"/>
                      <a:gd name="connsiteX2" fmla="*/ 1164485 w 1798318"/>
                      <a:gd name="connsiteY2" fmla="*/ 1145583 h 1943631"/>
                      <a:gd name="connsiteX3" fmla="*/ 1211386 w 1798318"/>
                      <a:gd name="connsiteY3" fmla="*/ 1413184 h 1943631"/>
                      <a:gd name="connsiteX4" fmla="*/ 1782800 w 1798318"/>
                      <a:gd name="connsiteY4" fmla="*/ 1702739 h 1943631"/>
                      <a:gd name="connsiteX5" fmla="*/ 1431993 w 1798318"/>
                      <a:gd name="connsiteY5" fmla="*/ 1839410 h 1943631"/>
                      <a:gd name="connsiteX6" fmla="*/ 824351 w 1798318"/>
                      <a:gd name="connsiteY6" fmla="*/ 1508646 h 1943631"/>
                      <a:gd name="connsiteX7" fmla="*/ 774049 w 1798318"/>
                      <a:gd name="connsiteY7" fmla="*/ 1208419 h 1943631"/>
                      <a:gd name="connsiteX8" fmla="*/ 584836 w 1798318"/>
                      <a:gd name="connsiteY8" fmla="*/ 1291713 h 1943631"/>
                      <a:gd name="connsiteX9" fmla="*/ 511684 w 1798318"/>
                      <a:gd name="connsiteY9" fmla="*/ 1844926 h 1943631"/>
                      <a:gd name="connsiteX10" fmla="*/ 159639 w 1798318"/>
                      <a:gd name="connsiteY10" fmla="*/ 1904363 h 1943631"/>
                      <a:gd name="connsiteX11" fmla="*/ 31900 w 1798318"/>
                      <a:gd name="connsiteY11" fmla="*/ 1628880 h 1943631"/>
                      <a:gd name="connsiteX12" fmla="*/ 97970 w 1798318"/>
                      <a:gd name="connsiteY12" fmla="*/ 1265287 h 1943631"/>
                      <a:gd name="connsiteX13" fmla="*/ 589405 w 1798318"/>
                      <a:gd name="connsiteY13" fmla="*/ 893952 h 1943631"/>
                      <a:gd name="connsiteX14" fmla="*/ 434078 w 1798318"/>
                      <a:gd name="connsiteY14" fmla="*/ 344199 h 1943631"/>
                      <a:gd name="connsiteX15" fmla="*/ 621248 w 1798318"/>
                      <a:gd name="connsiteY15" fmla="*/ 5813 h 1943631"/>
                      <a:gd name="connsiteX0" fmla="*/ 674207 w 1851277"/>
                      <a:gd name="connsiteY0" fmla="*/ 5813 h 1943631"/>
                      <a:gd name="connsiteX1" fmla="*/ 946596 w 1851277"/>
                      <a:gd name="connsiteY1" fmla="*/ 103443 h 1943631"/>
                      <a:gd name="connsiteX2" fmla="*/ 1217444 w 1851277"/>
                      <a:gd name="connsiteY2" fmla="*/ 1145583 h 1943631"/>
                      <a:gd name="connsiteX3" fmla="*/ 1264345 w 1851277"/>
                      <a:gd name="connsiteY3" fmla="*/ 1413184 h 1943631"/>
                      <a:gd name="connsiteX4" fmla="*/ 1835759 w 1851277"/>
                      <a:gd name="connsiteY4" fmla="*/ 1702739 h 1943631"/>
                      <a:gd name="connsiteX5" fmla="*/ 1484952 w 1851277"/>
                      <a:gd name="connsiteY5" fmla="*/ 1839410 h 1943631"/>
                      <a:gd name="connsiteX6" fmla="*/ 877310 w 1851277"/>
                      <a:gd name="connsiteY6" fmla="*/ 1508646 h 1943631"/>
                      <a:gd name="connsiteX7" fmla="*/ 827008 w 1851277"/>
                      <a:gd name="connsiteY7" fmla="*/ 1208419 h 1943631"/>
                      <a:gd name="connsiteX8" fmla="*/ 637795 w 1851277"/>
                      <a:gd name="connsiteY8" fmla="*/ 1291713 h 1943631"/>
                      <a:gd name="connsiteX9" fmla="*/ 564643 w 1851277"/>
                      <a:gd name="connsiteY9" fmla="*/ 1844926 h 1943631"/>
                      <a:gd name="connsiteX10" fmla="*/ 50140 w 1851277"/>
                      <a:gd name="connsiteY10" fmla="*/ 1870269 h 1943631"/>
                      <a:gd name="connsiteX11" fmla="*/ 84859 w 1851277"/>
                      <a:gd name="connsiteY11" fmla="*/ 1628880 h 1943631"/>
                      <a:gd name="connsiteX12" fmla="*/ 150929 w 1851277"/>
                      <a:gd name="connsiteY12" fmla="*/ 1265287 h 1943631"/>
                      <a:gd name="connsiteX13" fmla="*/ 642364 w 1851277"/>
                      <a:gd name="connsiteY13" fmla="*/ 893952 h 1943631"/>
                      <a:gd name="connsiteX14" fmla="*/ 487037 w 1851277"/>
                      <a:gd name="connsiteY14" fmla="*/ 344199 h 1943631"/>
                      <a:gd name="connsiteX15" fmla="*/ 674207 w 1851277"/>
                      <a:gd name="connsiteY15" fmla="*/ 5813 h 1943631"/>
                      <a:gd name="connsiteX0" fmla="*/ 686185 w 1863255"/>
                      <a:gd name="connsiteY0" fmla="*/ 5813 h 1943631"/>
                      <a:gd name="connsiteX1" fmla="*/ 958574 w 1863255"/>
                      <a:gd name="connsiteY1" fmla="*/ 103443 h 1943631"/>
                      <a:gd name="connsiteX2" fmla="*/ 1229422 w 1863255"/>
                      <a:gd name="connsiteY2" fmla="*/ 1145583 h 1943631"/>
                      <a:gd name="connsiteX3" fmla="*/ 1276323 w 1863255"/>
                      <a:gd name="connsiteY3" fmla="*/ 1413184 h 1943631"/>
                      <a:gd name="connsiteX4" fmla="*/ 1847737 w 1863255"/>
                      <a:gd name="connsiteY4" fmla="*/ 1702739 h 1943631"/>
                      <a:gd name="connsiteX5" fmla="*/ 1496930 w 1863255"/>
                      <a:gd name="connsiteY5" fmla="*/ 1839410 h 1943631"/>
                      <a:gd name="connsiteX6" fmla="*/ 889288 w 1863255"/>
                      <a:gd name="connsiteY6" fmla="*/ 1508646 h 1943631"/>
                      <a:gd name="connsiteX7" fmla="*/ 838986 w 1863255"/>
                      <a:gd name="connsiteY7" fmla="*/ 1208419 h 1943631"/>
                      <a:gd name="connsiteX8" fmla="*/ 649773 w 1863255"/>
                      <a:gd name="connsiteY8" fmla="*/ 1291713 h 1943631"/>
                      <a:gd name="connsiteX9" fmla="*/ 576621 w 1863255"/>
                      <a:gd name="connsiteY9" fmla="*/ 1844926 h 1943631"/>
                      <a:gd name="connsiteX10" fmla="*/ 62118 w 1863255"/>
                      <a:gd name="connsiteY10" fmla="*/ 1870269 h 1943631"/>
                      <a:gd name="connsiteX11" fmla="*/ 72946 w 1863255"/>
                      <a:gd name="connsiteY11" fmla="*/ 1731160 h 1943631"/>
                      <a:gd name="connsiteX12" fmla="*/ 162907 w 1863255"/>
                      <a:gd name="connsiteY12" fmla="*/ 1265287 h 1943631"/>
                      <a:gd name="connsiteX13" fmla="*/ 654342 w 1863255"/>
                      <a:gd name="connsiteY13" fmla="*/ 893952 h 1943631"/>
                      <a:gd name="connsiteX14" fmla="*/ 499015 w 1863255"/>
                      <a:gd name="connsiteY14" fmla="*/ 344199 h 1943631"/>
                      <a:gd name="connsiteX15" fmla="*/ 686185 w 1863255"/>
                      <a:gd name="connsiteY15" fmla="*/ 5813 h 1943631"/>
                      <a:gd name="connsiteX0" fmla="*/ 675889 w 1852959"/>
                      <a:gd name="connsiteY0" fmla="*/ 5813 h 1943631"/>
                      <a:gd name="connsiteX1" fmla="*/ 948278 w 1852959"/>
                      <a:gd name="connsiteY1" fmla="*/ 103443 h 1943631"/>
                      <a:gd name="connsiteX2" fmla="*/ 1219126 w 1852959"/>
                      <a:gd name="connsiteY2" fmla="*/ 1145583 h 1943631"/>
                      <a:gd name="connsiteX3" fmla="*/ 1266027 w 1852959"/>
                      <a:gd name="connsiteY3" fmla="*/ 1413184 h 1943631"/>
                      <a:gd name="connsiteX4" fmla="*/ 1837441 w 1852959"/>
                      <a:gd name="connsiteY4" fmla="*/ 1702739 h 1943631"/>
                      <a:gd name="connsiteX5" fmla="*/ 1486634 w 1852959"/>
                      <a:gd name="connsiteY5" fmla="*/ 1839410 h 1943631"/>
                      <a:gd name="connsiteX6" fmla="*/ 878992 w 1852959"/>
                      <a:gd name="connsiteY6" fmla="*/ 1508646 h 1943631"/>
                      <a:gd name="connsiteX7" fmla="*/ 828690 w 1852959"/>
                      <a:gd name="connsiteY7" fmla="*/ 1208419 h 1943631"/>
                      <a:gd name="connsiteX8" fmla="*/ 639477 w 1852959"/>
                      <a:gd name="connsiteY8" fmla="*/ 1291713 h 1943631"/>
                      <a:gd name="connsiteX9" fmla="*/ 399087 w 1852959"/>
                      <a:gd name="connsiteY9" fmla="*/ 1861973 h 1943631"/>
                      <a:gd name="connsiteX10" fmla="*/ 51822 w 1852959"/>
                      <a:gd name="connsiteY10" fmla="*/ 1870269 h 1943631"/>
                      <a:gd name="connsiteX11" fmla="*/ 62650 w 1852959"/>
                      <a:gd name="connsiteY11" fmla="*/ 1731160 h 1943631"/>
                      <a:gd name="connsiteX12" fmla="*/ 152611 w 1852959"/>
                      <a:gd name="connsiteY12" fmla="*/ 1265287 h 1943631"/>
                      <a:gd name="connsiteX13" fmla="*/ 644046 w 1852959"/>
                      <a:gd name="connsiteY13" fmla="*/ 893952 h 1943631"/>
                      <a:gd name="connsiteX14" fmla="*/ 488719 w 1852959"/>
                      <a:gd name="connsiteY14" fmla="*/ 344199 h 1943631"/>
                      <a:gd name="connsiteX15" fmla="*/ 675889 w 1852959"/>
                      <a:gd name="connsiteY15" fmla="*/ 5813 h 1943631"/>
                      <a:gd name="connsiteX0" fmla="*/ 675889 w 1852959"/>
                      <a:gd name="connsiteY0" fmla="*/ 5813 h 1943631"/>
                      <a:gd name="connsiteX1" fmla="*/ 948278 w 1852959"/>
                      <a:gd name="connsiteY1" fmla="*/ 103443 h 1943631"/>
                      <a:gd name="connsiteX2" fmla="*/ 1219126 w 1852959"/>
                      <a:gd name="connsiteY2" fmla="*/ 1145583 h 1943631"/>
                      <a:gd name="connsiteX3" fmla="*/ 1266027 w 1852959"/>
                      <a:gd name="connsiteY3" fmla="*/ 1413184 h 1943631"/>
                      <a:gd name="connsiteX4" fmla="*/ 1837441 w 1852959"/>
                      <a:gd name="connsiteY4" fmla="*/ 1702739 h 1943631"/>
                      <a:gd name="connsiteX5" fmla="*/ 1486634 w 1852959"/>
                      <a:gd name="connsiteY5" fmla="*/ 1839410 h 1943631"/>
                      <a:gd name="connsiteX6" fmla="*/ 878992 w 1852959"/>
                      <a:gd name="connsiteY6" fmla="*/ 1508646 h 1943631"/>
                      <a:gd name="connsiteX7" fmla="*/ 828690 w 1852959"/>
                      <a:gd name="connsiteY7" fmla="*/ 1208419 h 1943631"/>
                      <a:gd name="connsiteX8" fmla="*/ 639477 w 1852959"/>
                      <a:gd name="connsiteY8" fmla="*/ 1291713 h 1943631"/>
                      <a:gd name="connsiteX9" fmla="*/ 399087 w 1852959"/>
                      <a:gd name="connsiteY9" fmla="*/ 1861973 h 1943631"/>
                      <a:gd name="connsiteX10" fmla="*/ 51822 w 1852959"/>
                      <a:gd name="connsiteY10" fmla="*/ 1870269 h 1943631"/>
                      <a:gd name="connsiteX11" fmla="*/ 62650 w 1852959"/>
                      <a:gd name="connsiteY11" fmla="*/ 1731160 h 1943631"/>
                      <a:gd name="connsiteX12" fmla="*/ 152611 w 1852959"/>
                      <a:gd name="connsiteY12" fmla="*/ 1265287 h 1943631"/>
                      <a:gd name="connsiteX13" fmla="*/ 644046 w 1852959"/>
                      <a:gd name="connsiteY13" fmla="*/ 893952 h 1943631"/>
                      <a:gd name="connsiteX14" fmla="*/ 488719 w 1852959"/>
                      <a:gd name="connsiteY14" fmla="*/ 344199 h 1943631"/>
                      <a:gd name="connsiteX15" fmla="*/ 675889 w 1852959"/>
                      <a:gd name="connsiteY15" fmla="*/ 5813 h 1943631"/>
                      <a:gd name="connsiteX0" fmla="*/ 675889 w 1852959"/>
                      <a:gd name="connsiteY0" fmla="*/ 5813 h 1943631"/>
                      <a:gd name="connsiteX1" fmla="*/ 948278 w 1852959"/>
                      <a:gd name="connsiteY1" fmla="*/ 103443 h 1943631"/>
                      <a:gd name="connsiteX2" fmla="*/ 1219126 w 1852959"/>
                      <a:gd name="connsiteY2" fmla="*/ 1145583 h 1943631"/>
                      <a:gd name="connsiteX3" fmla="*/ 1266027 w 1852959"/>
                      <a:gd name="connsiteY3" fmla="*/ 1413184 h 1943631"/>
                      <a:gd name="connsiteX4" fmla="*/ 1837441 w 1852959"/>
                      <a:gd name="connsiteY4" fmla="*/ 1702739 h 1943631"/>
                      <a:gd name="connsiteX5" fmla="*/ 1486634 w 1852959"/>
                      <a:gd name="connsiteY5" fmla="*/ 1839410 h 1943631"/>
                      <a:gd name="connsiteX6" fmla="*/ 878992 w 1852959"/>
                      <a:gd name="connsiteY6" fmla="*/ 1508646 h 1943631"/>
                      <a:gd name="connsiteX7" fmla="*/ 828690 w 1852959"/>
                      <a:gd name="connsiteY7" fmla="*/ 1208419 h 1943631"/>
                      <a:gd name="connsiteX8" fmla="*/ 586917 w 1852959"/>
                      <a:gd name="connsiteY8" fmla="*/ 1336035 h 1943631"/>
                      <a:gd name="connsiteX9" fmla="*/ 399087 w 1852959"/>
                      <a:gd name="connsiteY9" fmla="*/ 1861973 h 1943631"/>
                      <a:gd name="connsiteX10" fmla="*/ 51822 w 1852959"/>
                      <a:gd name="connsiteY10" fmla="*/ 1870269 h 1943631"/>
                      <a:gd name="connsiteX11" fmla="*/ 62650 w 1852959"/>
                      <a:gd name="connsiteY11" fmla="*/ 1731160 h 1943631"/>
                      <a:gd name="connsiteX12" fmla="*/ 152611 w 1852959"/>
                      <a:gd name="connsiteY12" fmla="*/ 1265287 h 1943631"/>
                      <a:gd name="connsiteX13" fmla="*/ 644046 w 1852959"/>
                      <a:gd name="connsiteY13" fmla="*/ 893952 h 1943631"/>
                      <a:gd name="connsiteX14" fmla="*/ 488719 w 1852959"/>
                      <a:gd name="connsiteY14" fmla="*/ 344199 h 1943631"/>
                      <a:gd name="connsiteX15" fmla="*/ 675889 w 1852959"/>
                      <a:gd name="connsiteY15" fmla="*/ 5813 h 1943631"/>
                      <a:gd name="connsiteX0" fmla="*/ 675889 w 1852959"/>
                      <a:gd name="connsiteY0" fmla="*/ 5813 h 1943631"/>
                      <a:gd name="connsiteX1" fmla="*/ 948278 w 1852959"/>
                      <a:gd name="connsiteY1" fmla="*/ 103443 h 1943631"/>
                      <a:gd name="connsiteX2" fmla="*/ 1219126 w 1852959"/>
                      <a:gd name="connsiteY2" fmla="*/ 1145583 h 1943631"/>
                      <a:gd name="connsiteX3" fmla="*/ 1266027 w 1852959"/>
                      <a:gd name="connsiteY3" fmla="*/ 1413184 h 1943631"/>
                      <a:gd name="connsiteX4" fmla="*/ 1837441 w 1852959"/>
                      <a:gd name="connsiteY4" fmla="*/ 1702739 h 1943631"/>
                      <a:gd name="connsiteX5" fmla="*/ 1486634 w 1852959"/>
                      <a:gd name="connsiteY5" fmla="*/ 1839410 h 1943631"/>
                      <a:gd name="connsiteX6" fmla="*/ 878992 w 1852959"/>
                      <a:gd name="connsiteY6" fmla="*/ 1508646 h 1943631"/>
                      <a:gd name="connsiteX7" fmla="*/ 828690 w 1852959"/>
                      <a:gd name="connsiteY7" fmla="*/ 1208419 h 1943631"/>
                      <a:gd name="connsiteX8" fmla="*/ 586917 w 1852959"/>
                      <a:gd name="connsiteY8" fmla="*/ 1336035 h 1943631"/>
                      <a:gd name="connsiteX9" fmla="*/ 399087 w 1852959"/>
                      <a:gd name="connsiteY9" fmla="*/ 1861973 h 1943631"/>
                      <a:gd name="connsiteX10" fmla="*/ 51822 w 1852959"/>
                      <a:gd name="connsiteY10" fmla="*/ 1870269 h 1943631"/>
                      <a:gd name="connsiteX11" fmla="*/ 62650 w 1852959"/>
                      <a:gd name="connsiteY11" fmla="*/ 1731160 h 1943631"/>
                      <a:gd name="connsiteX12" fmla="*/ 152611 w 1852959"/>
                      <a:gd name="connsiteY12" fmla="*/ 1265287 h 1943631"/>
                      <a:gd name="connsiteX13" fmla="*/ 644046 w 1852959"/>
                      <a:gd name="connsiteY13" fmla="*/ 893952 h 1943631"/>
                      <a:gd name="connsiteX14" fmla="*/ 488719 w 1852959"/>
                      <a:gd name="connsiteY14" fmla="*/ 344199 h 1943631"/>
                      <a:gd name="connsiteX15" fmla="*/ 675889 w 1852959"/>
                      <a:gd name="connsiteY15" fmla="*/ 5813 h 1943631"/>
                      <a:gd name="connsiteX0" fmla="*/ 675889 w 1852959"/>
                      <a:gd name="connsiteY0" fmla="*/ 5813 h 1943631"/>
                      <a:gd name="connsiteX1" fmla="*/ 948278 w 1852959"/>
                      <a:gd name="connsiteY1" fmla="*/ 103443 h 1943631"/>
                      <a:gd name="connsiteX2" fmla="*/ 1219126 w 1852959"/>
                      <a:gd name="connsiteY2" fmla="*/ 1145583 h 1943631"/>
                      <a:gd name="connsiteX3" fmla="*/ 1266027 w 1852959"/>
                      <a:gd name="connsiteY3" fmla="*/ 1413184 h 1943631"/>
                      <a:gd name="connsiteX4" fmla="*/ 1837441 w 1852959"/>
                      <a:gd name="connsiteY4" fmla="*/ 1702739 h 1943631"/>
                      <a:gd name="connsiteX5" fmla="*/ 1486634 w 1852959"/>
                      <a:gd name="connsiteY5" fmla="*/ 1839410 h 1943631"/>
                      <a:gd name="connsiteX6" fmla="*/ 878992 w 1852959"/>
                      <a:gd name="connsiteY6" fmla="*/ 1508646 h 1943631"/>
                      <a:gd name="connsiteX7" fmla="*/ 828690 w 1852959"/>
                      <a:gd name="connsiteY7" fmla="*/ 1208419 h 1943631"/>
                      <a:gd name="connsiteX8" fmla="*/ 586917 w 1852959"/>
                      <a:gd name="connsiteY8" fmla="*/ 1336035 h 1943631"/>
                      <a:gd name="connsiteX9" fmla="*/ 399087 w 1852959"/>
                      <a:gd name="connsiteY9" fmla="*/ 1861973 h 1943631"/>
                      <a:gd name="connsiteX10" fmla="*/ 51822 w 1852959"/>
                      <a:gd name="connsiteY10" fmla="*/ 1870269 h 1943631"/>
                      <a:gd name="connsiteX11" fmla="*/ 62650 w 1852959"/>
                      <a:gd name="connsiteY11" fmla="*/ 1731160 h 1943631"/>
                      <a:gd name="connsiteX12" fmla="*/ 152611 w 1852959"/>
                      <a:gd name="connsiteY12" fmla="*/ 1265287 h 1943631"/>
                      <a:gd name="connsiteX13" fmla="*/ 644046 w 1852959"/>
                      <a:gd name="connsiteY13" fmla="*/ 893952 h 1943631"/>
                      <a:gd name="connsiteX14" fmla="*/ 488719 w 1852959"/>
                      <a:gd name="connsiteY14" fmla="*/ 344199 h 1943631"/>
                      <a:gd name="connsiteX15" fmla="*/ 675889 w 1852959"/>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89185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89185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60516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60516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60516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60516 w 1855227"/>
                      <a:gd name="connsiteY8" fmla="*/ 1336035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78157 w 1855227"/>
                      <a:gd name="connsiteY0" fmla="*/ 5813 h 1943631"/>
                      <a:gd name="connsiteX1" fmla="*/ 950546 w 1855227"/>
                      <a:gd name="connsiteY1" fmla="*/ 103443 h 1943631"/>
                      <a:gd name="connsiteX2" fmla="*/ 1221394 w 1855227"/>
                      <a:gd name="connsiteY2" fmla="*/ 1145583 h 1943631"/>
                      <a:gd name="connsiteX3" fmla="*/ 1268295 w 1855227"/>
                      <a:gd name="connsiteY3" fmla="*/ 1413184 h 1943631"/>
                      <a:gd name="connsiteX4" fmla="*/ 1839709 w 1855227"/>
                      <a:gd name="connsiteY4" fmla="*/ 1702739 h 1943631"/>
                      <a:gd name="connsiteX5" fmla="*/ 1488902 w 1855227"/>
                      <a:gd name="connsiteY5" fmla="*/ 1839410 h 1943631"/>
                      <a:gd name="connsiteX6" fmla="*/ 881260 w 1855227"/>
                      <a:gd name="connsiteY6" fmla="*/ 1508646 h 1943631"/>
                      <a:gd name="connsiteX7" fmla="*/ 830958 w 1855227"/>
                      <a:gd name="connsiteY7" fmla="*/ 1208419 h 1943631"/>
                      <a:gd name="connsiteX8" fmla="*/ 560516 w 1855227"/>
                      <a:gd name="connsiteY8" fmla="*/ 1353082 h 1943631"/>
                      <a:gd name="connsiteX9" fmla="*/ 439580 w 1855227"/>
                      <a:gd name="connsiteY9" fmla="*/ 1838108 h 1943631"/>
                      <a:gd name="connsiteX10" fmla="*/ 54090 w 1855227"/>
                      <a:gd name="connsiteY10" fmla="*/ 1870269 h 1943631"/>
                      <a:gd name="connsiteX11" fmla="*/ 64918 w 1855227"/>
                      <a:gd name="connsiteY11" fmla="*/ 1731160 h 1943631"/>
                      <a:gd name="connsiteX12" fmla="*/ 154879 w 1855227"/>
                      <a:gd name="connsiteY12" fmla="*/ 1265287 h 1943631"/>
                      <a:gd name="connsiteX13" fmla="*/ 646314 w 1855227"/>
                      <a:gd name="connsiteY13" fmla="*/ 893952 h 1943631"/>
                      <a:gd name="connsiteX14" fmla="*/ 490987 w 1855227"/>
                      <a:gd name="connsiteY14" fmla="*/ 344199 h 1943631"/>
                      <a:gd name="connsiteX15" fmla="*/ 678157 w 1855227"/>
                      <a:gd name="connsiteY15" fmla="*/ 5813 h 1943631"/>
                      <a:gd name="connsiteX0" fmla="*/ 657730 w 1834800"/>
                      <a:gd name="connsiteY0" fmla="*/ 5813 h 1943631"/>
                      <a:gd name="connsiteX1" fmla="*/ 930119 w 1834800"/>
                      <a:gd name="connsiteY1" fmla="*/ 103443 h 1943631"/>
                      <a:gd name="connsiteX2" fmla="*/ 1200967 w 1834800"/>
                      <a:gd name="connsiteY2" fmla="*/ 1145583 h 1943631"/>
                      <a:gd name="connsiteX3" fmla="*/ 1247868 w 1834800"/>
                      <a:gd name="connsiteY3" fmla="*/ 1413184 h 1943631"/>
                      <a:gd name="connsiteX4" fmla="*/ 1819282 w 1834800"/>
                      <a:gd name="connsiteY4" fmla="*/ 1702739 h 1943631"/>
                      <a:gd name="connsiteX5" fmla="*/ 1468475 w 1834800"/>
                      <a:gd name="connsiteY5" fmla="*/ 1839410 h 1943631"/>
                      <a:gd name="connsiteX6" fmla="*/ 860833 w 1834800"/>
                      <a:gd name="connsiteY6" fmla="*/ 1508646 h 1943631"/>
                      <a:gd name="connsiteX7" fmla="*/ 810531 w 1834800"/>
                      <a:gd name="connsiteY7" fmla="*/ 1208419 h 1943631"/>
                      <a:gd name="connsiteX8" fmla="*/ 540089 w 1834800"/>
                      <a:gd name="connsiteY8" fmla="*/ 1353082 h 1943631"/>
                      <a:gd name="connsiteX9" fmla="*/ 419153 w 1834800"/>
                      <a:gd name="connsiteY9" fmla="*/ 1838108 h 1943631"/>
                      <a:gd name="connsiteX10" fmla="*/ 91001 w 1834800"/>
                      <a:gd name="connsiteY10" fmla="*/ 1894135 h 1943631"/>
                      <a:gd name="connsiteX11" fmla="*/ 44491 w 1834800"/>
                      <a:gd name="connsiteY11" fmla="*/ 1731160 h 1943631"/>
                      <a:gd name="connsiteX12" fmla="*/ 134452 w 1834800"/>
                      <a:gd name="connsiteY12" fmla="*/ 1265287 h 1943631"/>
                      <a:gd name="connsiteX13" fmla="*/ 625887 w 1834800"/>
                      <a:gd name="connsiteY13" fmla="*/ 893952 h 1943631"/>
                      <a:gd name="connsiteX14" fmla="*/ 470560 w 1834800"/>
                      <a:gd name="connsiteY14" fmla="*/ 344199 h 1943631"/>
                      <a:gd name="connsiteX15" fmla="*/ 657730 w 1834800"/>
                      <a:gd name="connsiteY15" fmla="*/ 5813 h 1943631"/>
                      <a:gd name="connsiteX0" fmla="*/ 639808 w 1816878"/>
                      <a:gd name="connsiteY0" fmla="*/ 5813 h 1943631"/>
                      <a:gd name="connsiteX1" fmla="*/ 912197 w 1816878"/>
                      <a:gd name="connsiteY1" fmla="*/ 103443 h 1943631"/>
                      <a:gd name="connsiteX2" fmla="*/ 1183045 w 1816878"/>
                      <a:gd name="connsiteY2" fmla="*/ 1145583 h 1943631"/>
                      <a:gd name="connsiteX3" fmla="*/ 1229946 w 1816878"/>
                      <a:gd name="connsiteY3" fmla="*/ 1413184 h 1943631"/>
                      <a:gd name="connsiteX4" fmla="*/ 1801360 w 1816878"/>
                      <a:gd name="connsiteY4" fmla="*/ 1702739 h 1943631"/>
                      <a:gd name="connsiteX5" fmla="*/ 1450553 w 1816878"/>
                      <a:gd name="connsiteY5" fmla="*/ 1839410 h 1943631"/>
                      <a:gd name="connsiteX6" fmla="*/ 842911 w 1816878"/>
                      <a:gd name="connsiteY6" fmla="*/ 1508646 h 1943631"/>
                      <a:gd name="connsiteX7" fmla="*/ 792609 w 1816878"/>
                      <a:gd name="connsiteY7" fmla="*/ 1208419 h 1943631"/>
                      <a:gd name="connsiteX8" fmla="*/ 522167 w 1816878"/>
                      <a:gd name="connsiteY8" fmla="*/ 1353082 h 1943631"/>
                      <a:gd name="connsiteX9" fmla="*/ 401231 w 1816878"/>
                      <a:gd name="connsiteY9" fmla="*/ 1838108 h 1943631"/>
                      <a:gd name="connsiteX10" fmla="*/ 73079 w 1816878"/>
                      <a:gd name="connsiteY10" fmla="*/ 1894135 h 1943631"/>
                      <a:gd name="connsiteX11" fmla="*/ 50460 w 1816878"/>
                      <a:gd name="connsiteY11" fmla="*/ 1765254 h 1943631"/>
                      <a:gd name="connsiteX12" fmla="*/ 116530 w 1816878"/>
                      <a:gd name="connsiteY12" fmla="*/ 1265287 h 1943631"/>
                      <a:gd name="connsiteX13" fmla="*/ 607965 w 1816878"/>
                      <a:gd name="connsiteY13" fmla="*/ 893952 h 1943631"/>
                      <a:gd name="connsiteX14" fmla="*/ 452638 w 1816878"/>
                      <a:gd name="connsiteY14" fmla="*/ 344199 h 1943631"/>
                      <a:gd name="connsiteX15" fmla="*/ 639808 w 1816878"/>
                      <a:gd name="connsiteY15" fmla="*/ 5813 h 1943631"/>
                      <a:gd name="connsiteX0" fmla="*/ 671390 w 1848460"/>
                      <a:gd name="connsiteY0" fmla="*/ 5813 h 1943631"/>
                      <a:gd name="connsiteX1" fmla="*/ 943779 w 1848460"/>
                      <a:gd name="connsiteY1" fmla="*/ 103443 h 1943631"/>
                      <a:gd name="connsiteX2" fmla="*/ 1214627 w 1848460"/>
                      <a:gd name="connsiteY2" fmla="*/ 1145583 h 1943631"/>
                      <a:gd name="connsiteX3" fmla="*/ 1261528 w 1848460"/>
                      <a:gd name="connsiteY3" fmla="*/ 1413184 h 1943631"/>
                      <a:gd name="connsiteX4" fmla="*/ 1832942 w 1848460"/>
                      <a:gd name="connsiteY4" fmla="*/ 1702739 h 1943631"/>
                      <a:gd name="connsiteX5" fmla="*/ 1482135 w 1848460"/>
                      <a:gd name="connsiteY5" fmla="*/ 1839410 h 1943631"/>
                      <a:gd name="connsiteX6" fmla="*/ 874493 w 1848460"/>
                      <a:gd name="connsiteY6" fmla="*/ 1508646 h 1943631"/>
                      <a:gd name="connsiteX7" fmla="*/ 824191 w 1848460"/>
                      <a:gd name="connsiteY7" fmla="*/ 1208419 h 1943631"/>
                      <a:gd name="connsiteX8" fmla="*/ 553749 w 1848460"/>
                      <a:gd name="connsiteY8" fmla="*/ 1353082 h 1943631"/>
                      <a:gd name="connsiteX9" fmla="*/ 432813 w 1848460"/>
                      <a:gd name="connsiteY9" fmla="*/ 1838108 h 1943631"/>
                      <a:gd name="connsiteX10" fmla="*/ 104661 w 1848460"/>
                      <a:gd name="connsiteY10" fmla="*/ 1894135 h 1943631"/>
                      <a:gd name="connsiteX11" fmla="*/ 82042 w 1848460"/>
                      <a:gd name="connsiteY11" fmla="*/ 1765254 h 1943631"/>
                      <a:gd name="connsiteX12" fmla="*/ 148112 w 1848460"/>
                      <a:gd name="connsiteY12" fmla="*/ 1265287 h 1943631"/>
                      <a:gd name="connsiteX13" fmla="*/ 639547 w 1848460"/>
                      <a:gd name="connsiteY13" fmla="*/ 893952 h 1943631"/>
                      <a:gd name="connsiteX14" fmla="*/ 484220 w 1848460"/>
                      <a:gd name="connsiteY14" fmla="*/ 344199 h 1943631"/>
                      <a:gd name="connsiteX15" fmla="*/ 671390 w 1848460"/>
                      <a:gd name="connsiteY15" fmla="*/ 5813 h 1943631"/>
                      <a:gd name="connsiteX0" fmla="*/ 669994 w 1847064"/>
                      <a:gd name="connsiteY0" fmla="*/ 5813 h 1943631"/>
                      <a:gd name="connsiteX1" fmla="*/ 942383 w 1847064"/>
                      <a:gd name="connsiteY1" fmla="*/ 103443 h 1943631"/>
                      <a:gd name="connsiteX2" fmla="*/ 1213231 w 1847064"/>
                      <a:gd name="connsiteY2" fmla="*/ 1145583 h 1943631"/>
                      <a:gd name="connsiteX3" fmla="*/ 1260132 w 1847064"/>
                      <a:gd name="connsiteY3" fmla="*/ 1413184 h 1943631"/>
                      <a:gd name="connsiteX4" fmla="*/ 1831546 w 1847064"/>
                      <a:gd name="connsiteY4" fmla="*/ 1702739 h 1943631"/>
                      <a:gd name="connsiteX5" fmla="*/ 1480739 w 1847064"/>
                      <a:gd name="connsiteY5" fmla="*/ 1839410 h 1943631"/>
                      <a:gd name="connsiteX6" fmla="*/ 873097 w 1847064"/>
                      <a:gd name="connsiteY6" fmla="*/ 1508646 h 1943631"/>
                      <a:gd name="connsiteX7" fmla="*/ 822795 w 1847064"/>
                      <a:gd name="connsiteY7" fmla="*/ 1208419 h 1943631"/>
                      <a:gd name="connsiteX8" fmla="*/ 552353 w 1847064"/>
                      <a:gd name="connsiteY8" fmla="*/ 1353082 h 1943631"/>
                      <a:gd name="connsiteX9" fmla="*/ 431417 w 1847064"/>
                      <a:gd name="connsiteY9" fmla="*/ 1838108 h 1943631"/>
                      <a:gd name="connsiteX10" fmla="*/ 108044 w 1847064"/>
                      <a:gd name="connsiteY10" fmla="*/ 1900954 h 1943631"/>
                      <a:gd name="connsiteX11" fmla="*/ 80646 w 1847064"/>
                      <a:gd name="connsiteY11" fmla="*/ 1765254 h 1943631"/>
                      <a:gd name="connsiteX12" fmla="*/ 146716 w 1847064"/>
                      <a:gd name="connsiteY12" fmla="*/ 1265287 h 1943631"/>
                      <a:gd name="connsiteX13" fmla="*/ 638151 w 1847064"/>
                      <a:gd name="connsiteY13" fmla="*/ 893952 h 1943631"/>
                      <a:gd name="connsiteX14" fmla="*/ 482824 w 1847064"/>
                      <a:gd name="connsiteY14" fmla="*/ 344199 h 1943631"/>
                      <a:gd name="connsiteX15" fmla="*/ 669994 w 1847064"/>
                      <a:gd name="connsiteY15" fmla="*/ 5813 h 1943631"/>
                      <a:gd name="connsiteX0" fmla="*/ 589348 w 1766418"/>
                      <a:gd name="connsiteY0" fmla="*/ 5813 h 1943631"/>
                      <a:gd name="connsiteX1" fmla="*/ 861737 w 1766418"/>
                      <a:gd name="connsiteY1" fmla="*/ 103443 h 1943631"/>
                      <a:gd name="connsiteX2" fmla="*/ 1132585 w 1766418"/>
                      <a:gd name="connsiteY2" fmla="*/ 1145583 h 1943631"/>
                      <a:gd name="connsiteX3" fmla="*/ 1179486 w 1766418"/>
                      <a:gd name="connsiteY3" fmla="*/ 1413184 h 1943631"/>
                      <a:gd name="connsiteX4" fmla="*/ 1750900 w 1766418"/>
                      <a:gd name="connsiteY4" fmla="*/ 1702739 h 1943631"/>
                      <a:gd name="connsiteX5" fmla="*/ 1400093 w 1766418"/>
                      <a:gd name="connsiteY5" fmla="*/ 1839410 h 1943631"/>
                      <a:gd name="connsiteX6" fmla="*/ 792451 w 1766418"/>
                      <a:gd name="connsiteY6" fmla="*/ 1508646 h 1943631"/>
                      <a:gd name="connsiteX7" fmla="*/ 742149 w 1766418"/>
                      <a:gd name="connsiteY7" fmla="*/ 1208419 h 1943631"/>
                      <a:gd name="connsiteX8" fmla="*/ 471707 w 1766418"/>
                      <a:gd name="connsiteY8" fmla="*/ 1353082 h 1943631"/>
                      <a:gd name="connsiteX9" fmla="*/ 350771 w 1766418"/>
                      <a:gd name="connsiteY9" fmla="*/ 1838108 h 1943631"/>
                      <a:gd name="connsiteX10" fmla="*/ 0 w 1766418"/>
                      <a:gd name="connsiteY10" fmla="*/ 1765254 h 1943631"/>
                      <a:gd name="connsiteX11" fmla="*/ 66070 w 1766418"/>
                      <a:gd name="connsiteY11" fmla="*/ 1265287 h 1943631"/>
                      <a:gd name="connsiteX12" fmla="*/ 557505 w 1766418"/>
                      <a:gd name="connsiteY12" fmla="*/ 893952 h 1943631"/>
                      <a:gd name="connsiteX13" fmla="*/ 402178 w 1766418"/>
                      <a:gd name="connsiteY13" fmla="*/ 344199 h 1943631"/>
                      <a:gd name="connsiteX14" fmla="*/ 589348 w 1766418"/>
                      <a:gd name="connsiteY14" fmla="*/ 5813 h 1943631"/>
                      <a:gd name="connsiteX0" fmla="*/ 589348 w 1766418"/>
                      <a:gd name="connsiteY0" fmla="*/ 5813 h 1943631"/>
                      <a:gd name="connsiteX1" fmla="*/ 861737 w 1766418"/>
                      <a:gd name="connsiteY1" fmla="*/ 103443 h 1943631"/>
                      <a:gd name="connsiteX2" fmla="*/ 1132585 w 1766418"/>
                      <a:gd name="connsiteY2" fmla="*/ 1145583 h 1943631"/>
                      <a:gd name="connsiteX3" fmla="*/ 1179486 w 1766418"/>
                      <a:gd name="connsiteY3" fmla="*/ 1413184 h 1943631"/>
                      <a:gd name="connsiteX4" fmla="*/ 1750900 w 1766418"/>
                      <a:gd name="connsiteY4" fmla="*/ 1702739 h 1943631"/>
                      <a:gd name="connsiteX5" fmla="*/ 1400093 w 1766418"/>
                      <a:gd name="connsiteY5" fmla="*/ 1839410 h 1943631"/>
                      <a:gd name="connsiteX6" fmla="*/ 792451 w 1766418"/>
                      <a:gd name="connsiteY6" fmla="*/ 1508646 h 1943631"/>
                      <a:gd name="connsiteX7" fmla="*/ 742149 w 1766418"/>
                      <a:gd name="connsiteY7" fmla="*/ 1208419 h 1943631"/>
                      <a:gd name="connsiteX8" fmla="*/ 471707 w 1766418"/>
                      <a:gd name="connsiteY8" fmla="*/ 1353082 h 1943631"/>
                      <a:gd name="connsiteX9" fmla="*/ 341215 w 1766418"/>
                      <a:gd name="connsiteY9" fmla="*/ 1831290 h 1943631"/>
                      <a:gd name="connsiteX10" fmla="*/ 0 w 1766418"/>
                      <a:gd name="connsiteY10" fmla="*/ 1765254 h 1943631"/>
                      <a:gd name="connsiteX11" fmla="*/ 66070 w 1766418"/>
                      <a:gd name="connsiteY11" fmla="*/ 1265287 h 1943631"/>
                      <a:gd name="connsiteX12" fmla="*/ 557505 w 1766418"/>
                      <a:gd name="connsiteY12" fmla="*/ 893952 h 1943631"/>
                      <a:gd name="connsiteX13" fmla="*/ 402178 w 1766418"/>
                      <a:gd name="connsiteY13" fmla="*/ 344199 h 1943631"/>
                      <a:gd name="connsiteX14" fmla="*/ 589348 w 1766418"/>
                      <a:gd name="connsiteY14" fmla="*/ 5813 h 1943631"/>
                      <a:gd name="connsiteX0" fmla="*/ 661021 w 1838091"/>
                      <a:gd name="connsiteY0" fmla="*/ 5813 h 1943631"/>
                      <a:gd name="connsiteX1" fmla="*/ 933410 w 1838091"/>
                      <a:gd name="connsiteY1" fmla="*/ 103443 h 1943631"/>
                      <a:gd name="connsiteX2" fmla="*/ 1204258 w 1838091"/>
                      <a:gd name="connsiteY2" fmla="*/ 1145583 h 1943631"/>
                      <a:gd name="connsiteX3" fmla="*/ 1251159 w 1838091"/>
                      <a:gd name="connsiteY3" fmla="*/ 1413184 h 1943631"/>
                      <a:gd name="connsiteX4" fmla="*/ 1822573 w 1838091"/>
                      <a:gd name="connsiteY4" fmla="*/ 1702739 h 1943631"/>
                      <a:gd name="connsiteX5" fmla="*/ 1471766 w 1838091"/>
                      <a:gd name="connsiteY5" fmla="*/ 1839410 h 1943631"/>
                      <a:gd name="connsiteX6" fmla="*/ 864124 w 1838091"/>
                      <a:gd name="connsiteY6" fmla="*/ 1508646 h 1943631"/>
                      <a:gd name="connsiteX7" fmla="*/ 813822 w 1838091"/>
                      <a:gd name="connsiteY7" fmla="*/ 1208419 h 1943631"/>
                      <a:gd name="connsiteX8" fmla="*/ 543380 w 1838091"/>
                      <a:gd name="connsiteY8" fmla="*/ 1353082 h 1943631"/>
                      <a:gd name="connsiteX9" fmla="*/ 412888 w 1838091"/>
                      <a:gd name="connsiteY9" fmla="*/ 1831290 h 1943631"/>
                      <a:gd name="connsiteX10" fmla="*/ 0 w 1838091"/>
                      <a:gd name="connsiteY10" fmla="*/ 1751617 h 1943631"/>
                      <a:gd name="connsiteX11" fmla="*/ 137743 w 1838091"/>
                      <a:gd name="connsiteY11" fmla="*/ 1265287 h 1943631"/>
                      <a:gd name="connsiteX12" fmla="*/ 629178 w 1838091"/>
                      <a:gd name="connsiteY12" fmla="*/ 893952 h 1943631"/>
                      <a:gd name="connsiteX13" fmla="*/ 473851 w 1838091"/>
                      <a:gd name="connsiteY13" fmla="*/ 344199 h 1943631"/>
                      <a:gd name="connsiteX14" fmla="*/ 661021 w 1838091"/>
                      <a:gd name="connsiteY14" fmla="*/ 5813 h 1943631"/>
                      <a:gd name="connsiteX0" fmla="*/ 685013 w 1862083"/>
                      <a:gd name="connsiteY0" fmla="*/ 5813 h 1943631"/>
                      <a:gd name="connsiteX1" fmla="*/ 957402 w 1862083"/>
                      <a:gd name="connsiteY1" fmla="*/ 103443 h 1943631"/>
                      <a:gd name="connsiteX2" fmla="*/ 1228250 w 1862083"/>
                      <a:gd name="connsiteY2" fmla="*/ 1145583 h 1943631"/>
                      <a:gd name="connsiteX3" fmla="*/ 1275151 w 1862083"/>
                      <a:gd name="connsiteY3" fmla="*/ 1413184 h 1943631"/>
                      <a:gd name="connsiteX4" fmla="*/ 1846565 w 1862083"/>
                      <a:gd name="connsiteY4" fmla="*/ 1702739 h 1943631"/>
                      <a:gd name="connsiteX5" fmla="*/ 1495758 w 1862083"/>
                      <a:gd name="connsiteY5" fmla="*/ 1839410 h 1943631"/>
                      <a:gd name="connsiteX6" fmla="*/ 888116 w 1862083"/>
                      <a:gd name="connsiteY6" fmla="*/ 1508646 h 1943631"/>
                      <a:gd name="connsiteX7" fmla="*/ 837814 w 1862083"/>
                      <a:gd name="connsiteY7" fmla="*/ 1208419 h 1943631"/>
                      <a:gd name="connsiteX8" fmla="*/ 567372 w 1862083"/>
                      <a:gd name="connsiteY8" fmla="*/ 1353082 h 1943631"/>
                      <a:gd name="connsiteX9" fmla="*/ 436880 w 1862083"/>
                      <a:gd name="connsiteY9" fmla="*/ 1831290 h 1943631"/>
                      <a:gd name="connsiteX10" fmla="*/ 23992 w 1862083"/>
                      <a:gd name="connsiteY10" fmla="*/ 1751617 h 1943631"/>
                      <a:gd name="connsiteX11" fmla="*/ 161735 w 1862083"/>
                      <a:gd name="connsiteY11" fmla="*/ 1265287 h 1943631"/>
                      <a:gd name="connsiteX12" fmla="*/ 653170 w 1862083"/>
                      <a:gd name="connsiteY12" fmla="*/ 893952 h 1943631"/>
                      <a:gd name="connsiteX13" fmla="*/ 497843 w 1862083"/>
                      <a:gd name="connsiteY13" fmla="*/ 344199 h 1943631"/>
                      <a:gd name="connsiteX14" fmla="*/ 685013 w 1862083"/>
                      <a:gd name="connsiteY14" fmla="*/ 5813 h 1943631"/>
                      <a:gd name="connsiteX0" fmla="*/ 687460 w 1864530"/>
                      <a:gd name="connsiteY0" fmla="*/ 5813 h 1943631"/>
                      <a:gd name="connsiteX1" fmla="*/ 959849 w 1864530"/>
                      <a:gd name="connsiteY1" fmla="*/ 103443 h 1943631"/>
                      <a:gd name="connsiteX2" fmla="*/ 1230697 w 1864530"/>
                      <a:gd name="connsiteY2" fmla="*/ 1145583 h 1943631"/>
                      <a:gd name="connsiteX3" fmla="*/ 1277598 w 1864530"/>
                      <a:gd name="connsiteY3" fmla="*/ 1413184 h 1943631"/>
                      <a:gd name="connsiteX4" fmla="*/ 1849012 w 1864530"/>
                      <a:gd name="connsiteY4" fmla="*/ 1702739 h 1943631"/>
                      <a:gd name="connsiteX5" fmla="*/ 1498205 w 1864530"/>
                      <a:gd name="connsiteY5" fmla="*/ 1839410 h 1943631"/>
                      <a:gd name="connsiteX6" fmla="*/ 890563 w 1864530"/>
                      <a:gd name="connsiteY6" fmla="*/ 1508646 h 1943631"/>
                      <a:gd name="connsiteX7" fmla="*/ 840261 w 1864530"/>
                      <a:gd name="connsiteY7" fmla="*/ 1208419 h 1943631"/>
                      <a:gd name="connsiteX8" fmla="*/ 569819 w 1864530"/>
                      <a:gd name="connsiteY8" fmla="*/ 1353082 h 1943631"/>
                      <a:gd name="connsiteX9" fmla="*/ 386766 w 1864530"/>
                      <a:gd name="connsiteY9" fmla="*/ 1858566 h 1943631"/>
                      <a:gd name="connsiteX10" fmla="*/ 26439 w 1864530"/>
                      <a:gd name="connsiteY10" fmla="*/ 1751617 h 1943631"/>
                      <a:gd name="connsiteX11" fmla="*/ 164182 w 1864530"/>
                      <a:gd name="connsiteY11" fmla="*/ 1265287 h 1943631"/>
                      <a:gd name="connsiteX12" fmla="*/ 655617 w 1864530"/>
                      <a:gd name="connsiteY12" fmla="*/ 893952 h 1943631"/>
                      <a:gd name="connsiteX13" fmla="*/ 500290 w 1864530"/>
                      <a:gd name="connsiteY13" fmla="*/ 344199 h 1943631"/>
                      <a:gd name="connsiteX14" fmla="*/ 687460 w 1864530"/>
                      <a:gd name="connsiteY14" fmla="*/ 5813 h 1943631"/>
                      <a:gd name="connsiteX0" fmla="*/ 686516 w 1863586"/>
                      <a:gd name="connsiteY0" fmla="*/ 5813 h 1943631"/>
                      <a:gd name="connsiteX1" fmla="*/ 958905 w 1863586"/>
                      <a:gd name="connsiteY1" fmla="*/ 103443 h 1943631"/>
                      <a:gd name="connsiteX2" fmla="*/ 1229753 w 1863586"/>
                      <a:gd name="connsiteY2" fmla="*/ 1145583 h 1943631"/>
                      <a:gd name="connsiteX3" fmla="*/ 1276654 w 1863586"/>
                      <a:gd name="connsiteY3" fmla="*/ 1413184 h 1943631"/>
                      <a:gd name="connsiteX4" fmla="*/ 1848068 w 1863586"/>
                      <a:gd name="connsiteY4" fmla="*/ 1702739 h 1943631"/>
                      <a:gd name="connsiteX5" fmla="*/ 1497261 w 1863586"/>
                      <a:gd name="connsiteY5" fmla="*/ 1839410 h 1943631"/>
                      <a:gd name="connsiteX6" fmla="*/ 889619 w 1863586"/>
                      <a:gd name="connsiteY6" fmla="*/ 1508646 h 1943631"/>
                      <a:gd name="connsiteX7" fmla="*/ 839317 w 1863586"/>
                      <a:gd name="connsiteY7" fmla="*/ 1208419 h 1943631"/>
                      <a:gd name="connsiteX8" fmla="*/ 568875 w 1863586"/>
                      <a:gd name="connsiteY8" fmla="*/ 1353082 h 1943631"/>
                      <a:gd name="connsiteX9" fmla="*/ 404935 w 1863586"/>
                      <a:gd name="connsiteY9" fmla="*/ 1841519 h 1943631"/>
                      <a:gd name="connsiteX10" fmla="*/ 25495 w 1863586"/>
                      <a:gd name="connsiteY10" fmla="*/ 1751617 h 1943631"/>
                      <a:gd name="connsiteX11" fmla="*/ 163238 w 1863586"/>
                      <a:gd name="connsiteY11" fmla="*/ 1265287 h 1943631"/>
                      <a:gd name="connsiteX12" fmla="*/ 654673 w 1863586"/>
                      <a:gd name="connsiteY12" fmla="*/ 893952 h 1943631"/>
                      <a:gd name="connsiteX13" fmla="*/ 499346 w 1863586"/>
                      <a:gd name="connsiteY13" fmla="*/ 344199 h 1943631"/>
                      <a:gd name="connsiteX14" fmla="*/ 686516 w 1863586"/>
                      <a:gd name="connsiteY14" fmla="*/ 5813 h 1943631"/>
                      <a:gd name="connsiteX0" fmla="*/ 561190 w 1738260"/>
                      <a:gd name="connsiteY0" fmla="*/ 5813 h 1943631"/>
                      <a:gd name="connsiteX1" fmla="*/ 833579 w 1738260"/>
                      <a:gd name="connsiteY1" fmla="*/ 103443 h 1943631"/>
                      <a:gd name="connsiteX2" fmla="*/ 1104427 w 1738260"/>
                      <a:gd name="connsiteY2" fmla="*/ 1145583 h 1943631"/>
                      <a:gd name="connsiteX3" fmla="*/ 1151328 w 1738260"/>
                      <a:gd name="connsiteY3" fmla="*/ 1413184 h 1943631"/>
                      <a:gd name="connsiteX4" fmla="*/ 1722742 w 1738260"/>
                      <a:gd name="connsiteY4" fmla="*/ 1702739 h 1943631"/>
                      <a:gd name="connsiteX5" fmla="*/ 1371935 w 1738260"/>
                      <a:gd name="connsiteY5" fmla="*/ 1839410 h 1943631"/>
                      <a:gd name="connsiteX6" fmla="*/ 764293 w 1738260"/>
                      <a:gd name="connsiteY6" fmla="*/ 1508646 h 1943631"/>
                      <a:gd name="connsiteX7" fmla="*/ 713991 w 1738260"/>
                      <a:gd name="connsiteY7" fmla="*/ 1208419 h 1943631"/>
                      <a:gd name="connsiteX8" fmla="*/ 443549 w 1738260"/>
                      <a:gd name="connsiteY8" fmla="*/ 1353082 h 1943631"/>
                      <a:gd name="connsiteX9" fmla="*/ 279609 w 1738260"/>
                      <a:gd name="connsiteY9" fmla="*/ 1841519 h 1943631"/>
                      <a:gd name="connsiteX10" fmla="*/ 33958 w 1738260"/>
                      <a:gd name="connsiteY10" fmla="*/ 1751617 h 1943631"/>
                      <a:gd name="connsiteX11" fmla="*/ 37912 w 1738260"/>
                      <a:gd name="connsiteY11" fmla="*/ 1265287 h 1943631"/>
                      <a:gd name="connsiteX12" fmla="*/ 529347 w 1738260"/>
                      <a:gd name="connsiteY12" fmla="*/ 893952 h 1943631"/>
                      <a:gd name="connsiteX13" fmla="*/ 374020 w 1738260"/>
                      <a:gd name="connsiteY13" fmla="*/ 344199 h 1943631"/>
                      <a:gd name="connsiteX14" fmla="*/ 561190 w 1738260"/>
                      <a:gd name="connsiteY14" fmla="*/ 5813 h 1943631"/>
                      <a:gd name="connsiteX0" fmla="*/ 695625 w 1872695"/>
                      <a:gd name="connsiteY0" fmla="*/ 5813 h 1943631"/>
                      <a:gd name="connsiteX1" fmla="*/ 968014 w 1872695"/>
                      <a:gd name="connsiteY1" fmla="*/ 103443 h 1943631"/>
                      <a:gd name="connsiteX2" fmla="*/ 1238862 w 1872695"/>
                      <a:gd name="connsiteY2" fmla="*/ 1145583 h 1943631"/>
                      <a:gd name="connsiteX3" fmla="*/ 1285763 w 1872695"/>
                      <a:gd name="connsiteY3" fmla="*/ 1413184 h 1943631"/>
                      <a:gd name="connsiteX4" fmla="*/ 1857177 w 1872695"/>
                      <a:gd name="connsiteY4" fmla="*/ 1702739 h 1943631"/>
                      <a:gd name="connsiteX5" fmla="*/ 1506370 w 1872695"/>
                      <a:gd name="connsiteY5" fmla="*/ 1839410 h 1943631"/>
                      <a:gd name="connsiteX6" fmla="*/ 898728 w 1872695"/>
                      <a:gd name="connsiteY6" fmla="*/ 1508646 h 1943631"/>
                      <a:gd name="connsiteX7" fmla="*/ 848426 w 1872695"/>
                      <a:gd name="connsiteY7" fmla="*/ 1208419 h 1943631"/>
                      <a:gd name="connsiteX8" fmla="*/ 577984 w 1872695"/>
                      <a:gd name="connsiteY8" fmla="*/ 1353082 h 1943631"/>
                      <a:gd name="connsiteX9" fmla="*/ 414044 w 1872695"/>
                      <a:gd name="connsiteY9" fmla="*/ 1841519 h 1943631"/>
                      <a:gd name="connsiteX10" fmla="*/ 25046 w 1872695"/>
                      <a:gd name="connsiteY10" fmla="*/ 1731161 h 1943631"/>
                      <a:gd name="connsiteX11" fmla="*/ 172347 w 1872695"/>
                      <a:gd name="connsiteY11" fmla="*/ 1265287 h 1943631"/>
                      <a:gd name="connsiteX12" fmla="*/ 663782 w 1872695"/>
                      <a:gd name="connsiteY12" fmla="*/ 893952 h 1943631"/>
                      <a:gd name="connsiteX13" fmla="*/ 508455 w 1872695"/>
                      <a:gd name="connsiteY13" fmla="*/ 344199 h 1943631"/>
                      <a:gd name="connsiteX14" fmla="*/ 695625 w 1872695"/>
                      <a:gd name="connsiteY14" fmla="*/ 5813 h 1943631"/>
                      <a:gd name="connsiteX0" fmla="*/ 727047 w 1904117"/>
                      <a:gd name="connsiteY0" fmla="*/ 5813 h 1943631"/>
                      <a:gd name="connsiteX1" fmla="*/ 999436 w 1904117"/>
                      <a:gd name="connsiteY1" fmla="*/ 103443 h 1943631"/>
                      <a:gd name="connsiteX2" fmla="*/ 1270284 w 1904117"/>
                      <a:gd name="connsiteY2" fmla="*/ 1145583 h 1943631"/>
                      <a:gd name="connsiteX3" fmla="*/ 1317185 w 1904117"/>
                      <a:gd name="connsiteY3" fmla="*/ 1413184 h 1943631"/>
                      <a:gd name="connsiteX4" fmla="*/ 1888599 w 1904117"/>
                      <a:gd name="connsiteY4" fmla="*/ 1702739 h 1943631"/>
                      <a:gd name="connsiteX5" fmla="*/ 1537792 w 1904117"/>
                      <a:gd name="connsiteY5" fmla="*/ 1839410 h 1943631"/>
                      <a:gd name="connsiteX6" fmla="*/ 930150 w 1904117"/>
                      <a:gd name="connsiteY6" fmla="*/ 1508646 h 1943631"/>
                      <a:gd name="connsiteX7" fmla="*/ 879848 w 1904117"/>
                      <a:gd name="connsiteY7" fmla="*/ 1208419 h 1943631"/>
                      <a:gd name="connsiteX8" fmla="*/ 609406 w 1904117"/>
                      <a:gd name="connsiteY8" fmla="*/ 1353082 h 1943631"/>
                      <a:gd name="connsiteX9" fmla="*/ 445466 w 1904117"/>
                      <a:gd name="connsiteY9" fmla="*/ 1841519 h 1943631"/>
                      <a:gd name="connsiteX10" fmla="*/ 56468 w 1904117"/>
                      <a:gd name="connsiteY10" fmla="*/ 1731161 h 1943631"/>
                      <a:gd name="connsiteX11" fmla="*/ 203769 w 1904117"/>
                      <a:gd name="connsiteY11" fmla="*/ 1265287 h 1943631"/>
                      <a:gd name="connsiteX12" fmla="*/ 695204 w 1904117"/>
                      <a:gd name="connsiteY12" fmla="*/ 893952 h 1943631"/>
                      <a:gd name="connsiteX13" fmla="*/ 539877 w 1904117"/>
                      <a:gd name="connsiteY13" fmla="*/ 344199 h 1943631"/>
                      <a:gd name="connsiteX14" fmla="*/ 727047 w 1904117"/>
                      <a:gd name="connsiteY14" fmla="*/ 5813 h 1943631"/>
                      <a:gd name="connsiteX0" fmla="*/ 726694 w 1903764"/>
                      <a:gd name="connsiteY0" fmla="*/ 5813 h 1943631"/>
                      <a:gd name="connsiteX1" fmla="*/ 999083 w 1903764"/>
                      <a:gd name="connsiteY1" fmla="*/ 103443 h 1943631"/>
                      <a:gd name="connsiteX2" fmla="*/ 1269931 w 1903764"/>
                      <a:gd name="connsiteY2" fmla="*/ 1145583 h 1943631"/>
                      <a:gd name="connsiteX3" fmla="*/ 1316832 w 1903764"/>
                      <a:gd name="connsiteY3" fmla="*/ 1413184 h 1943631"/>
                      <a:gd name="connsiteX4" fmla="*/ 1888246 w 1903764"/>
                      <a:gd name="connsiteY4" fmla="*/ 1702739 h 1943631"/>
                      <a:gd name="connsiteX5" fmla="*/ 1537439 w 1903764"/>
                      <a:gd name="connsiteY5" fmla="*/ 1839410 h 1943631"/>
                      <a:gd name="connsiteX6" fmla="*/ 929797 w 1903764"/>
                      <a:gd name="connsiteY6" fmla="*/ 1508646 h 1943631"/>
                      <a:gd name="connsiteX7" fmla="*/ 879495 w 1903764"/>
                      <a:gd name="connsiteY7" fmla="*/ 1208419 h 1943631"/>
                      <a:gd name="connsiteX8" fmla="*/ 609053 w 1903764"/>
                      <a:gd name="connsiteY8" fmla="*/ 1353082 h 1943631"/>
                      <a:gd name="connsiteX9" fmla="*/ 445113 w 1903764"/>
                      <a:gd name="connsiteY9" fmla="*/ 1841519 h 1943631"/>
                      <a:gd name="connsiteX10" fmla="*/ 56115 w 1903764"/>
                      <a:gd name="connsiteY10" fmla="*/ 1731161 h 1943631"/>
                      <a:gd name="connsiteX11" fmla="*/ 203416 w 1903764"/>
                      <a:gd name="connsiteY11" fmla="*/ 1265287 h 1943631"/>
                      <a:gd name="connsiteX12" fmla="*/ 694851 w 1903764"/>
                      <a:gd name="connsiteY12" fmla="*/ 893952 h 1943631"/>
                      <a:gd name="connsiteX13" fmla="*/ 539524 w 1903764"/>
                      <a:gd name="connsiteY13" fmla="*/ 344199 h 1943631"/>
                      <a:gd name="connsiteX14" fmla="*/ 726694 w 1903764"/>
                      <a:gd name="connsiteY14" fmla="*/ 5813 h 1943631"/>
                      <a:gd name="connsiteX0" fmla="*/ 726345 w 1903415"/>
                      <a:gd name="connsiteY0" fmla="*/ 5813 h 1943631"/>
                      <a:gd name="connsiteX1" fmla="*/ 998734 w 1903415"/>
                      <a:gd name="connsiteY1" fmla="*/ 103443 h 1943631"/>
                      <a:gd name="connsiteX2" fmla="*/ 1269582 w 1903415"/>
                      <a:gd name="connsiteY2" fmla="*/ 1145583 h 1943631"/>
                      <a:gd name="connsiteX3" fmla="*/ 1316483 w 1903415"/>
                      <a:gd name="connsiteY3" fmla="*/ 1413184 h 1943631"/>
                      <a:gd name="connsiteX4" fmla="*/ 1887897 w 1903415"/>
                      <a:gd name="connsiteY4" fmla="*/ 1702739 h 1943631"/>
                      <a:gd name="connsiteX5" fmla="*/ 1537090 w 1903415"/>
                      <a:gd name="connsiteY5" fmla="*/ 1839410 h 1943631"/>
                      <a:gd name="connsiteX6" fmla="*/ 929448 w 1903415"/>
                      <a:gd name="connsiteY6" fmla="*/ 1508646 h 1943631"/>
                      <a:gd name="connsiteX7" fmla="*/ 879146 w 1903415"/>
                      <a:gd name="connsiteY7" fmla="*/ 1208419 h 1943631"/>
                      <a:gd name="connsiteX8" fmla="*/ 608704 w 1903415"/>
                      <a:gd name="connsiteY8" fmla="*/ 1353082 h 1943631"/>
                      <a:gd name="connsiteX9" fmla="*/ 444764 w 1903415"/>
                      <a:gd name="connsiteY9" fmla="*/ 1841519 h 1943631"/>
                      <a:gd name="connsiteX10" fmla="*/ 55766 w 1903415"/>
                      <a:gd name="connsiteY10" fmla="*/ 1731161 h 1943631"/>
                      <a:gd name="connsiteX11" fmla="*/ 203067 w 1903415"/>
                      <a:gd name="connsiteY11" fmla="*/ 1265287 h 1943631"/>
                      <a:gd name="connsiteX12" fmla="*/ 694502 w 1903415"/>
                      <a:gd name="connsiteY12" fmla="*/ 893952 h 1943631"/>
                      <a:gd name="connsiteX13" fmla="*/ 539175 w 1903415"/>
                      <a:gd name="connsiteY13" fmla="*/ 344199 h 1943631"/>
                      <a:gd name="connsiteX14" fmla="*/ 726345 w 1903415"/>
                      <a:gd name="connsiteY14" fmla="*/ 5813 h 1943631"/>
                      <a:gd name="connsiteX0" fmla="*/ 686893 w 1863963"/>
                      <a:gd name="connsiteY0" fmla="*/ 5813 h 1943631"/>
                      <a:gd name="connsiteX1" fmla="*/ 959282 w 1863963"/>
                      <a:gd name="connsiteY1" fmla="*/ 103443 h 1943631"/>
                      <a:gd name="connsiteX2" fmla="*/ 1230130 w 1863963"/>
                      <a:gd name="connsiteY2" fmla="*/ 1145583 h 1943631"/>
                      <a:gd name="connsiteX3" fmla="*/ 1277031 w 1863963"/>
                      <a:gd name="connsiteY3" fmla="*/ 1413184 h 1943631"/>
                      <a:gd name="connsiteX4" fmla="*/ 1848445 w 1863963"/>
                      <a:gd name="connsiteY4" fmla="*/ 1702739 h 1943631"/>
                      <a:gd name="connsiteX5" fmla="*/ 1497638 w 1863963"/>
                      <a:gd name="connsiteY5" fmla="*/ 1839410 h 1943631"/>
                      <a:gd name="connsiteX6" fmla="*/ 889996 w 1863963"/>
                      <a:gd name="connsiteY6" fmla="*/ 1508646 h 1943631"/>
                      <a:gd name="connsiteX7" fmla="*/ 839694 w 1863963"/>
                      <a:gd name="connsiteY7" fmla="*/ 1208419 h 1943631"/>
                      <a:gd name="connsiteX8" fmla="*/ 569252 w 1863963"/>
                      <a:gd name="connsiteY8" fmla="*/ 1353082 h 1943631"/>
                      <a:gd name="connsiteX9" fmla="*/ 405312 w 1863963"/>
                      <a:gd name="connsiteY9" fmla="*/ 1841519 h 1943631"/>
                      <a:gd name="connsiteX10" fmla="*/ 59318 w 1863963"/>
                      <a:gd name="connsiteY10" fmla="*/ 1737979 h 1943631"/>
                      <a:gd name="connsiteX11" fmla="*/ 163615 w 1863963"/>
                      <a:gd name="connsiteY11" fmla="*/ 1265287 h 1943631"/>
                      <a:gd name="connsiteX12" fmla="*/ 655050 w 1863963"/>
                      <a:gd name="connsiteY12" fmla="*/ 893952 h 1943631"/>
                      <a:gd name="connsiteX13" fmla="*/ 499723 w 1863963"/>
                      <a:gd name="connsiteY13" fmla="*/ 344199 h 1943631"/>
                      <a:gd name="connsiteX14" fmla="*/ 686893 w 1863963"/>
                      <a:gd name="connsiteY14" fmla="*/ 5813 h 1943631"/>
                      <a:gd name="connsiteX0" fmla="*/ 686893 w 1863963"/>
                      <a:gd name="connsiteY0" fmla="*/ 5813 h 1943631"/>
                      <a:gd name="connsiteX1" fmla="*/ 959282 w 1863963"/>
                      <a:gd name="connsiteY1" fmla="*/ 103443 h 1943631"/>
                      <a:gd name="connsiteX2" fmla="*/ 1230130 w 1863963"/>
                      <a:gd name="connsiteY2" fmla="*/ 1145583 h 1943631"/>
                      <a:gd name="connsiteX3" fmla="*/ 1277031 w 1863963"/>
                      <a:gd name="connsiteY3" fmla="*/ 1413184 h 1943631"/>
                      <a:gd name="connsiteX4" fmla="*/ 1848445 w 1863963"/>
                      <a:gd name="connsiteY4" fmla="*/ 1702739 h 1943631"/>
                      <a:gd name="connsiteX5" fmla="*/ 1497638 w 1863963"/>
                      <a:gd name="connsiteY5" fmla="*/ 1839410 h 1943631"/>
                      <a:gd name="connsiteX6" fmla="*/ 889996 w 1863963"/>
                      <a:gd name="connsiteY6" fmla="*/ 1508646 h 1943631"/>
                      <a:gd name="connsiteX7" fmla="*/ 839694 w 1863963"/>
                      <a:gd name="connsiteY7" fmla="*/ 1208419 h 1943631"/>
                      <a:gd name="connsiteX8" fmla="*/ 569252 w 1863963"/>
                      <a:gd name="connsiteY8" fmla="*/ 1353082 h 1943631"/>
                      <a:gd name="connsiteX9" fmla="*/ 405312 w 1863963"/>
                      <a:gd name="connsiteY9" fmla="*/ 1841519 h 1943631"/>
                      <a:gd name="connsiteX10" fmla="*/ 59318 w 1863963"/>
                      <a:gd name="connsiteY10" fmla="*/ 1737979 h 1943631"/>
                      <a:gd name="connsiteX11" fmla="*/ 163615 w 1863963"/>
                      <a:gd name="connsiteY11" fmla="*/ 1265287 h 1943631"/>
                      <a:gd name="connsiteX12" fmla="*/ 655050 w 1863963"/>
                      <a:gd name="connsiteY12" fmla="*/ 893952 h 1943631"/>
                      <a:gd name="connsiteX13" fmla="*/ 499723 w 1863963"/>
                      <a:gd name="connsiteY13" fmla="*/ 344199 h 1943631"/>
                      <a:gd name="connsiteX14" fmla="*/ 686893 w 1863963"/>
                      <a:gd name="connsiteY14" fmla="*/ 5813 h 1943631"/>
                      <a:gd name="connsiteX0" fmla="*/ 702957 w 1880027"/>
                      <a:gd name="connsiteY0" fmla="*/ 5813 h 1943631"/>
                      <a:gd name="connsiteX1" fmla="*/ 975346 w 1880027"/>
                      <a:gd name="connsiteY1" fmla="*/ 103443 h 1943631"/>
                      <a:gd name="connsiteX2" fmla="*/ 1246194 w 1880027"/>
                      <a:gd name="connsiteY2" fmla="*/ 1145583 h 1943631"/>
                      <a:gd name="connsiteX3" fmla="*/ 1293095 w 1880027"/>
                      <a:gd name="connsiteY3" fmla="*/ 1413184 h 1943631"/>
                      <a:gd name="connsiteX4" fmla="*/ 1864509 w 1880027"/>
                      <a:gd name="connsiteY4" fmla="*/ 1702739 h 1943631"/>
                      <a:gd name="connsiteX5" fmla="*/ 1513702 w 1880027"/>
                      <a:gd name="connsiteY5" fmla="*/ 1839410 h 1943631"/>
                      <a:gd name="connsiteX6" fmla="*/ 906060 w 1880027"/>
                      <a:gd name="connsiteY6" fmla="*/ 1508646 h 1943631"/>
                      <a:gd name="connsiteX7" fmla="*/ 855758 w 1880027"/>
                      <a:gd name="connsiteY7" fmla="*/ 1208419 h 1943631"/>
                      <a:gd name="connsiteX8" fmla="*/ 585316 w 1880027"/>
                      <a:gd name="connsiteY8" fmla="*/ 1353082 h 1943631"/>
                      <a:gd name="connsiteX9" fmla="*/ 421376 w 1880027"/>
                      <a:gd name="connsiteY9" fmla="*/ 1841519 h 1943631"/>
                      <a:gd name="connsiteX10" fmla="*/ 75382 w 1880027"/>
                      <a:gd name="connsiteY10" fmla="*/ 1737979 h 1943631"/>
                      <a:gd name="connsiteX11" fmla="*/ 179679 w 1880027"/>
                      <a:gd name="connsiteY11" fmla="*/ 1265287 h 1943631"/>
                      <a:gd name="connsiteX12" fmla="*/ 671114 w 1880027"/>
                      <a:gd name="connsiteY12" fmla="*/ 893952 h 1943631"/>
                      <a:gd name="connsiteX13" fmla="*/ 515787 w 1880027"/>
                      <a:gd name="connsiteY13" fmla="*/ 344199 h 1943631"/>
                      <a:gd name="connsiteX14" fmla="*/ 702957 w 1880027"/>
                      <a:gd name="connsiteY14" fmla="*/ 5813 h 1943631"/>
                      <a:gd name="connsiteX0" fmla="*/ 702957 w 1880027"/>
                      <a:gd name="connsiteY0" fmla="*/ 5813 h 1943631"/>
                      <a:gd name="connsiteX1" fmla="*/ 975346 w 1880027"/>
                      <a:gd name="connsiteY1" fmla="*/ 103443 h 1943631"/>
                      <a:gd name="connsiteX2" fmla="*/ 1246194 w 1880027"/>
                      <a:gd name="connsiteY2" fmla="*/ 1145583 h 1943631"/>
                      <a:gd name="connsiteX3" fmla="*/ 1293095 w 1880027"/>
                      <a:gd name="connsiteY3" fmla="*/ 1413184 h 1943631"/>
                      <a:gd name="connsiteX4" fmla="*/ 1864509 w 1880027"/>
                      <a:gd name="connsiteY4" fmla="*/ 1702739 h 1943631"/>
                      <a:gd name="connsiteX5" fmla="*/ 1513702 w 1880027"/>
                      <a:gd name="connsiteY5" fmla="*/ 1839410 h 1943631"/>
                      <a:gd name="connsiteX6" fmla="*/ 906060 w 1880027"/>
                      <a:gd name="connsiteY6" fmla="*/ 1508646 h 1943631"/>
                      <a:gd name="connsiteX7" fmla="*/ 855758 w 1880027"/>
                      <a:gd name="connsiteY7" fmla="*/ 1208419 h 1943631"/>
                      <a:gd name="connsiteX8" fmla="*/ 585316 w 1880027"/>
                      <a:gd name="connsiteY8" fmla="*/ 1353082 h 1943631"/>
                      <a:gd name="connsiteX9" fmla="*/ 421376 w 1880027"/>
                      <a:gd name="connsiteY9" fmla="*/ 1841519 h 1943631"/>
                      <a:gd name="connsiteX10" fmla="*/ 75382 w 1880027"/>
                      <a:gd name="connsiteY10" fmla="*/ 1737979 h 1943631"/>
                      <a:gd name="connsiteX11" fmla="*/ 179679 w 1880027"/>
                      <a:gd name="connsiteY11" fmla="*/ 1265287 h 1943631"/>
                      <a:gd name="connsiteX12" fmla="*/ 671114 w 1880027"/>
                      <a:gd name="connsiteY12" fmla="*/ 893952 h 1943631"/>
                      <a:gd name="connsiteX13" fmla="*/ 515787 w 1880027"/>
                      <a:gd name="connsiteY13" fmla="*/ 344199 h 1943631"/>
                      <a:gd name="connsiteX14" fmla="*/ 702957 w 1880027"/>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70678 w 1871026"/>
                      <a:gd name="connsiteY11" fmla="*/ 126528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70678 w 1871026"/>
                      <a:gd name="connsiteY11" fmla="*/ 126528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93956 w 1871026"/>
                      <a:gd name="connsiteY0" fmla="*/ 5813 h 1943631"/>
                      <a:gd name="connsiteX1" fmla="*/ 966345 w 1871026"/>
                      <a:gd name="connsiteY1" fmla="*/ 103443 h 1943631"/>
                      <a:gd name="connsiteX2" fmla="*/ 1237193 w 1871026"/>
                      <a:gd name="connsiteY2" fmla="*/ 1145583 h 1943631"/>
                      <a:gd name="connsiteX3" fmla="*/ 1284094 w 1871026"/>
                      <a:gd name="connsiteY3" fmla="*/ 1413184 h 1943631"/>
                      <a:gd name="connsiteX4" fmla="*/ 1855508 w 1871026"/>
                      <a:gd name="connsiteY4" fmla="*/ 1702739 h 1943631"/>
                      <a:gd name="connsiteX5" fmla="*/ 1504701 w 1871026"/>
                      <a:gd name="connsiteY5" fmla="*/ 1839410 h 1943631"/>
                      <a:gd name="connsiteX6" fmla="*/ 897059 w 1871026"/>
                      <a:gd name="connsiteY6" fmla="*/ 1508646 h 1943631"/>
                      <a:gd name="connsiteX7" fmla="*/ 846757 w 1871026"/>
                      <a:gd name="connsiteY7" fmla="*/ 1208419 h 1943631"/>
                      <a:gd name="connsiteX8" fmla="*/ 576315 w 1871026"/>
                      <a:gd name="connsiteY8" fmla="*/ 1353082 h 1943631"/>
                      <a:gd name="connsiteX9" fmla="*/ 412375 w 1871026"/>
                      <a:gd name="connsiteY9" fmla="*/ 1841519 h 1943631"/>
                      <a:gd name="connsiteX10" fmla="*/ 66381 w 1871026"/>
                      <a:gd name="connsiteY10" fmla="*/ 1737979 h 1943631"/>
                      <a:gd name="connsiteX11" fmla="*/ 165900 w 1871026"/>
                      <a:gd name="connsiteY11" fmla="*/ 1316427 h 1943631"/>
                      <a:gd name="connsiteX12" fmla="*/ 662113 w 1871026"/>
                      <a:gd name="connsiteY12" fmla="*/ 893952 h 1943631"/>
                      <a:gd name="connsiteX13" fmla="*/ 506786 w 1871026"/>
                      <a:gd name="connsiteY13" fmla="*/ 344199 h 1943631"/>
                      <a:gd name="connsiteX14" fmla="*/ 693956 w 1871026"/>
                      <a:gd name="connsiteY14" fmla="*/ 5813 h 1943631"/>
                      <a:gd name="connsiteX0" fmla="*/ 663793 w 1840863"/>
                      <a:gd name="connsiteY0" fmla="*/ 5813 h 1943631"/>
                      <a:gd name="connsiteX1" fmla="*/ 936182 w 1840863"/>
                      <a:gd name="connsiteY1" fmla="*/ 103443 h 1943631"/>
                      <a:gd name="connsiteX2" fmla="*/ 1207030 w 1840863"/>
                      <a:gd name="connsiteY2" fmla="*/ 1145583 h 1943631"/>
                      <a:gd name="connsiteX3" fmla="*/ 1253931 w 1840863"/>
                      <a:gd name="connsiteY3" fmla="*/ 1413184 h 1943631"/>
                      <a:gd name="connsiteX4" fmla="*/ 1825345 w 1840863"/>
                      <a:gd name="connsiteY4" fmla="*/ 1702739 h 1943631"/>
                      <a:gd name="connsiteX5" fmla="*/ 1474538 w 1840863"/>
                      <a:gd name="connsiteY5" fmla="*/ 1839410 h 1943631"/>
                      <a:gd name="connsiteX6" fmla="*/ 866896 w 1840863"/>
                      <a:gd name="connsiteY6" fmla="*/ 1508646 h 1943631"/>
                      <a:gd name="connsiteX7" fmla="*/ 816594 w 1840863"/>
                      <a:gd name="connsiteY7" fmla="*/ 1208419 h 1943631"/>
                      <a:gd name="connsiteX8" fmla="*/ 546152 w 1840863"/>
                      <a:gd name="connsiteY8" fmla="*/ 1353082 h 1943631"/>
                      <a:gd name="connsiteX9" fmla="*/ 382212 w 1840863"/>
                      <a:gd name="connsiteY9" fmla="*/ 1841519 h 1943631"/>
                      <a:gd name="connsiteX10" fmla="*/ 69666 w 1840863"/>
                      <a:gd name="connsiteY10" fmla="*/ 1737979 h 1943631"/>
                      <a:gd name="connsiteX11" fmla="*/ 135737 w 1840863"/>
                      <a:gd name="connsiteY11" fmla="*/ 1316427 h 1943631"/>
                      <a:gd name="connsiteX12" fmla="*/ 631950 w 1840863"/>
                      <a:gd name="connsiteY12" fmla="*/ 893952 h 1943631"/>
                      <a:gd name="connsiteX13" fmla="*/ 476623 w 1840863"/>
                      <a:gd name="connsiteY13" fmla="*/ 344199 h 1943631"/>
                      <a:gd name="connsiteX14" fmla="*/ 663793 w 1840863"/>
                      <a:gd name="connsiteY14" fmla="*/ 5813 h 1943631"/>
                      <a:gd name="connsiteX0" fmla="*/ 663793 w 1840863"/>
                      <a:gd name="connsiteY0" fmla="*/ 5813 h 1943631"/>
                      <a:gd name="connsiteX1" fmla="*/ 936182 w 1840863"/>
                      <a:gd name="connsiteY1" fmla="*/ 103443 h 1943631"/>
                      <a:gd name="connsiteX2" fmla="*/ 1207030 w 1840863"/>
                      <a:gd name="connsiteY2" fmla="*/ 1145583 h 1943631"/>
                      <a:gd name="connsiteX3" fmla="*/ 1253931 w 1840863"/>
                      <a:gd name="connsiteY3" fmla="*/ 1413184 h 1943631"/>
                      <a:gd name="connsiteX4" fmla="*/ 1825345 w 1840863"/>
                      <a:gd name="connsiteY4" fmla="*/ 1702739 h 1943631"/>
                      <a:gd name="connsiteX5" fmla="*/ 1474538 w 1840863"/>
                      <a:gd name="connsiteY5" fmla="*/ 1839410 h 1943631"/>
                      <a:gd name="connsiteX6" fmla="*/ 866896 w 1840863"/>
                      <a:gd name="connsiteY6" fmla="*/ 1508646 h 1943631"/>
                      <a:gd name="connsiteX7" fmla="*/ 816594 w 1840863"/>
                      <a:gd name="connsiteY7" fmla="*/ 1208419 h 1943631"/>
                      <a:gd name="connsiteX8" fmla="*/ 546152 w 1840863"/>
                      <a:gd name="connsiteY8" fmla="*/ 1353082 h 1943631"/>
                      <a:gd name="connsiteX9" fmla="*/ 382212 w 1840863"/>
                      <a:gd name="connsiteY9" fmla="*/ 1841519 h 1943631"/>
                      <a:gd name="connsiteX10" fmla="*/ 69666 w 1840863"/>
                      <a:gd name="connsiteY10" fmla="*/ 1737979 h 1943631"/>
                      <a:gd name="connsiteX11" fmla="*/ 135737 w 1840863"/>
                      <a:gd name="connsiteY11" fmla="*/ 1316427 h 1943631"/>
                      <a:gd name="connsiteX12" fmla="*/ 631950 w 1840863"/>
                      <a:gd name="connsiteY12" fmla="*/ 893952 h 1943631"/>
                      <a:gd name="connsiteX13" fmla="*/ 476623 w 1840863"/>
                      <a:gd name="connsiteY13" fmla="*/ 344199 h 1943631"/>
                      <a:gd name="connsiteX14" fmla="*/ 663793 w 1840863"/>
                      <a:gd name="connsiteY14" fmla="*/ 5813 h 1943631"/>
                      <a:gd name="connsiteX0" fmla="*/ 715680 w 1892750"/>
                      <a:gd name="connsiteY0" fmla="*/ 5813 h 1943631"/>
                      <a:gd name="connsiteX1" fmla="*/ 988069 w 1892750"/>
                      <a:gd name="connsiteY1" fmla="*/ 103443 h 1943631"/>
                      <a:gd name="connsiteX2" fmla="*/ 1258917 w 1892750"/>
                      <a:gd name="connsiteY2" fmla="*/ 1145583 h 1943631"/>
                      <a:gd name="connsiteX3" fmla="*/ 1305818 w 1892750"/>
                      <a:gd name="connsiteY3" fmla="*/ 1413184 h 1943631"/>
                      <a:gd name="connsiteX4" fmla="*/ 1877232 w 1892750"/>
                      <a:gd name="connsiteY4" fmla="*/ 1702739 h 1943631"/>
                      <a:gd name="connsiteX5" fmla="*/ 1526425 w 1892750"/>
                      <a:gd name="connsiteY5" fmla="*/ 1839410 h 1943631"/>
                      <a:gd name="connsiteX6" fmla="*/ 918783 w 1892750"/>
                      <a:gd name="connsiteY6" fmla="*/ 1508646 h 1943631"/>
                      <a:gd name="connsiteX7" fmla="*/ 868481 w 1892750"/>
                      <a:gd name="connsiteY7" fmla="*/ 1208419 h 1943631"/>
                      <a:gd name="connsiteX8" fmla="*/ 598039 w 1892750"/>
                      <a:gd name="connsiteY8" fmla="*/ 1353082 h 1943631"/>
                      <a:gd name="connsiteX9" fmla="*/ 434099 w 1892750"/>
                      <a:gd name="connsiteY9" fmla="*/ 1841519 h 1943631"/>
                      <a:gd name="connsiteX10" fmla="*/ 64214 w 1892750"/>
                      <a:gd name="connsiteY10" fmla="*/ 1737979 h 1943631"/>
                      <a:gd name="connsiteX11" fmla="*/ 187624 w 1892750"/>
                      <a:gd name="connsiteY11" fmla="*/ 1316427 h 1943631"/>
                      <a:gd name="connsiteX12" fmla="*/ 683837 w 1892750"/>
                      <a:gd name="connsiteY12" fmla="*/ 893952 h 1943631"/>
                      <a:gd name="connsiteX13" fmla="*/ 528510 w 1892750"/>
                      <a:gd name="connsiteY13" fmla="*/ 344199 h 1943631"/>
                      <a:gd name="connsiteX14" fmla="*/ 715680 w 1892750"/>
                      <a:gd name="connsiteY14" fmla="*/ 5813 h 1943631"/>
                      <a:gd name="connsiteX0" fmla="*/ 702629 w 1879699"/>
                      <a:gd name="connsiteY0" fmla="*/ 5813 h 1943631"/>
                      <a:gd name="connsiteX1" fmla="*/ 975018 w 1879699"/>
                      <a:gd name="connsiteY1" fmla="*/ 103443 h 1943631"/>
                      <a:gd name="connsiteX2" fmla="*/ 1245866 w 1879699"/>
                      <a:gd name="connsiteY2" fmla="*/ 1145583 h 1943631"/>
                      <a:gd name="connsiteX3" fmla="*/ 1292767 w 1879699"/>
                      <a:gd name="connsiteY3" fmla="*/ 1413184 h 1943631"/>
                      <a:gd name="connsiteX4" fmla="*/ 1864181 w 1879699"/>
                      <a:gd name="connsiteY4" fmla="*/ 1702739 h 1943631"/>
                      <a:gd name="connsiteX5" fmla="*/ 1513374 w 1879699"/>
                      <a:gd name="connsiteY5" fmla="*/ 1839410 h 1943631"/>
                      <a:gd name="connsiteX6" fmla="*/ 905732 w 1879699"/>
                      <a:gd name="connsiteY6" fmla="*/ 1508646 h 1943631"/>
                      <a:gd name="connsiteX7" fmla="*/ 855430 w 1879699"/>
                      <a:gd name="connsiteY7" fmla="*/ 1208419 h 1943631"/>
                      <a:gd name="connsiteX8" fmla="*/ 584988 w 1879699"/>
                      <a:gd name="connsiteY8" fmla="*/ 1353082 h 1943631"/>
                      <a:gd name="connsiteX9" fmla="*/ 421048 w 1879699"/>
                      <a:gd name="connsiteY9" fmla="*/ 1841519 h 1943631"/>
                      <a:gd name="connsiteX10" fmla="*/ 65498 w 1879699"/>
                      <a:gd name="connsiteY10" fmla="*/ 1748208 h 1943631"/>
                      <a:gd name="connsiteX11" fmla="*/ 174573 w 1879699"/>
                      <a:gd name="connsiteY11" fmla="*/ 1316427 h 1943631"/>
                      <a:gd name="connsiteX12" fmla="*/ 670786 w 1879699"/>
                      <a:gd name="connsiteY12" fmla="*/ 893952 h 1943631"/>
                      <a:gd name="connsiteX13" fmla="*/ 515459 w 1879699"/>
                      <a:gd name="connsiteY13" fmla="*/ 344199 h 1943631"/>
                      <a:gd name="connsiteX14" fmla="*/ 702629 w 1879699"/>
                      <a:gd name="connsiteY14" fmla="*/ 5813 h 1943631"/>
                      <a:gd name="connsiteX0" fmla="*/ 702629 w 1879699"/>
                      <a:gd name="connsiteY0" fmla="*/ 5813 h 1943631"/>
                      <a:gd name="connsiteX1" fmla="*/ 975018 w 1879699"/>
                      <a:gd name="connsiteY1" fmla="*/ 103443 h 1943631"/>
                      <a:gd name="connsiteX2" fmla="*/ 1245866 w 1879699"/>
                      <a:gd name="connsiteY2" fmla="*/ 1145583 h 1943631"/>
                      <a:gd name="connsiteX3" fmla="*/ 1292767 w 1879699"/>
                      <a:gd name="connsiteY3" fmla="*/ 1413184 h 1943631"/>
                      <a:gd name="connsiteX4" fmla="*/ 1864181 w 1879699"/>
                      <a:gd name="connsiteY4" fmla="*/ 1702739 h 1943631"/>
                      <a:gd name="connsiteX5" fmla="*/ 1513374 w 1879699"/>
                      <a:gd name="connsiteY5" fmla="*/ 1839410 h 1943631"/>
                      <a:gd name="connsiteX6" fmla="*/ 905732 w 1879699"/>
                      <a:gd name="connsiteY6" fmla="*/ 1508646 h 1943631"/>
                      <a:gd name="connsiteX7" fmla="*/ 855430 w 1879699"/>
                      <a:gd name="connsiteY7" fmla="*/ 1208419 h 1943631"/>
                      <a:gd name="connsiteX8" fmla="*/ 584988 w 1879699"/>
                      <a:gd name="connsiteY8" fmla="*/ 1353082 h 1943631"/>
                      <a:gd name="connsiteX9" fmla="*/ 421048 w 1879699"/>
                      <a:gd name="connsiteY9" fmla="*/ 1841519 h 1943631"/>
                      <a:gd name="connsiteX10" fmla="*/ 65498 w 1879699"/>
                      <a:gd name="connsiteY10" fmla="*/ 1748208 h 1943631"/>
                      <a:gd name="connsiteX11" fmla="*/ 174573 w 1879699"/>
                      <a:gd name="connsiteY11" fmla="*/ 1316427 h 1943631"/>
                      <a:gd name="connsiteX12" fmla="*/ 670786 w 1879699"/>
                      <a:gd name="connsiteY12" fmla="*/ 893952 h 1943631"/>
                      <a:gd name="connsiteX13" fmla="*/ 515459 w 1879699"/>
                      <a:gd name="connsiteY13" fmla="*/ 344199 h 1943631"/>
                      <a:gd name="connsiteX14" fmla="*/ 702629 w 1879699"/>
                      <a:gd name="connsiteY14" fmla="*/ 5813 h 1943631"/>
                      <a:gd name="connsiteX0" fmla="*/ 655235 w 1832305"/>
                      <a:gd name="connsiteY0" fmla="*/ 5813 h 1943631"/>
                      <a:gd name="connsiteX1" fmla="*/ 927624 w 1832305"/>
                      <a:gd name="connsiteY1" fmla="*/ 103443 h 1943631"/>
                      <a:gd name="connsiteX2" fmla="*/ 1198472 w 1832305"/>
                      <a:gd name="connsiteY2" fmla="*/ 1145583 h 1943631"/>
                      <a:gd name="connsiteX3" fmla="*/ 1245373 w 1832305"/>
                      <a:gd name="connsiteY3" fmla="*/ 1413184 h 1943631"/>
                      <a:gd name="connsiteX4" fmla="*/ 1816787 w 1832305"/>
                      <a:gd name="connsiteY4" fmla="*/ 1702739 h 1943631"/>
                      <a:gd name="connsiteX5" fmla="*/ 1465980 w 1832305"/>
                      <a:gd name="connsiteY5" fmla="*/ 1839410 h 1943631"/>
                      <a:gd name="connsiteX6" fmla="*/ 858338 w 1832305"/>
                      <a:gd name="connsiteY6" fmla="*/ 1508646 h 1943631"/>
                      <a:gd name="connsiteX7" fmla="*/ 808036 w 1832305"/>
                      <a:gd name="connsiteY7" fmla="*/ 1208419 h 1943631"/>
                      <a:gd name="connsiteX8" fmla="*/ 537594 w 1832305"/>
                      <a:gd name="connsiteY8" fmla="*/ 1353082 h 1943631"/>
                      <a:gd name="connsiteX9" fmla="*/ 373654 w 1832305"/>
                      <a:gd name="connsiteY9" fmla="*/ 1841519 h 1943631"/>
                      <a:gd name="connsiteX10" fmla="*/ 70665 w 1832305"/>
                      <a:gd name="connsiteY10" fmla="*/ 1755027 h 1943631"/>
                      <a:gd name="connsiteX11" fmla="*/ 127179 w 1832305"/>
                      <a:gd name="connsiteY11" fmla="*/ 1316427 h 1943631"/>
                      <a:gd name="connsiteX12" fmla="*/ 623392 w 1832305"/>
                      <a:gd name="connsiteY12" fmla="*/ 893952 h 1943631"/>
                      <a:gd name="connsiteX13" fmla="*/ 468065 w 1832305"/>
                      <a:gd name="connsiteY13" fmla="*/ 344199 h 1943631"/>
                      <a:gd name="connsiteX14" fmla="*/ 655235 w 1832305"/>
                      <a:gd name="connsiteY14" fmla="*/ 5813 h 1943631"/>
                      <a:gd name="connsiteX0" fmla="*/ 668081 w 1845151"/>
                      <a:gd name="connsiteY0" fmla="*/ 5813 h 1943631"/>
                      <a:gd name="connsiteX1" fmla="*/ 940470 w 1845151"/>
                      <a:gd name="connsiteY1" fmla="*/ 103443 h 1943631"/>
                      <a:gd name="connsiteX2" fmla="*/ 1211318 w 1845151"/>
                      <a:gd name="connsiteY2" fmla="*/ 1145583 h 1943631"/>
                      <a:gd name="connsiteX3" fmla="*/ 1258219 w 1845151"/>
                      <a:gd name="connsiteY3" fmla="*/ 1413184 h 1943631"/>
                      <a:gd name="connsiteX4" fmla="*/ 1829633 w 1845151"/>
                      <a:gd name="connsiteY4" fmla="*/ 1702739 h 1943631"/>
                      <a:gd name="connsiteX5" fmla="*/ 1478826 w 1845151"/>
                      <a:gd name="connsiteY5" fmla="*/ 1839410 h 1943631"/>
                      <a:gd name="connsiteX6" fmla="*/ 871184 w 1845151"/>
                      <a:gd name="connsiteY6" fmla="*/ 1508646 h 1943631"/>
                      <a:gd name="connsiteX7" fmla="*/ 820882 w 1845151"/>
                      <a:gd name="connsiteY7" fmla="*/ 1208419 h 1943631"/>
                      <a:gd name="connsiteX8" fmla="*/ 550440 w 1845151"/>
                      <a:gd name="connsiteY8" fmla="*/ 1353082 h 1943631"/>
                      <a:gd name="connsiteX9" fmla="*/ 386500 w 1845151"/>
                      <a:gd name="connsiteY9" fmla="*/ 1841519 h 1943631"/>
                      <a:gd name="connsiteX10" fmla="*/ 69177 w 1845151"/>
                      <a:gd name="connsiteY10" fmla="*/ 1755027 h 1943631"/>
                      <a:gd name="connsiteX11" fmla="*/ 140025 w 1845151"/>
                      <a:gd name="connsiteY11" fmla="*/ 1316427 h 1943631"/>
                      <a:gd name="connsiteX12" fmla="*/ 636238 w 1845151"/>
                      <a:gd name="connsiteY12" fmla="*/ 893952 h 1943631"/>
                      <a:gd name="connsiteX13" fmla="*/ 480911 w 1845151"/>
                      <a:gd name="connsiteY13" fmla="*/ 344199 h 1943631"/>
                      <a:gd name="connsiteX14" fmla="*/ 668081 w 1845151"/>
                      <a:gd name="connsiteY14" fmla="*/ 5813 h 1943631"/>
                      <a:gd name="connsiteX0" fmla="*/ 668081 w 1845151"/>
                      <a:gd name="connsiteY0" fmla="*/ 5813 h 1943631"/>
                      <a:gd name="connsiteX1" fmla="*/ 940470 w 1845151"/>
                      <a:gd name="connsiteY1" fmla="*/ 103443 h 1943631"/>
                      <a:gd name="connsiteX2" fmla="*/ 1211318 w 1845151"/>
                      <a:gd name="connsiteY2" fmla="*/ 1145583 h 1943631"/>
                      <a:gd name="connsiteX3" fmla="*/ 1258219 w 1845151"/>
                      <a:gd name="connsiteY3" fmla="*/ 1413184 h 1943631"/>
                      <a:gd name="connsiteX4" fmla="*/ 1829633 w 1845151"/>
                      <a:gd name="connsiteY4" fmla="*/ 1702739 h 1943631"/>
                      <a:gd name="connsiteX5" fmla="*/ 1478826 w 1845151"/>
                      <a:gd name="connsiteY5" fmla="*/ 1839410 h 1943631"/>
                      <a:gd name="connsiteX6" fmla="*/ 871184 w 1845151"/>
                      <a:gd name="connsiteY6" fmla="*/ 1508646 h 1943631"/>
                      <a:gd name="connsiteX7" fmla="*/ 820882 w 1845151"/>
                      <a:gd name="connsiteY7" fmla="*/ 1208419 h 1943631"/>
                      <a:gd name="connsiteX8" fmla="*/ 550440 w 1845151"/>
                      <a:gd name="connsiteY8" fmla="*/ 1353082 h 1943631"/>
                      <a:gd name="connsiteX9" fmla="*/ 386500 w 1845151"/>
                      <a:gd name="connsiteY9" fmla="*/ 1841519 h 1943631"/>
                      <a:gd name="connsiteX10" fmla="*/ 69177 w 1845151"/>
                      <a:gd name="connsiteY10" fmla="*/ 1755027 h 1943631"/>
                      <a:gd name="connsiteX11" fmla="*/ 140025 w 1845151"/>
                      <a:gd name="connsiteY11" fmla="*/ 1316427 h 1943631"/>
                      <a:gd name="connsiteX12" fmla="*/ 636238 w 1845151"/>
                      <a:gd name="connsiteY12" fmla="*/ 893952 h 1943631"/>
                      <a:gd name="connsiteX13" fmla="*/ 480911 w 1845151"/>
                      <a:gd name="connsiteY13" fmla="*/ 344199 h 1943631"/>
                      <a:gd name="connsiteX14" fmla="*/ 668081 w 1845151"/>
                      <a:gd name="connsiteY14" fmla="*/ 5813 h 1943631"/>
                      <a:gd name="connsiteX0" fmla="*/ 690407 w 1867477"/>
                      <a:gd name="connsiteY0" fmla="*/ 5813 h 1943631"/>
                      <a:gd name="connsiteX1" fmla="*/ 962796 w 1867477"/>
                      <a:gd name="connsiteY1" fmla="*/ 103443 h 1943631"/>
                      <a:gd name="connsiteX2" fmla="*/ 1233644 w 1867477"/>
                      <a:gd name="connsiteY2" fmla="*/ 1145583 h 1943631"/>
                      <a:gd name="connsiteX3" fmla="*/ 1280545 w 1867477"/>
                      <a:gd name="connsiteY3" fmla="*/ 1413184 h 1943631"/>
                      <a:gd name="connsiteX4" fmla="*/ 1851959 w 1867477"/>
                      <a:gd name="connsiteY4" fmla="*/ 1702739 h 1943631"/>
                      <a:gd name="connsiteX5" fmla="*/ 1501152 w 1867477"/>
                      <a:gd name="connsiteY5" fmla="*/ 1839410 h 1943631"/>
                      <a:gd name="connsiteX6" fmla="*/ 893510 w 1867477"/>
                      <a:gd name="connsiteY6" fmla="*/ 1508646 h 1943631"/>
                      <a:gd name="connsiteX7" fmla="*/ 843208 w 1867477"/>
                      <a:gd name="connsiteY7" fmla="*/ 1208419 h 1943631"/>
                      <a:gd name="connsiteX8" fmla="*/ 572766 w 1867477"/>
                      <a:gd name="connsiteY8" fmla="*/ 1353082 h 1943631"/>
                      <a:gd name="connsiteX9" fmla="*/ 408826 w 1867477"/>
                      <a:gd name="connsiteY9" fmla="*/ 1841519 h 1943631"/>
                      <a:gd name="connsiteX10" fmla="*/ 91503 w 1867477"/>
                      <a:gd name="connsiteY10" fmla="*/ 1755027 h 1943631"/>
                      <a:gd name="connsiteX11" fmla="*/ 162351 w 1867477"/>
                      <a:gd name="connsiteY11" fmla="*/ 1316427 h 1943631"/>
                      <a:gd name="connsiteX12" fmla="*/ 658564 w 1867477"/>
                      <a:gd name="connsiteY12" fmla="*/ 893952 h 1943631"/>
                      <a:gd name="connsiteX13" fmla="*/ 503237 w 1867477"/>
                      <a:gd name="connsiteY13" fmla="*/ 344199 h 1943631"/>
                      <a:gd name="connsiteX14" fmla="*/ 690407 w 1867477"/>
                      <a:gd name="connsiteY14" fmla="*/ 5813 h 1943631"/>
                      <a:gd name="connsiteX0" fmla="*/ 690407 w 1867477"/>
                      <a:gd name="connsiteY0" fmla="*/ 5813 h 1943631"/>
                      <a:gd name="connsiteX1" fmla="*/ 962796 w 1867477"/>
                      <a:gd name="connsiteY1" fmla="*/ 103443 h 1943631"/>
                      <a:gd name="connsiteX2" fmla="*/ 1233644 w 1867477"/>
                      <a:gd name="connsiteY2" fmla="*/ 1145583 h 1943631"/>
                      <a:gd name="connsiteX3" fmla="*/ 1280545 w 1867477"/>
                      <a:gd name="connsiteY3" fmla="*/ 1413184 h 1943631"/>
                      <a:gd name="connsiteX4" fmla="*/ 1851959 w 1867477"/>
                      <a:gd name="connsiteY4" fmla="*/ 1702739 h 1943631"/>
                      <a:gd name="connsiteX5" fmla="*/ 1501152 w 1867477"/>
                      <a:gd name="connsiteY5" fmla="*/ 1839410 h 1943631"/>
                      <a:gd name="connsiteX6" fmla="*/ 893510 w 1867477"/>
                      <a:gd name="connsiteY6" fmla="*/ 1508646 h 1943631"/>
                      <a:gd name="connsiteX7" fmla="*/ 843208 w 1867477"/>
                      <a:gd name="connsiteY7" fmla="*/ 1208419 h 1943631"/>
                      <a:gd name="connsiteX8" fmla="*/ 572766 w 1867477"/>
                      <a:gd name="connsiteY8" fmla="*/ 1353082 h 1943631"/>
                      <a:gd name="connsiteX9" fmla="*/ 408826 w 1867477"/>
                      <a:gd name="connsiteY9" fmla="*/ 1841519 h 1943631"/>
                      <a:gd name="connsiteX10" fmla="*/ 91503 w 1867477"/>
                      <a:gd name="connsiteY10" fmla="*/ 1755027 h 1943631"/>
                      <a:gd name="connsiteX11" fmla="*/ 162351 w 1867477"/>
                      <a:gd name="connsiteY11" fmla="*/ 1316427 h 1943631"/>
                      <a:gd name="connsiteX12" fmla="*/ 658564 w 1867477"/>
                      <a:gd name="connsiteY12" fmla="*/ 893952 h 1943631"/>
                      <a:gd name="connsiteX13" fmla="*/ 503237 w 1867477"/>
                      <a:gd name="connsiteY13" fmla="*/ 344199 h 1943631"/>
                      <a:gd name="connsiteX14" fmla="*/ 690407 w 1867477"/>
                      <a:gd name="connsiteY14" fmla="*/ 5813 h 1943631"/>
                      <a:gd name="connsiteX0" fmla="*/ 690407 w 1867477"/>
                      <a:gd name="connsiteY0" fmla="*/ 5813 h 1943631"/>
                      <a:gd name="connsiteX1" fmla="*/ 962796 w 1867477"/>
                      <a:gd name="connsiteY1" fmla="*/ 103443 h 1943631"/>
                      <a:gd name="connsiteX2" fmla="*/ 1233644 w 1867477"/>
                      <a:gd name="connsiteY2" fmla="*/ 1145583 h 1943631"/>
                      <a:gd name="connsiteX3" fmla="*/ 1280545 w 1867477"/>
                      <a:gd name="connsiteY3" fmla="*/ 1413184 h 1943631"/>
                      <a:gd name="connsiteX4" fmla="*/ 1851959 w 1867477"/>
                      <a:gd name="connsiteY4" fmla="*/ 1702739 h 1943631"/>
                      <a:gd name="connsiteX5" fmla="*/ 1501152 w 1867477"/>
                      <a:gd name="connsiteY5" fmla="*/ 1839410 h 1943631"/>
                      <a:gd name="connsiteX6" fmla="*/ 893510 w 1867477"/>
                      <a:gd name="connsiteY6" fmla="*/ 1508646 h 1943631"/>
                      <a:gd name="connsiteX7" fmla="*/ 843208 w 1867477"/>
                      <a:gd name="connsiteY7" fmla="*/ 1208419 h 1943631"/>
                      <a:gd name="connsiteX8" fmla="*/ 572766 w 1867477"/>
                      <a:gd name="connsiteY8" fmla="*/ 1353082 h 1943631"/>
                      <a:gd name="connsiteX9" fmla="*/ 408826 w 1867477"/>
                      <a:gd name="connsiteY9" fmla="*/ 1841519 h 1943631"/>
                      <a:gd name="connsiteX10" fmla="*/ 91503 w 1867477"/>
                      <a:gd name="connsiteY10" fmla="*/ 1755027 h 1943631"/>
                      <a:gd name="connsiteX11" fmla="*/ 162351 w 1867477"/>
                      <a:gd name="connsiteY11" fmla="*/ 1316427 h 1943631"/>
                      <a:gd name="connsiteX12" fmla="*/ 658564 w 1867477"/>
                      <a:gd name="connsiteY12" fmla="*/ 893952 h 1943631"/>
                      <a:gd name="connsiteX13" fmla="*/ 503237 w 1867477"/>
                      <a:gd name="connsiteY13" fmla="*/ 344199 h 1943631"/>
                      <a:gd name="connsiteX14" fmla="*/ 690407 w 1867477"/>
                      <a:gd name="connsiteY14" fmla="*/ 5813 h 1943631"/>
                      <a:gd name="connsiteX0" fmla="*/ 690407 w 1867477"/>
                      <a:gd name="connsiteY0" fmla="*/ 5813 h 1943631"/>
                      <a:gd name="connsiteX1" fmla="*/ 962796 w 1867477"/>
                      <a:gd name="connsiteY1" fmla="*/ 103443 h 1943631"/>
                      <a:gd name="connsiteX2" fmla="*/ 1233644 w 1867477"/>
                      <a:gd name="connsiteY2" fmla="*/ 1145583 h 1943631"/>
                      <a:gd name="connsiteX3" fmla="*/ 1280545 w 1867477"/>
                      <a:gd name="connsiteY3" fmla="*/ 1413184 h 1943631"/>
                      <a:gd name="connsiteX4" fmla="*/ 1851959 w 1867477"/>
                      <a:gd name="connsiteY4" fmla="*/ 1702739 h 1943631"/>
                      <a:gd name="connsiteX5" fmla="*/ 1501152 w 1867477"/>
                      <a:gd name="connsiteY5" fmla="*/ 1839410 h 1943631"/>
                      <a:gd name="connsiteX6" fmla="*/ 893510 w 1867477"/>
                      <a:gd name="connsiteY6" fmla="*/ 1508646 h 1943631"/>
                      <a:gd name="connsiteX7" fmla="*/ 843208 w 1867477"/>
                      <a:gd name="connsiteY7" fmla="*/ 1208419 h 1943631"/>
                      <a:gd name="connsiteX8" fmla="*/ 548875 w 1867477"/>
                      <a:gd name="connsiteY8" fmla="*/ 1349672 h 1943631"/>
                      <a:gd name="connsiteX9" fmla="*/ 408826 w 1867477"/>
                      <a:gd name="connsiteY9" fmla="*/ 1841519 h 1943631"/>
                      <a:gd name="connsiteX10" fmla="*/ 91503 w 1867477"/>
                      <a:gd name="connsiteY10" fmla="*/ 1755027 h 1943631"/>
                      <a:gd name="connsiteX11" fmla="*/ 162351 w 1867477"/>
                      <a:gd name="connsiteY11" fmla="*/ 1316427 h 1943631"/>
                      <a:gd name="connsiteX12" fmla="*/ 658564 w 1867477"/>
                      <a:gd name="connsiteY12" fmla="*/ 893952 h 1943631"/>
                      <a:gd name="connsiteX13" fmla="*/ 503237 w 1867477"/>
                      <a:gd name="connsiteY13" fmla="*/ 344199 h 1943631"/>
                      <a:gd name="connsiteX14" fmla="*/ 690407 w 1867477"/>
                      <a:gd name="connsiteY14" fmla="*/ 5813 h 1943631"/>
                      <a:gd name="connsiteX0" fmla="*/ 690407 w 1867477"/>
                      <a:gd name="connsiteY0" fmla="*/ 5813 h 1943631"/>
                      <a:gd name="connsiteX1" fmla="*/ 962796 w 1867477"/>
                      <a:gd name="connsiteY1" fmla="*/ 103443 h 1943631"/>
                      <a:gd name="connsiteX2" fmla="*/ 1233644 w 1867477"/>
                      <a:gd name="connsiteY2" fmla="*/ 1145583 h 1943631"/>
                      <a:gd name="connsiteX3" fmla="*/ 1280545 w 1867477"/>
                      <a:gd name="connsiteY3" fmla="*/ 1413184 h 1943631"/>
                      <a:gd name="connsiteX4" fmla="*/ 1851959 w 1867477"/>
                      <a:gd name="connsiteY4" fmla="*/ 1702739 h 1943631"/>
                      <a:gd name="connsiteX5" fmla="*/ 1501152 w 1867477"/>
                      <a:gd name="connsiteY5" fmla="*/ 1839410 h 1943631"/>
                      <a:gd name="connsiteX6" fmla="*/ 893510 w 1867477"/>
                      <a:gd name="connsiteY6" fmla="*/ 1508646 h 1943631"/>
                      <a:gd name="connsiteX7" fmla="*/ 843208 w 1867477"/>
                      <a:gd name="connsiteY7" fmla="*/ 1208419 h 1943631"/>
                      <a:gd name="connsiteX8" fmla="*/ 548875 w 1867477"/>
                      <a:gd name="connsiteY8" fmla="*/ 1349672 h 1943631"/>
                      <a:gd name="connsiteX9" fmla="*/ 408826 w 1867477"/>
                      <a:gd name="connsiteY9" fmla="*/ 1841519 h 1943631"/>
                      <a:gd name="connsiteX10" fmla="*/ 91503 w 1867477"/>
                      <a:gd name="connsiteY10" fmla="*/ 1755027 h 1943631"/>
                      <a:gd name="connsiteX11" fmla="*/ 162351 w 1867477"/>
                      <a:gd name="connsiteY11" fmla="*/ 1316427 h 1943631"/>
                      <a:gd name="connsiteX12" fmla="*/ 658564 w 1867477"/>
                      <a:gd name="connsiteY12" fmla="*/ 893952 h 1943631"/>
                      <a:gd name="connsiteX13" fmla="*/ 503237 w 1867477"/>
                      <a:gd name="connsiteY13" fmla="*/ 344199 h 1943631"/>
                      <a:gd name="connsiteX14" fmla="*/ 690407 w 1867477"/>
                      <a:gd name="connsiteY14" fmla="*/ 5813 h 1943631"/>
                      <a:gd name="connsiteX0" fmla="*/ 503237 w 1867477"/>
                      <a:gd name="connsiteY0" fmla="*/ 279673 h 1879105"/>
                      <a:gd name="connsiteX1" fmla="*/ 962796 w 1867477"/>
                      <a:gd name="connsiteY1" fmla="*/ 38917 h 1879105"/>
                      <a:gd name="connsiteX2" fmla="*/ 1233644 w 1867477"/>
                      <a:gd name="connsiteY2" fmla="*/ 1081057 h 1879105"/>
                      <a:gd name="connsiteX3" fmla="*/ 1280545 w 1867477"/>
                      <a:gd name="connsiteY3" fmla="*/ 1348658 h 1879105"/>
                      <a:gd name="connsiteX4" fmla="*/ 1851959 w 1867477"/>
                      <a:gd name="connsiteY4" fmla="*/ 1638213 h 1879105"/>
                      <a:gd name="connsiteX5" fmla="*/ 1501152 w 1867477"/>
                      <a:gd name="connsiteY5" fmla="*/ 1774884 h 1879105"/>
                      <a:gd name="connsiteX6" fmla="*/ 893510 w 1867477"/>
                      <a:gd name="connsiteY6" fmla="*/ 1444120 h 1879105"/>
                      <a:gd name="connsiteX7" fmla="*/ 843208 w 1867477"/>
                      <a:gd name="connsiteY7" fmla="*/ 1143893 h 1879105"/>
                      <a:gd name="connsiteX8" fmla="*/ 548875 w 1867477"/>
                      <a:gd name="connsiteY8" fmla="*/ 1285146 h 1879105"/>
                      <a:gd name="connsiteX9" fmla="*/ 408826 w 1867477"/>
                      <a:gd name="connsiteY9" fmla="*/ 1776993 h 1879105"/>
                      <a:gd name="connsiteX10" fmla="*/ 91503 w 1867477"/>
                      <a:gd name="connsiteY10" fmla="*/ 1690501 h 1879105"/>
                      <a:gd name="connsiteX11" fmla="*/ 162351 w 1867477"/>
                      <a:gd name="connsiteY11" fmla="*/ 1251901 h 1879105"/>
                      <a:gd name="connsiteX12" fmla="*/ 658564 w 1867477"/>
                      <a:gd name="connsiteY12" fmla="*/ 829426 h 1879105"/>
                      <a:gd name="connsiteX13" fmla="*/ 503237 w 1867477"/>
                      <a:gd name="connsiteY13" fmla="*/ 279673 h 1879105"/>
                      <a:gd name="connsiteX0" fmla="*/ 503237 w 1867477"/>
                      <a:gd name="connsiteY0" fmla="*/ 331230 h 1930662"/>
                      <a:gd name="connsiteX1" fmla="*/ 962796 w 1867477"/>
                      <a:gd name="connsiteY1" fmla="*/ 90474 h 1930662"/>
                      <a:gd name="connsiteX2" fmla="*/ 1233644 w 1867477"/>
                      <a:gd name="connsiteY2" fmla="*/ 1132614 h 1930662"/>
                      <a:gd name="connsiteX3" fmla="*/ 1280545 w 1867477"/>
                      <a:gd name="connsiteY3" fmla="*/ 1400215 h 1930662"/>
                      <a:gd name="connsiteX4" fmla="*/ 1851959 w 1867477"/>
                      <a:gd name="connsiteY4" fmla="*/ 1689770 h 1930662"/>
                      <a:gd name="connsiteX5" fmla="*/ 1501152 w 1867477"/>
                      <a:gd name="connsiteY5" fmla="*/ 1826441 h 1930662"/>
                      <a:gd name="connsiteX6" fmla="*/ 893510 w 1867477"/>
                      <a:gd name="connsiteY6" fmla="*/ 1495677 h 1930662"/>
                      <a:gd name="connsiteX7" fmla="*/ 843208 w 1867477"/>
                      <a:gd name="connsiteY7" fmla="*/ 1195450 h 1930662"/>
                      <a:gd name="connsiteX8" fmla="*/ 548875 w 1867477"/>
                      <a:gd name="connsiteY8" fmla="*/ 1336703 h 1930662"/>
                      <a:gd name="connsiteX9" fmla="*/ 408826 w 1867477"/>
                      <a:gd name="connsiteY9" fmla="*/ 1828550 h 1930662"/>
                      <a:gd name="connsiteX10" fmla="*/ 91503 w 1867477"/>
                      <a:gd name="connsiteY10" fmla="*/ 1742058 h 1930662"/>
                      <a:gd name="connsiteX11" fmla="*/ 162351 w 1867477"/>
                      <a:gd name="connsiteY11" fmla="*/ 1303458 h 1930662"/>
                      <a:gd name="connsiteX12" fmla="*/ 658564 w 1867477"/>
                      <a:gd name="connsiteY12" fmla="*/ 880983 h 1930662"/>
                      <a:gd name="connsiteX13" fmla="*/ 503237 w 1867477"/>
                      <a:gd name="connsiteY13" fmla="*/ 331230 h 1930662"/>
                      <a:gd name="connsiteX0" fmla="*/ 503237 w 1867477"/>
                      <a:gd name="connsiteY0" fmla="*/ 339979 h 1939411"/>
                      <a:gd name="connsiteX1" fmla="*/ 962796 w 1867477"/>
                      <a:gd name="connsiteY1" fmla="*/ 99223 h 1939411"/>
                      <a:gd name="connsiteX2" fmla="*/ 1233644 w 1867477"/>
                      <a:gd name="connsiteY2" fmla="*/ 1141363 h 1939411"/>
                      <a:gd name="connsiteX3" fmla="*/ 1280545 w 1867477"/>
                      <a:gd name="connsiteY3" fmla="*/ 1408964 h 1939411"/>
                      <a:gd name="connsiteX4" fmla="*/ 1851959 w 1867477"/>
                      <a:gd name="connsiteY4" fmla="*/ 1698519 h 1939411"/>
                      <a:gd name="connsiteX5" fmla="*/ 1501152 w 1867477"/>
                      <a:gd name="connsiteY5" fmla="*/ 1835190 h 1939411"/>
                      <a:gd name="connsiteX6" fmla="*/ 893510 w 1867477"/>
                      <a:gd name="connsiteY6" fmla="*/ 1504426 h 1939411"/>
                      <a:gd name="connsiteX7" fmla="*/ 843208 w 1867477"/>
                      <a:gd name="connsiteY7" fmla="*/ 1204199 h 1939411"/>
                      <a:gd name="connsiteX8" fmla="*/ 548875 w 1867477"/>
                      <a:gd name="connsiteY8" fmla="*/ 1345452 h 1939411"/>
                      <a:gd name="connsiteX9" fmla="*/ 408826 w 1867477"/>
                      <a:gd name="connsiteY9" fmla="*/ 1837299 h 1939411"/>
                      <a:gd name="connsiteX10" fmla="*/ 91503 w 1867477"/>
                      <a:gd name="connsiteY10" fmla="*/ 1750807 h 1939411"/>
                      <a:gd name="connsiteX11" fmla="*/ 162351 w 1867477"/>
                      <a:gd name="connsiteY11" fmla="*/ 1312207 h 1939411"/>
                      <a:gd name="connsiteX12" fmla="*/ 658564 w 1867477"/>
                      <a:gd name="connsiteY12" fmla="*/ 889732 h 1939411"/>
                      <a:gd name="connsiteX13" fmla="*/ 503237 w 1867477"/>
                      <a:gd name="connsiteY13" fmla="*/ 339979 h 1939411"/>
                      <a:gd name="connsiteX0" fmla="*/ 503237 w 1867477"/>
                      <a:gd name="connsiteY0" fmla="*/ 340535 h 1939967"/>
                      <a:gd name="connsiteX1" fmla="*/ 962796 w 1867477"/>
                      <a:gd name="connsiteY1" fmla="*/ 99779 h 1939967"/>
                      <a:gd name="connsiteX2" fmla="*/ 1233644 w 1867477"/>
                      <a:gd name="connsiteY2" fmla="*/ 1141919 h 1939967"/>
                      <a:gd name="connsiteX3" fmla="*/ 1280545 w 1867477"/>
                      <a:gd name="connsiteY3" fmla="*/ 1409520 h 1939967"/>
                      <a:gd name="connsiteX4" fmla="*/ 1851959 w 1867477"/>
                      <a:gd name="connsiteY4" fmla="*/ 1699075 h 1939967"/>
                      <a:gd name="connsiteX5" fmla="*/ 1501152 w 1867477"/>
                      <a:gd name="connsiteY5" fmla="*/ 1835746 h 1939967"/>
                      <a:gd name="connsiteX6" fmla="*/ 893510 w 1867477"/>
                      <a:gd name="connsiteY6" fmla="*/ 1504982 h 1939967"/>
                      <a:gd name="connsiteX7" fmla="*/ 843208 w 1867477"/>
                      <a:gd name="connsiteY7" fmla="*/ 1204755 h 1939967"/>
                      <a:gd name="connsiteX8" fmla="*/ 548875 w 1867477"/>
                      <a:gd name="connsiteY8" fmla="*/ 1346008 h 1939967"/>
                      <a:gd name="connsiteX9" fmla="*/ 408826 w 1867477"/>
                      <a:gd name="connsiteY9" fmla="*/ 1837855 h 1939967"/>
                      <a:gd name="connsiteX10" fmla="*/ 91503 w 1867477"/>
                      <a:gd name="connsiteY10" fmla="*/ 1751363 h 1939967"/>
                      <a:gd name="connsiteX11" fmla="*/ 162351 w 1867477"/>
                      <a:gd name="connsiteY11" fmla="*/ 1312763 h 1939967"/>
                      <a:gd name="connsiteX12" fmla="*/ 658564 w 1867477"/>
                      <a:gd name="connsiteY12" fmla="*/ 890288 h 1939967"/>
                      <a:gd name="connsiteX13" fmla="*/ 503237 w 1867477"/>
                      <a:gd name="connsiteY13" fmla="*/ 340535 h 1939967"/>
                      <a:gd name="connsiteX0" fmla="*/ 503237 w 1867477"/>
                      <a:gd name="connsiteY0" fmla="*/ 327274 h 1926706"/>
                      <a:gd name="connsiteX1" fmla="*/ 962796 w 1867477"/>
                      <a:gd name="connsiteY1" fmla="*/ 86518 h 1926706"/>
                      <a:gd name="connsiteX2" fmla="*/ 1233644 w 1867477"/>
                      <a:gd name="connsiteY2" fmla="*/ 1128658 h 1926706"/>
                      <a:gd name="connsiteX3" fmla="*/ 1280545 w 1867477"/>
                      <a:gd name="connsiteY3" fmla="*/ 1396259 h 1926706"/>
                      <a:gd name="connsiteX4" fmla="*/ 1851959 w 1867477"/>
                      <a:gd name="connsiteY4" fmla="*/ 1685814 h 1926706"/>
                      <a:gd name="connsiteX5" fmla="*/ 1501152 w 1867477"/>
                      <a:gd name="connsiteY5" fmla="*/ 1822485 h 1926706"/>
                      <a:gd name="connsiteX6" fmla="*/ 893510 w 1867477"/>
                      <a:gd name="connsiteY6" fmla="*/ 1491721 h 1926706"/>
                      <a:gd name="connsiteX7" fmla="*/ 843208 w 1867477"/>
                      <a:gd name="connsiteY7" fmla="*/ 1191494 h 1926706"/>
                      <a:gd name="connsiteX8" fmla="*/ 548875 w 1867477"/>
                      <a:gd name="connsiteY8" fmla="*/ 1332747 h 1926706"/>
                      <a:gd name="connsiteX9" fmla="*/ 408826 w 1867477"/>
                      <a:gd name="connsiteY9" fmla="*/ 1824594 h 1926706"/>
                      <a:gd name="connsiteX10" fmla="*/ 91503 w 1867477"/>
                      <a:gd name="connsiteY10" fmla="*/ 1738102 h 1926706"/>
                      <a:gd name="connsiteX11" fmla="*/ 162351 w 1867477"/>
                      <a:gd name="connsiteY11" fmla="*/ 1299502 h 1926706"/>
                      <a:gd name="connsiteX12" fmla="*/ 658564 w 1867477"/>
                      <a:gd name="connsiteY12" fmla="*/ 877027 h 1926706"/>
                      <a:gd name="connsiteX13" fmla="*/ 503237 w 1867477"/>
                      <a:gd name="connsiteY13" fmla="*/ 327274 h 1926706"/>
                      <a:gd name="connsiteX0" fmla="*/ 503237 w 1867477"/>
                      <a:gd name="connsiteY0" fmla="*/ 334632 h 1934064"/>
                      <a:gd name="connsiteX1" fmla="*/ 962796 w 1867477"/>
                      <a:gd name="connsiteY1" fmla="*/ 93876 h 1934064"/>
                      <a:gd name="connsiteX2" fmla="*/ 1233644 w 1867477"/>
                      <a:gd name="connsiteY2" fmla="*/ 1136016 h 1934064"/>
                      <a:gd name="connsiteX3" fmla="*/ 1280545 w 1867477"/>
                      <a:gd name="connsiteY3" fmla="*/ 1403617 h 1934064"/>
                      <a:gd name="connsiteX4" fmla="*/ 1851959 w 1867477"/>
                      <a:gd name="connsiteY4" fmla="*/ 1693172 h 1934064"/>
                      <a:gd name="connsiteX5" fmla="*/ 1501152 w 1867477"/>
                      <a:gd name="connsiteY5" fmla="*/ 1829843 h 1934064"/>
                      <a:gd name="connsiteX6" fmla="*/ 893510 w 1867477"/>
                      <a:gd name="connsiteY6" fmla="*/ 1499079 h 1934064"/>
                      <a:gd name="connsiteX7" fmla="*/ 843208 w 1867477"/>
                      <a:gd name="connsiteY7" fmla="*/ 1198852 h 1934064"/>
                      <a:gd name="connsiteX8" fmla="*/ 548875 w 1867477"/>
                      <a:gd name="connsiteY8" fmla="*/ 1340105 h 1934064"/>
                      <a:gd name="connsiteX9" fmla="*/ 408826 w 1867477"/>
                      <a:gd name="connsiteY9" fmla="*/ 1831952 h 1934064"/>
                      <a:gd name="connsiteX10" fmla="*/ 91503 w 1867477"/>
                      <a:gd name="connsiteY10" fmla="*/ 1745460 h 1934064"/>
                      <a:gd name="connsiteX11" fmla="*/ 162351 w 1867477"/>
                      <a:gd name="connsiteY11" fmla="*/ 1306860 h 1934064"/>
                      <a:gd name="connsiteX12" fmla="*/ 658564 w 1867477"/>
                      <a:gd name="connsiteY12" fmla="*/ 884385 h 1934064"/>
                      <a:gd name="connsiteX13" fmla="*/ 503237 w 1867477"/>
                      <a:gd name="connsiteY13" fmla="*/ 334632 h 1934064"/>
                      <a:gd name="connsiteX0" fmla="*/ 503237 w 1874497"/>
                      <a:gd name="connsiteY0" fmla="*/ 334632 h 1919090"/>
                      <a:gd name="connsiteX1" fmla="*/ 962796 w 1874497"/>
                      <a:gd name="connsiteY1" fmla="*/ 93876 h 1919090"/>
                      <a:gd name="connsiteX2" fmla="*/ 1233644 w 1874497"/>
                      <a:gd name="connsiteY2" fmla="*/ 1136016 h 1919090"/>
                      <a:gd name="connsiteX3" fmla="*/ 1280545 w 1874497"/>
                      <a:gd name="connsiteY3" fmla="*/ 1403617 h 1919090"/>
                      <a:gd name="connsiteX4" fmla="*/ 1851959 w 1874497"/>
                      <a:gd name="connsiteY4" fmla="*/ 1693172 h 1919090"/>
                      <a:gd name="connsiteX5" fmla="*/ 1501152 w 1874497"/>
                      <a:gd name="connsiteY5" fmla="*/ 1829843 h 1919090"/>
                      <a:gd name="connsiteX6" fmla="*/ 893510 w 1874497"/>
                      <a:gd name="connsiteY6" fmla="*/ 1499079 h 1919090"/>
                      <a:gd name="connsiteX7" fmla="*/ 843208 w 1874497"/>
                      <a:gd name="connsiteY7" fmla="*/ 1198852 h 1919090"/>
                      <a:gd name="connsiteX8" fmla="*/ 548875 w 1874497"/>
                      <a:gd name="connsiteY8" fmla="*/ 1340105 h 1919090"/>
                      <a:gd name="connsiteX9" fmla="*/ 408826 w 1874497"/>
                      <a:gd name="connsiteY9" fmla="*/ 1831952 h 1919090"/>
                      <a:gd name="connsiteX10" fmla="*/ 91503 w 1874497"/>
                      <a:gd name="connsiteY10" fmla="*/ 1745460 h 1919090"/>
                      <a:gd name="connsiteX11" fmla="*/ 162351 w 1874497"/>
                      <a:gd name="connsiteY11" fmla="*/ 1306860 h 1919090"/>
                      <a:gd name="connsiteX12" fmla="*/ 658564 w 1874497"/>
                      <a:gd name="connsiteY12" fmla="*/ 884385 h 1919090"/>
                      <a:gd name="connsiteX13" fmla="*/ 503237 w 1874497"/>
                      <a:gd name="connsiteY13" fmla="*/ 334632 h 1919090"/>
                      <a:gd name="connsiteX0" fmla="*/ 503237 w 1871778"/>
                      <a:gd name="connsiteY0" fmla="*/ 334632 h 1921811"/>
                      <a:gd name="connsiteX1" fmla="*/ 962796 w 1871778"/>
                      <a:gd name="connsiteY1" fmla="*/ 93876 h 1921811"/>
                      <a:gd name="connsiteX2" fmla="*/ 1233644 w 1871778"/>
                      <a:gd name="connsiteY2" fmla="*/ 1136016 h 1921811"/>
                      <a:gd name="connsiteX3" fmla="*/ 1280545 w 1871778"/>
                      <a:gd name="connsiteY3" fmla="*/ 1403617 h 1921811"/>
                      <a:gd name="connsiteX4" fmla="*/ 1851959 w 1871778"/>
                      <a:gd name="connsiteY4" fmla="*/ 1693172 h 1921811"/>
                      <a:gd name="connsiteX5" fmla="*/ 1453370 w 1871778"/>
                      <a:gd name="connsiteY5" fmla="*/ 1833253 h 1921811"/>
                      <a:gd name="connsiteX6" fmla="*/ 893510 w 1871778"/>
                      <a:gd name="connsiteY6" fmla="*/ 1499079 h 1921811"/>
                      <a:gd name="connsiteX7" fmla="*/ 843208 w 1871778"/>
                      <a:gd name="connsiteY7" fmla="*/ 1198852 h 1921811"/>
                      <a:gd name="connsiteX8" fmla="*/ 548875 w 1871778"/>
                      <a:gd name="connsiteY8" fmla="*/ 1340105 h 1921811"/>
                      <a:gd name="connsiteX9" fmla="*/ 408826 w 1871778"/>
                      <a:gd name="connsiteY9" fmla="*/ 1831952 h 1921811"/>
                      <a:gd name="connsiteX10" fmla="*/ 91503 w 1871778"/>
                      <a:gd name="connsiteY10" fmla="*/ 1745460 h 1921811"/>
                      <a:gd name="connsiteX11" fmla="*/ 162351 w 1871778"/>
                      <a:gd name="connsiteY11" fmla="*/ 1306860 h 1921811"/>
                      <a:gd name="connsiteX12" fmla="*/ 658564 w 1871778"/>
                      <a:gd name="connsiteY12" fmla="*/ 884385 h 1921811"/>
                      <a:gd name="connsiteX13" fmla="*/ 503237 w 1871778"/>
                      <a:gd name="connsiteY13" fmla="*/ 334632 h 1921811"/>
                      <a:gd name="connsiteX0" fmla="*/ 503237 w 1871778"/>
                      <a:gd name="connsiteY0" fmla="*/ 334632 h 1921811"/>
                      <a:gd name="connsiteX1" fmla="*/ 962796 w 1871778"/>
                      <a:gd name="connsiteY1" fmla="*/ 93876 h 1921811"/>
                      <a:gd name="connsiteX2" fmla="*/ 1233644 w 1871778"/>
                      <a:gd name="connsiteY2" fmla="*/ 1136016 h 1921811"/>
                      <a:gd name="connsiteX3" fmla="*/ 1280545 w 1871778"/>
                      <a:gd name="connsiteY3" fmla="*/ 1403617 h 1921811"/>
                      <a:gd name="connsiteX4" fmla="*/ 1851959 w 1871778"/>
                      <a:gd name="connsiteY4" fmla="*/ 1693172 h 1921811"/>
                      <a:gd name="connsiteX5" fmla="*/ 1453370 w 1871778"/>
                      <a:gd name="connsiteY5" fmla="*/ 1833253 h 1921811"/>
                      <a:gd name="connsiteX6" fmla="*/ 893510 w 1871778"/>
                      <a:gd name="connsiteY6" fmla="*/ 1499079 h 1921811"/>
                      <a:gd name="connsiteX7" fmla="*/ 843208 w 1871778"/>
                      <a:gd name="connsiteY7" fmla="*/ 1198852 h 1921811"/>
                      <a:gd name="connsiteX8" fmla="*/ 548875 w 1871778"/>
                      <a:gd name="connsiteY8" fmla="*/ 1340105 h 1921811"/>
                      <a:gd name="connsiteX9" fmla="*/ 408826 w 1871778"/>
                      <a:gd name="connsiteY9" fmla="*/ 1831952 h 1921811"/>
                      <a:gd name="connsiteX10" fmla="*/ 91503 w 1871778"/>
                      <a:gd name="connsiteY10" fmla="*/ 1745460 h 1921811"/>
                      <a:gd name="connsiteX11" fmla="*/ 162351 w 1871778"/>
                      <a:gd name="connsiteY11" fmla="*/ 1306860 h 1921811"/>
                      <a:gd name="connsiteX12" fmla="*/ 658564 w 1871778"/>
                      <a:gd name="connsiteY12" fmla="*/ 884385 h 1921811"/>
                      <a:gd name="connsiteX13" fmla="*/ 503237 w 1871778"/>
                      <a:gd name="connsiteY13" fmla="*/ 334632 h 1921811"/>
                      <a:gd name="connsiteX0" fmla="*/ 503237 w 1872731"/>
                      <a:gd name="connsiteY0" fmla="*/ 334632 h 1900904"/>
                      <a:gd name="connsiteX1" fmla="*/ 962796 w 1872731"/>
                      <a:gd name="connsiteY1" fmla="*/ 93876 h 1900904"/>
                      <a:gd name="connsiteX2" fmla="*/ 1233644 w 1872731"/>
                      <a:gd name="connsiteY2" fmla="*/ 1136016 h 1900904"/>
                      <a:gd name="connsiteX3" fmla="*/ 1280545 w 1872731"/>
                      <a:gd name="connsiteY3" fmla="*/ 1403617 h 1900904"/>
                      <a:gd name="connsiteX4" fmla="*/ 1851959 w 1872731"/>
                      <a:gd name="connsiteY4" fmla="*/ 1693172 h 1900904"/>
                      <a:gd name="connsiteX5" fmla="*/ 1453370 w 1872731"/>
                      <a:gd name="connsiteY5" fmla="*/ 1833253 h 1900904"/>
                      <a:gd name="connsiteX6" fmla="*/ 893510 w 1872731"/>
                      <a:gd name="connsiteY6" fmla="*/ 1499079 h 1900904"/>
                      <a:gd name="connsiteX7" fmla="*/ 843208 w 1872731"/>
                      <a:gd name="connsiteY7" fmla="*/ 1198852 h 1900904"/>
                      <a:gd name="connsiteX8" fmla="*/ 548875 w 1872731"/>
                      <a:gd name="connsiteY8" fmla="*/ 1340105 h 1900904"/>
                      <a:gd name="connsiteX9" fmla="*/ 408826 w 1872731"/>
                      <a:gd name="connsiteY9" fmla="*/ 1831952 h 1900904"/>
                      <a:gd name="connsiteX10" fmla="*/ 91503 w 1872731"/>
                      <a:gd name="connsiteY10" fmla="*/ 1745460 h 1900904"/>
                      <a:gd name="connsiteX11" fmla="*/ 162351 w 1872731"/>
                      <a:gd name="connsiteY11" fmla="*/ 1306860 h 1900904"/>
                      <a:gd name="connsiteX12" fmla="*/ 658564 w 1872731"/>
                      <a:gd name="connsiteY12" fmla="*/ 884385 h 1900904"/>
                      <a:gd name="connsiteX13" fmla="*/ 503237 w 1872731"/>
                      <a:gd name="connsiteY13" fmla="*/ 334632 h 1900904"/>
                      <a:gd name="connsiteX0" fmla="*/ 503237 w 1872731"/>
                      <a:gd name="connsiteY0" fmla="*/ 334632 h 1900904"/>
                      <a:gd name="connsiteX1" fmla="*/ 962796 w 1872731"/>
                      <a:gd name="connsiteY1" fmla="*/ 93876 h 1900904"/>
                      <a:gd name="connsiteX2" fmla="*/ 1233644 w 1872731"/>
                      <a:gd name="connsiteY2" fmla="*/ 1136016 h 1900904"/>
                      <a:gd name="connsiteX3" fmla="*/ 1280545 w 1872731"/>
                      <a:gd name="connsiteY3" fmla="*/ 1403617 h 1900904"/>
                      <a:gd name="connsiteX4" fmla="*/ 1851959 w 1872731"/>
                      <a:gd name="connsiteY4" fmla="*/ 1693172 h 1900904"/>
                      <a:gd name="connsiteX5" fmla="*/ 1453370 w 1872731"/>
                      <a:gd name="connsiteY5" fmla="*/ 1833253 h 1900904"/>
                      <a:gd name="connsiteX6" fmla="*/ 893510 w 1872731"/>
                      <a:gd name="connsiteY6" fmla="*/ 1499079 h 1900904"/>
                      <a:gd name="connsiteX7" fmla="*/ 843208 w 1872731"/>
                      <a:gd name="connsiteY7" fmla="*/ 1198852 h 1900904"/>
                      <a:gd name="connsiteX8" fmla="*/ 548875 w 1872731"/>
                      <a:gd name="connsiteY8" fmla="*/ 1340105 h 1900904"/>
                      <a:gd name="connsiteX9" fmla="*/ 408826 w 1872731"/>
                      <a:gd name="connsiteY9" fmla="*/ 1831952 h 1900904"/>
                      <a:gd name="connsiteX10" fmla="*/ 91503 w 1872731"/>
                      <a:gd name="connsiteY10" fmla="*/ 1745460 h 1900904"/>
                      <a:gd name="connsiteX11" fmla="*/ 162351 w 1872731"/>
                      <a:gd name="connsiteY11" fmla="*/ 1306860 h 1900904"/>
                      <a:gd name="connsiteX12" fmla="*/ 658564 w 1872731"/>
                      <a:gd name="connsiteY12" fmla="*/ 884385 h 1900904"/>
                      <a:gd name="connsiteX13" fmla="*/ 503237 w 1872731"/>
                      <a:gd name="connsiteY13" fmla="*/ 334632 h 1900904"/>
                      <a:gd name="connsiteX0" fmla="*/ 503237 w 1877250"/>
                      <a:gd name="connsiteY0" fmla="*/ 334632 h 1900904"/>
                      <a:gd name="connsiteX1" fmla="*/ 962796 w 1877250"/>
                      <a:gd name="connsiteY1" fmla="*/ 93876 h 1900904"/>
                      <a:gd name="connsiteX2" fmla="*/ 1233644 w 1877250"/>
                      <a:gd name="connsiteY2" fmla="*/ 1136016 h 1900904"/>
                      <a:gd name="connsiteX3" fmla="*/ 1280545 w 1877250"/>
                      <a:gd name="connsiteY3" fmla="*/ 1403617 h 1900904"/>
                      <a:gd name="connsiteX4" fmla="*/ 1856737 w 1877250"/>
                      <a:gd name="connsiteY4" fmla="*/ 1679535 h 1900904"/>
                      <a:gd name="connsiteX5" fmla="*/ 1453370 w 1877250"/>
                      <a:gd name="connsiteY5" fmla="*/ 1833253 h 1900904"/>
                      <a:gd name="connsiteX6" fmla="*/ 893510 w 1877250"/>
                      <a:gd name="connsiteY6" fmla="*/ 1499079 h 1900904"/>
                      <a:gd name="connsiteX7" fmla="*/ 843208 w 1877250"/>
                      <a:gd name="connsiteY7" fmla="*/ 1198852 h 1900904"/>
                      <a:gd name="connsiteX8" fmla="*/ 548875 w 1877250"/>
                      <a:gd name="connsiteY8" fmla="*/ 1340105 h 1900904"/>
                      <a:gd name="connsiteX9" fmla="*/ 408826 w 1877250"/>
                      <a:gd name="connsiteY9" fmla="*/ 1831952 h 1900904"/>
                      <a:gd name="connsiteX10" fmla="*/ 91503 w 1877250"/>
                      <a:gd name="connsiteY10" fmla="*/ 1745460 h 1900904"/>
                      <a:gd name="connsiteX11" fmla="*/ 162351 w 1877250"/>
                      <a:gd name="connsiteY11" fmla="*/ 1306860 h 1900904"/>
                      <a:gd name="connsiteX12" fmla="*/ 658564 w 1877250"/>
                      <a:gd name="connsiteY12" fmla="*/ 884385 h 1900904"/>
                      <a:gd name="connsiteX13" fmla="*/ 503237 w 1877250"/>
                      <a:gd name="connsiteY13" fmla="*/ 334632 h 1900904"/>
                      <a:gd name="connsiteX0" fmla="*/ 503237 w 1877250"/>
                      <a:gd name="connsiteY0" fmla="*/ 334632 h 1900904"/>
                      <a:gd name="connsiteX1" fmla="*/ 962796 w 1877250"/>
                      <a:gd name="connsiteY1" fmla="*/ 93876 h 1900904"/>
                      <a:gd name="connsiteX2" fmla="*/ 1233644 w 1877250"/>
                      <a:gd name="connsiteY2" fmla="*/ 1136016 h 1900904"/>
                      <a:gd name="connsiteX3" fmla="*/ 1280545 w 1877250"/>
                      <a:gd name="connsiteY3" fmla="*/ 1403617 h 1900904"/>
                      <a:gd name="connsiteX4" fmla="*/ 1856737 w 1877250"/>
                      <a:gd name="connsiteY4" fmla="*/ 1679535 h 1900904"/>
                      <a:gd name="connsiteX5" fmla="*/ 1453370 w 1877250"/>
                      <a:gd name="connsiteY5" fmla="*/ 1833253 h 1900904"/>
                      <a:gd name="connsiteX6" fmla="*/ 893510 w 1877250"/>
                      <a:gd name="connsiteY6" fmla="*/ 1499079 h 1900904"/>
                      <a:gd name="connsiteX7" fmla="*/ 843208 w 1877250"/>
                      <a:gd name="connsiteY7" fmla="*/ 1198852 h 1900904"/>
                      <a:gd name="connsiteX8" fmla="*/ 548875 w 1877250"/>
                      <a:gd name="connsiteY8" fmla="*/ 1340105 h 1900904"/>
                      <a:gd name="connsiteX9" fmla="*/ 408826 w 1877250"/>
                      <a:gd name="connsiteY9" fmla="*/ 1831952 h 1900904"/>
                      <a:gd name="connsiteX10" fmla="*/ 91503 w 1877250"/>
                      <a:gd name="connsiteY10" fmla="*/ 1745460 h 1900904"/>
                      <a:gd name="connsiteX11" fmla="*/ 162351 w 1877250"/>
                      <a:gd name="connsiteY11" fmla="*/ 1306860 h 1900904"/>
                      <a:gd name="connsiteX12" fmla="*/ 658564 w 1877250"/>
                      <a:gd name="connsiteY12" fmla="*/ 884385 h 1900904"/>
                      <a:gd name="connsiteX13" fmla="*/ 503237 w 1877250"/>
                      <a:gd name="connsiteY13" fmla="*/ 334632 h 1900904"/>
                      <a:gd name="connsiteX0" fmla="*/ 503237 w 1877250"/>
                      <a:gd name="connsiteY0" fmla="*/ 334632 h 1900904"/>
                      <a:gd name="connsiteX1" fmla="*/ 962796 w 1877250"/>
                      <a:gd name="connsiteY1" fmla="*/ 93876 h 1900904"/>
                      <a:gd name="connsiteX2" fmla="*/ 1233644 w 1877250"/>
                      <a:gd name="connsiteY2" fmla="*/ 1136016 h 1900904"/>
                      <a:gd name="connsiteX3" fmla="*/ 1280545 w 1877250"/>
                      <a:gd name="connsiteY3" fmla="*/ 1403617 h 1900904"/>
                      <a:gd name="connsiteX4" fmla="*/ 1856737 w 1877250"/>
                      <a:gd name="connsiteY4" fmla="*/ 1679535 h 1900904"/>
                      <a:gd name="connsiteX5" fmla="*/ 1453370 w 1877250"/>
                      <a:gd name="connsiteY5" fmla="*/ 1833253 h 1900904"/>
                      <a:gd name="connsiteX6" fmla="*/ 893510 w 1877250"/>
                      <a:gd name="connsiteY6" fmla="*/ 1499079 h 1900904"/>
                      <a:gd name="connsiteX7" fmla="*/ 843208 w 1877250"/>
                      <a:gd name="connsiteY7" fmla="*/ 1198852 h 1900904"/>
                      <a:gd name="connsiteX8" fmla="*/ 548875 w 1877250"/>
                      <a:gd name="connsiteY8" fmla="*/ 1340105 h 1900904"/>
                      <a:gd name="connsiteX9" fmla="*/ 408826 w 1877250"/>
                      <a:gd name="connsiteY9" fmla="*/ 1831952 h 1900904"/>
                      <a:gd name="connsiteX10" fmla="*/ 91503 w 1877250"/>
                      <a:gd name="connsiteY10" fmla="*/ 1745460 h 1900904"/>
                      <a:gd name="connsiteX11" fmla="*/ 162351 w 1877250"/>
                      <a:gd name="connsiteY11" fmla="*/ 1306860 h 1900904"/>
                      <a:gd name="connsiteX12" fmla="*/ 658564 w 1877250"/>
                      <a:gd name="connsiteY12" fmla="*/ 884385 h 1900904"/>
                      <a:gd name="connsiteX13" fmla="*/ 503237 w 1877250"/>
                      <a:gd name="connsiteY13" fmla="*/ 334632 h 1900904"/>
                      <a:gd name="connsiteX0" fmla="*/ 503237 w 1877250"/>
                      <a:gd name="connsiteY0" fmla="*/ 334632 h 1900904"/>
                      <a:gd name="connsiteX1" fmla="*/ 962796 w 1877250"/>
                      <a:gd name="connsiteY1" fmla="*/ 93876 h 1900904"/>
                      <a:gd name="connsiteX2" fmla="*/ 1238422 w 1877250"/>
                      <a:gd name="connsiteY2" fmla="*/ 1136016 h 1900904"/>
                      <a:gd name="connsiteX3" fmla="*/ 1280545 w 1877250"/>
                      <a:gd name="connsiteY3" fmla="*/ 1403617 h 1900904"/>
                      <a:gd name="connsiteX4" fmla="*/ 1856737 w 1877250"/>
                      <a:gd name="connsiteY4" fmla="*/ 1679535 h 1900904"/>
                      <a:gd name="connsiteX5" fmla="*/ 1453370 w 1877250"/>
                      <a:gd name="connsiteY5" fmla="*/ 1833253 h 1900904"/>
                      <a:gd name="connsiteX6" fmla="*/ 893510 w 1877250"/>
                      <a:gd name="connsiteY6" fmla="*/ 1499079 h 1900904"/>
                      <a:gd name="connsiteX7" fmla="*/ 843208 w 1877250"/>
                      <a:gd name="connsiteY7" fmla="*/ 1198852 h 1900904"/>
                      <a:gd name="connsiteX8" fmla="*/ 548875 w 1877250"/>
                      <a:gd name="connsiteY8" fmla="*/ 1340105 h 1900904"/>
                      <a:gd name="connsiteX9" fmla="*/ 408826 w 1877250"/>
                      <a:gd name="connsiteY9" fmla="*/ 1831952 h 1900904"/>
                      <a:gd name="connsiteX10" fmla="*/ 91503 w 1877250"/>
                      <a:gd name="connsiteY10" fmla="*/ 1745460 h 1900904"/>
                      <a:gd name="connsiteX11" fmla="*/ 162351 w 1877250"/>
                      <a:gd name="connsiteY11" fmla="*/ 1306860 h 1900904"/>
                      <a:gd name="connsiteX12" fmla="*/ 658564 w 1877250"/>
                      <a:gd name="connsiteY12" fmla="*/ 884385 h 1900904"/>
                      <a:gd name="connsiteX13" fmla="*/ 503237 w 1877250"/>
                      <a:gd name="connsiteY13" fmla="*/ 334632 h 1900904"/>
                      <a:gd name="connsiteX0" fmla="*/ 503237 w 1877250"/>
                      <a:gd name="connsiteY0" fmla="*/ 334632 h 1900904"/>
                      <a:gd name="connsiteX1" fmla="*/ 962796 w 1877250"/>
                      <a:gd name="connsiteY1" fmla="*/ 93876 h 1900904"/>
                      <a:gd name="connsiteX2" fmla="*/ 1238422 w 1877250"/>
                      <a:gd name="connsiteY2" fmla="*/ 1136016 h 1900904"/>
                      <a:gd name="connsiteX3" fmla="*/ 1280545 w 1877250"/>
                      <a:gd name="connsiteY3" fmla="*/ 1403617 h 1900904"/>
                      <a:gd name="connsiteX4" fmla="*/ 1856737 w 1877250"/>
                      <a:gd name="connsiteY4" fmla="*/ 1679535 h 1900904"/>
                      <a:gd name="connsiteX5" fmla="*/ 1453370 w 1877250"/>
                      <a:gd name="connsiteY5" fmla="*/ 1833253 h 1900904"/>
                      <a:gd name="connsiteX6" fmla="*/ 893510 w 1877250"/>
                      <a:gd name="connsiteY6" fmla="*/ 1499079 h 1900904"/>
                      <a:gd name="connsiteX7" fmla="*/ 843208 w 1877250"/>
                      <a:gd name="connsiteY7" fmla="*/ 1198852 h 1900904"/>
                      <a:gd name="connsiteX8" fmla="*/ 548875 w 1877250"/>
                      <a:gd name="connsiteY8" fmla="*/ 1340105 h 1900904"/>
                      <a:gd name="connsiteX9" fmla="*/ 408826 w 1877250"/>
                      <a:gd name="connsiteY9" fmla="*/ 1831952 h 1900904"/>
                      <a:gd name="connsiteX10" fmla="*/ 91503 w 1877250"/>
                      <a:gd name="connsiteY10" fmla="*/ 1745460 h 1900904"/>
                      <a:gd name="connsiteX11" fmla="*/ 162351 w 1877250"/>
                      <a:gd name="connsiteY11" fmla="*/ 1306860 h 1900904"/>
                      <a:gd name="connsiteX12" fmla="*/ 658564 w 1877250"/>
                      <a:gd name="connsiteY12" fmla="*/ 884385 h 1900904"/>
                      <a:gd name="connsiteX13" fmla="*/ 503237 w 1877250"/>
                      <a:gd name="connsiteY13" fmla="*/ 334632 h 1900904"/>
                      <a:gd name="connsiteX0" fmla="*/ 503237 w 1872731"/>
                      <a:gd name="connsiteY0" fmla="*/ 334632 h 1900904"/>
                      <a:gd name="connsiteX1" fmla="*/ 962796 w 1872731"/>
                      <a:gd name="connsiteY1" fmla="*/ 93876 h 1900904"/>
                      <a:gd name="connsiteX2" fmla="*/ 1238422 w 1872731"/>
                      <a:gd name="connsiteY2" fmla="*/ 1136016 h 1900904"/>
                      <a:gd name="connsiteX3" fmla="*/ 1280545 w 1872731"/>
                      <a:gd name="connsiteY3" fmla="*/ 1403617 h 1900904"/>
                      <a:gd name="connsiteX4" fmla="*/ 1851959 w 1872731"/>
                      <a:gd name="connsiteY4" fmla="*/ 1682944 h 1900904"/>
                      <a:gd name="connsiteX5" fmla="*/ 1453370 w 1872731"/>
                      <a:gd name="connsiteY5" fmla="*/ 1833253 h 1900904"/>
                      <a:gd name="connsiteX6" fmla="*/ 893510 w 1872731"/>
                      <a:gd name="connsiteY6" fmla="*/ 1499079 h 1900904"/>
                      <a:gd name="connsiteX7" fmla="*/ 843208 w 1872731"/>
                      <a:gd name="connsiteY7" fmla="*/ 1198852 h 1900904"/>
                      <a:gd name="connsiteX8" fmla="*/ 548875 w 1872731"/>
                      <a:gd name="connsiteY8" fmla="*/ 1340105 h 1900904"/>
                      <a:gd name="connsiteX9" fmla="*/ 408826 w 1872731"/>
                      <a:gd name="connsiteY9" fmla="*/ 1831952 h 1900904"/>
                      <a:gd name="connsiteX10" fmla="*/ 91503 w 1872731"/>
                      <a:gd name="connsiteY10" fmla="*/ 1745460 h 1900904"/>
                      <a:gd name="connsiteX11" fmla="*/ 162351 w 1872731"/>
                      <a:gd name="connsiteY11" fmla="*/ 1306860 h 1900904"/>
                      <a:gd name="connsiteX12" fmla="*/ 658564 w 1872731"/>
                      <a:gd name="connsiteY12" fmla="*/ 884385 h 1900904"/>
                      <a:gd name="connsiteX13" fmla="*/ 503237 w 1872731"/>
                      <a:gd name="connsiteY13" fmla="*/ 334632 h 1900904"/>
                      <a:gd name="connsiteX0" fmla="*/ 503237 w 1873833"/>
                      <a:gd name="connsiteY0" fmla="*/ 334632 h 1900904"/>
                      <a:gd name="connsiteX1" fmla="*/ 962796 w 1873833"/>
                      <a:gd name="connsiteY1" fmla="*/ 93876 h 1900904"/>
                      <a:gd name="connsiteX2" fmla="*/ 1238422 w 1873833"/>
                      <a:gd name="connsiteY2" fmla="*/ 1136016 h 1900904"/>
                      <a:gd name="connsiteX3" fmla="*/ 1280545 w 1873833"/>
                      <a:gd name="connsiteY3" fmla="*/ 1403617 h 1900904"/>
                      <a:gd name="connsiteX4" fmla="*/ 1851959 w 1873833"/>
                      <a:gd name="connsiteY4" fmla="*/ 1682944 h 1900904"/>
                      <a:gd name="connsiteX5" fmla="*/ 1472483 w 1873833"/>
                      <a:gd name="connsiteY5" fmla="*/ 1826434 h 1900904"/>
                      <a:gd name="connsiteX6" fmla="*/ 893510 w 1873833"/>
                      <a:gd name="connsiteY6" fmla="*/ 1499079 h 1900904"/>
                      <a:gd name="connsiteX7" fmla="*/ 843208 w 1873833"/>
                      <a:gd name="connsiteY7" fmla="*/ 1198852 h 1900904"/>
                      <a:gd name="connsiteX8" fmla="*/ 548875 w 1873833"/>
                      <a:gd name="connsiteY8" fmla="*/ 1340105 h 1900904"/>
                      <a:gd name="connsiteX9" fmla="*/ 408826 w 1873833"/>
                      <a:gd name="connsiteY9" fmla="*/ 1831952 h 1900904"/>
                      <a:gd name="connsiteX10" fmla="*/ 91503 w 1873833"/>
                      <a:gd name="connsiteY10" fmla="*/ 1745460 h 1900904"/>
                      <a:gd name="connsiteX11" fmla="*/ 162351 w 1873833"/>
                      <a:gd name="connsiteY11" fmla="*/ 1306860 h 1900904"/>
                      <a:gd name="connsiteX12" fmla="*/ 658564 w 1873833"/>
                      <a:gd name="connsiteY12" fmla="*/ 884385 h 1900904"/>
                      <a:gd name="connsiteX13" fmla="*/ 503237 w 1873833"/>
                      <a:gd name="connsiteY13" fmla="*/ 334632 h 1900904"/>
                      <a:gd name="connsiteX0" fmla="*/ 503237 w 1873833"/>
                      <a:gd name="connsiteY0" fmla="*/ 334632 h 1900904"/>
                      <a:gd name="connsiteX1" fmla="*/ 962796 w 1873833"/>
                      <a:gd name="connsiteY1" fmla="*/ 93876 h 1900904"/>
                      <a:gd name="connsiteX2" fmla="*/ 1238422 w 1873833"/>
                      <a:gd name="connsiteY2" fmla="*/ 1136016 h 1900904"/>
                      <a:gd name="connsiteX3" fmla="*/ 1280545 w 1873833"/>
                      <a:gd name="connsiteY3" fmla="*/ 1403617 h 1900904"/>
                      <a:gd name="connsiteX4" fmla="*/ 1851959 w 1873833"/>
                      <a:gd name="connsiteY4" fmla="*/ 1682944 h 1900904"/>
                      <a:gd name="connsiteX5" fmla="*/ 1472483 w 1873833"/>
                      <a:gd name="connsiteY5" fmla="*/ 1833253 h 1900904"/>
                      <a:gd name="connsiteX6" fmla="*/ 893510 w 1873833"/>
                      <a:gd name="connsiteY6" fmla="*/ 1499079 h 1900904"/>
                      <a:gd name="connsiteX7" fmla="*/ 843208 w 1873833"/>
                      <a:gd name="connsiteY7" fmla="*/ 1198852 h 1900904"/>
                      <a:gd name="connsiteX8" fmla="*/ 548875 w 1873833"/>
                      <a:gd name="connsiteY8" fmla="*/ 1340105 h 1900904"/>
                      <a:gd name="connsiteX9" fmla="*/ 408826 w 1873833"/>
                      <a:gd name="connsiteY9" fmla="*/ 1831952 h 1900904"/>
                      <a:gd name="connsiteX10" fmla="*/ 91503 w 1873833"/>
                      <a:gd name="connsiteY10" fmla="*/ 1745460 h 1900904"/>
                      <a:gd name="connsiteX11" fmla="*/ 162351 w 1873833"/>
                      <a:gd name="connsiteY11" fmla="*/ 1306860 h 1900904"/>
                      <a:gd name="connsiteX12" fmla="*/ 658564 w 1873833"/>
                      <a:gd name="connsiteY12" fmla="*/ 884385 h 1900904"/>
                      <a:gd name="connsiteX13" fmla="*/ 503237 w 1873833"/>
                      <a:gd name="connsiteY13" fmla="*/ 334632 h 1900904"/>
                      <a:gd name="connsiteX0" fmla="*/ 503237 w 1877969"/>
                      <a:gd name="connsiteY0" fmla="*/ 334632 h 1900904"/>
                      <a:gd name="connsiteX1" fmla="*/ 962796 w 1877969"/>
                      <a:gd name="connsiteY1" fmla="*/ 93876 h 1900904"/>
                      <a:gd name="connsiteX2" fmla="*/ 1238422 w 1877969"/>
                      <a:gd name="connsiteY2" fmla="*/ 1136016 h 1900904"/>
                      <a:gd name="connsiteX3" fmla="*/ 1280545 w 1877969"/>
                      <a:gd name="connsiteY3" fmla="*/ 1403617 h 1900904"/>
                      <a:gd name="connsiteX4" fmla="*/ 1851959 w 1877969"/>
                      <a:gd name="connsiteY4" fmla="*/ 1682944 h 1900904"/>
                      <a:gd name="connsiteX5" fmla="*/ 1472483 w 1877969"/>
                      <a:gd name="connsiteY5" fmla="*/ 1833253 h 1900904"/>
                      <a:gd name="connsiteX6" fmla="*/ 893510 w 1877969"/>
                      <a:gd name="connsiteY6" fmla="*/ 1499079 h 1900904"/>
                      <a:gd name="connsiteX7" fmla="*/ 843208 w 1877969"/>
                      <a:gd name="connsiteY7" fmla="*/ 1198852 h 1900904"/>
                      <a:gd name="connsiteX8" fmla="*/ 548875 w 1877969"/>
                      <a:gd name="connsiteY8" fmla="*/ 1340105 h 1900904"/>
                      <a:gd name="connsiteX9" fmla="*/ 408826 w 1877969"/>
                      <a:gd name="connsiteY9" fmla="*/ 1831952 h 1900904"/>
                      <a:gd name="connsiteX10" fmla="*/ 91503 w 1877969"/>
                      <a:gd name="connsiteY10" fmla="*/ 1745460 h 1900904"/>
                      <a:gd name="connsiteX11" fmla="*/ 162351 w 1877969"/>
                      <a:gd name="connsiteY11" fmla="*/ 1306860 h 1900904"/>
                      <a:gd name="connsiteX12" fmla="*/ 658564 w 1877969"/>
                      <a:gd name="connsiteY12" fmla="*/ 884385 h 1900904"/>
                      <a:gd name="connsiteX13" fmla="*/ 503237 w 1877969"/>
                      <a:gd name="connsiteY13" fmla="*/ 334632 h 1900904"/>
                      <a:gd name="connsiteX0" fmla="*/ 532920 w 1907652"/>
                      <a:gd name="connsiteY0" fmla="*/ 334632 h 1895319"/>
                      <a:gd name="connsiteX1" fmla="*/ 992479 w 1907652"/>
                      <a:gd name="connsiteY1" fmla="*/ 93876 h 1895319"/>
                      <a:gd name="connsiteX2" fmla="*/ 1268105 w 1907652"/>
                      <a:gd name="connsiteY2" fmla="*/ 1136016 h 1895319"/>
                      <a:gd name="connsiteX3" fmla="*/ 1310228 w 1907652"/>
                      <a:gd name="connsiteY3" fmla="*/ 1403617 h 1895319"/>
                      <a:gd name="connsiteX4" fmla="*/ 1881642 w 1907652"/>
                      <a:gd name="connsiteY4" fmla="*/ 1682944 h 1895319"/>
                      <a:gd name="connsiteX5" fmla="*/ 1502166 w 1907652"/>
                      <a:gd name="connsiteY5" fmla="*/ 1833253 h 1895319"/>
                      <a:gd name="connsiteX6" fmla="*/ 923193 w 1907652"/>
                      <a:gd name="connsiteY6" fmla="*/ 1499079 h 1895319"/>
                      <a:gd name="connsiteX7" fmla="*/ 872891 w 1907652"/>
                      <a:gd name="connsiteY7" fmla="*/ 1198852 h 1895319"/>
                      <a:gd name="connsiteX8" fmla="*/ 578558 w 1907652"/>
                      <a:gd name="connsiteY8" fmla="*/ 1340105 h 1895319"/>
                      <a:gd name="connsiteX9" fmla="*/ 438509 w 1907652"/>
                      <a:gd name="connsiteY9" fmla="*/ 1831952 h 1895319"/>
                      <a:gd name="connsiteX10" fmla="*/ 87738 w 1907652"/>
                      <a:gd name="connsiteY10" fmla="*/ 1728413 h 1895319"/>
                      <a:gd name="connsiteX11" fmla="*/ 192034 w 1907652"/>
                      <a:gd name="connsiteY11" fmla="*/ 1306860 h 1895319"/>
                      <a:gd name="connsiteX12" fmla="*/ 688247 w 1907652"/>
                      <a:gd name="connsiteY12" fmla="*/ 884385 h 1895319"/>
                      <a:gd name="connsiteX13" fmla="*/ 532920 w 1907652"/>
                      <a:gd name="connsiteY13" fmla="*/ 334632 h 1895319"/>
                      <a:gd name="connsiteX0" fmla="*/ 532920 w 1907652"/>
                      <a:gd name="connsiteY0" fmla="*/ 334632 h 1895319"/>
                      <a:gd name="connsiteX1" fmla="*/ 992479 w 1907652"/>
                      <a:gd name="connsiteY1" fmla="*/ 93876 h 1895319"/>
                      <a:gd name="connsiteX2" fmla="*/ 1268105 w 1907652"/>
                      <a:gd name="connsiteY2" fmla="*/ 1136016 h 1895319"/>
                      <a:gd name="connsiteX3" fmla="*/ 1310228 w 1907652"/>
                      <a:gd name="connsiteY3" fmla="*/ 1403617 h 1895319"/>
                      <a:gd name="connsiteX4" fmla="*/ 1881642 w 1907652"/>
                      <a:gd name="connsiteY4" fmla="*/ 1682944 h 1895319"/>
                      <a:gd name="connsiteX5" fmla="*/ 1502166 w 1907652"/>
                      <a:gd name="connsiteY5" fmla="*/ 1833253 h 1895319"/>
                      <a:gd name="connsiteX6" fmla="*/ 923193 w 1907652"/>
                      <a:gd name="connsiteY6" fmla="*/ 1499079 h 1895319"/>
                      <a:gd name="connsiteX7" fmla="*/ 872891 w 1907652"/>
                      <a:gd name="connsiteY7" fmla="*/ 1198852 h 1895319"/>
                      <a:gd name="connsiteX8" fmla="*/ 578558 w 1907652"/>
                      <a:gd name="connsiteY8" fmla="*/ 1340105 h 1895319"/>
                      <a:gd name="connsiteX9" fmla="*/ 438509 w 1907652"/>
                      <a:gd name="connsiteY9" fmla="*/ 1831952 h 1895319"/>
                      <a:gd name="connsiteX10" fmla="*/ 87738 w 1907652"/>
                      <a:gd name="connsiteY10" fmla="*/ 1728413 h 1895319"/>
                      <a:gd name="connsiteX11" fmla="*/ 192034 w 1907652"/>
                      <a:gd name="connsiteY11" fmla="*/ 1306860 h 1895319"/>
                      <a:gd name="connsiteX12" fmla="*/ 688247 w 1907652"/>
                      <a:gd name="connsiteY12" fmla="*/ 884385 h 1895319"/>
                      <a:gd name="connsiteX13" fmla="*/ 532920 w 1907652"/>
                      <a:gd name="connsiteY13" fmla="*/ 334632 h 1895319"/>
                      <a:gd name="connsiteX0" fmla="*/ 529449 w 1904181"/>
                      <a:gd name="connsiteY0" fmla="*/ 334632 h 1895319"/>
                      <a:gd name="connsiteX1" fmla="*/ 989008 w 1904181"/>
                      <a:gd name="connsiteY1" fmla="*/ 93876 h 1895319"/>
                      <a:gd name="connsiteX2" fmla="*/ 1264634 w 1904181"/>
                      <a:gd name="connsiteY2" fmla="*/ 1136016 h 1895319"/>
                      <a:gd name="connsiteX3" fmla="*/ 1306757 w 1904181"/>
                      <a:gd name="connsiteY3" fmla="*/ 1403617 h 1895319"/>
                      <a:gd name="connsiteX4" fmla="*/ 1878171 w 1904181"/>
                      <a:gd name="connsiteY4" fmla="*/ 1682944 h 1895319"/>
                      <a:gd name="connsiteX5" fmla="*/ 1498695 w 1904181"/>
                      <a:gd name="connsiteY5" fmla="*/ 1833253 h 1895319"/>
                      <a:gd name="connsiteX6" fmla="*/ 919722 w 1904181"/>
                      <a:gd name="connsiteY6" fmla="*/ 1499079 h 1895319"/>
                      <a:gd name="connsiteX7" fmla="*/ 869420 w 1904181"/>
                      <a:gd name="connsiteY7" fmla="*/ 1198852 h 1895319"/>
                      <a:gd name="connsiteX8" fmla="*/ 575087 w 1904181"/>
                      <a:gd name="connsiteY8" fmla="*/ 1340105 h 1895319"/>
                      <a:gd name="connsiteX9" fmla="*/ 468486 w 1904181"/>
                      <a:gd name="connsiteY9" fmla="*/ 1831952 h 1895319"/>
                      <a:gd name="connsiteX10" fmla="*/ 84267 w 1904181"/>
                      <a:gd name="connsiteY10" fmla="*/ 1728413 h 1895319"/>
                      <a:gd name="connsiteX11" fmla="*/ 188563 w 1904181"/>
                      <a:gd name="connsiteY11" fmla="*/ 1306860 h 1895319"/>
                      <a:gd name="connsiteX12" fmla="*/ 684776 w 1904181"/>
                      <a:gd name="connsiteY12" fmla="*/ 884385 h 1895319"/>
                      <a:gd name="connsiteX13" fmla="*/ 529449 w 1904181"/>
                      <a:gd name="connsiteY13" fmla="*/ 334632 h 1895319"/>
                      <a:gd name="connsiteX0" fmla="*/ 529449 w 1904181"/>
                      <a:gd name="connsiteY0" fmla="*/ 334632 h 1895319"/>
                      <a:gd name="connsiteX1" fmla="*/ 989008 w 1904181"/>
                      <a:gd name="connsiteY1" fmla="*/ 93876 h 1895319"/>
                      <a:gd name="connsiteX2" fmla="*/ 1264634 w 1904181"/>
                      <a:gd name="connsiteY2" fmla="*/ 1136016 h 1895319"/>
                      <a:gd name="connsiteX3" fmla="*/ 1306757 w 1904181"/>
                      <a:gd name="connsiteY3" fmla="*/ 1403617 h 1895319"/>
                      <a:gd name="connsiteX4" fmla="*/ 1878171 w 1904181"/>
                      <a:gd name="connsiteY4" fmla="*/ 1682944 h 1895319"/>
                      <a:gd name="connsiteX5" fmla="*/ 1498695 w 1904181"/>
                      <a:gd name="connsiteY5" fmla="*/ 1833253 h 1895319"/>
                      <a:gd name="connsiteX6" fmla="*/ 919722 w 1904181"/>
                      <a:gd name="connsiteY6" fmla="*/ 1499079 h 1895319"/>
                      <a:gd name="connsiteX7" fmla="*/ 869420 w 1904181"/>
                      <a:gd name="connsiteY7" fmla="*/ 1198852 h 1895319"/>
                      <a:gd name="connsiteX8" fmla="*/ 575087 w 1904181"/>
                      <a:gd name="connsiteY8" fmla="*/ 1340105 h 1895319"/>
                      <a:gd name="connsiteX9" fmla="*/ 468486 w 1904181"/>
                      <a:gd name="connsiteY9" fmla="*/ 1831952 h 1895319"/>
                      <a:gd name="connsiteX10" fmla="*/ 84267 w 1904181"/>
                      <a:gd name="connsiteY10" fmla="*/ 1728413 h 1895319"/>
                      <a:gd name="connsiteX11" fmla="*/ 188563 w 1904181"/>
                      <a:gd name="connsiteY11" fmla="*/ 1306860 h 1895319"/>
                      <a:gd name="connsiteX12" fmla="*/ 684776 w 1904181"/>
                      <a:gd name="connsiteY12" fmla="*/ 884385 h 1895319"/>
                      <a:gd name="connsiteX13" fmla="*/ 529449 w 1904181"/>
                      <a:gd name="connsiteY13" fmla="*/ 334632 h 1895319"/>
                      <a:gd name="connsiteX0" fmla="*/ 529449 w 1904181"/>
                      <a:gd name="connsiteY0" fmla="*/ 334632 h 1895319"/>
                      <a:gd name="connsiteX1" fmla="*/ 989008 w 1904181"/>
                      <a:gd name="connsiteY1" fmla="*/ 93876 h 1895319"/>
                      <a:gd name="connsiteX2" fmla="*/ 1264634 w 1904181"/>
                      <a:gd name="connsiteY2" fmla="*/ 1136016 h 1895319"/>
                      <a:gd name="connsiteX3" fmla="*/ 1306757 w 1904181"/>
                      <a:gd name="connsiteY3" fmla="*/ 1403617 h 1895319"/>
                      <a:gd name="connsiteX4" fmla="*/ 1878171 w 1904181"/>
                      <a:gd name="connsiteY4" fmla="*/ 1682944 h 1895319"/>
                      <a:gd name="connsiteX5" fmla="*/ 1498695 w 1904181"/>
                      <a:gd name="connsiteY5" fmla="*/ 1833253 h 1895319"/>
                      <a:gd name="connsiteX6" fmla="*/ 919722 w 1904181"/>
                      <a:gd name="connsiteY6" fmla="*/ 1499079 h 1895319"/>
                      <a:gd name="connsiteX7" fmla="*/ 869420 w 1904181"/>
                      <a:gd name="connsiteY7" fmla="*/ 1198852 h 1895319"/>
                      <a:gd name="connsiteX8" fmla="*/ 594200 w 1904181"/>
                      <a:gd name="connsiteY8" fmla="*/ 1353742 h 1895319"/>
                      <a:gd name="connsiteX9" fmla="*/ 468486 w 1904181"/>
                      <a:gd name="connsiteY9" fmla="*/ 1831952 h 1895319"/>
                      <a:gd name="connsiteX10" fmla="*/ 84267 w 1904181"/>
                      <a:gd name="connsiteY10" fmla="*/ 1728413 h 1895319"/>
                      <a:gd name="connsiteX11" fmla="*/ 188563 w 1904181"/>
                      <a:gd name="connsiteY11" fmla="*/ 1306860 h 1895319"/>
                      <a:gd name="connsiteX12" fmla="*/ 684776 w 1904181"/>
                      <a:gd name="connsiteY12" fmla="*/ 884385 h 1895319"/>
                      <a:gd name="connsiteX13" fmla="*/ 529449 w 1904181"/>
                      <a:gd name="connsiteY13" fmla="*/ 334632 h 1895319"/>
                      <a:gd name="connsiteX0" fmla="*/ 529449 w 1904181"/>
                      <a:gd name="connsiteY0" fmla="*/ 334632 h 1895319"/>
                      <a:gd name="connsiteX1" fmla="*/ 989008 w 1904181"/>
                      <a:gd name="connsiteY1" fmla="*/ 93876 h 1895319"/>
                      <a:gd name="connsiteX2" fmla="*/ 1264634 w 1904181"/>
                      <a:gd name="connsiteY2" fmla="*/ 1136016 h 1895319"/>
                      <a:gd name="connsiteX3" fmla="*/ 1306757 w 1904181"/>
                      <a:gd name="connsiteY3" fmla="*/ 1403617 h 1895319"/>
                      <a:gd name="connsiteX4" fmla="*/ 1878171 w 1904181"/>
                      <a:gd name="connsiteY4" fmla="*/ 1682944 h 1895319"/>
                      <a:gd name="connsiteX5" fmla="*/ 1498695 w 1904181"/>
                      <a:gd name="connsiteY5" fmla="*/ 1833253 h 1895319"/>
                      <a:gd name="connsiteX6" fmla="*/ 919722 w 1904181"/>
                      <a:gd name="connsiteY6" fmla="*/ 1499079 h 1895319"/>
                      <a:gd name="connsiteX7" fmla="*/ 869420 w 1904181"/>
                      <a:gd name="connsiteY7" fmla="*/ 1198852 h 1895319"/>
                      <a:gd name="connsiteX8" fmla="*/ 594200 w 1904181"/>
                      <a:gd name="connsiteY8" fmla="*/ 1353742 h 1895319"/>
                      <a:gd name="connsiteX9" fmla="*/ 468486 w 1904181"/>
                      <a:gd name="connsiteY9" fmla="*/ 1831952 h 1895319"/>
                      <a:gd name="connsiteX10" fmla="*/ 84267 w 1904181"/>
                      <a:gd name="connsiteY10" fmla="*/ 1728413 h 1895319"/>
                      <a:gd name="connsiteX11" fmla="*/ 188563 w 1904181"/>
                      <a:gd name="connsiteY11" fmla="*/ 1306860 h 1895319"/>
                      <a:gd name="connsiteX12" fmla="*/ 684776 w 1904181"/>
                      <a:gd name="connsiteY12" fmla="*/ 884385 h 1895319"/>
                      <a:gd name="connsiteX13" fmla="*/ 529449 w 1904181"/>
                      <a:gd name="connsiteY13" fmla="*/ 334632 h 1895319"/>
                      <a:gd name="connsiteX0" fmla="*/ 528975 w 1903707"/>
                      <a:gd name="connsiteY0" fmla="*/ 334632 h 1887369"/>
                      <a:gd name="connsiteX1" fmla="*/ 988534 w 1903707"/>
                      <a:gd name="connsiteY1" fmla="*/ 93876 h 1887369"/>
                      <a:gd name="connsiteX2" fmla="*/ 1264160 w 1903707"/>
                      <a:gd name="connsiteY2" fmla="*/ 1136016 h 1887369"/>
                      <a:gd name="connsiteX3" fmla="*/ 1306283 w 1903707"/>
                      <a:gd name="connsiteY3" fmla="*/ 1403617 h 1887369"/>
                      <a:gd name="connsiteX4" fmla="*/ 1877697 w 1903707"/>
                      <a:gd name="connsiteY4" fmla="*/ 1682944 h 1887369"/>
                      <a:gd name="connsiteX5" fmla="*/ 1498221 w 1903707"/>
                      <a:gd name="connsiteY5" fmla="*/ 1833253 h 1887369"/>
                      <a:gd name="connsiteX6" fmla="*/ 919248 w 1903707"/>
                      <a:gd name="connsiteY6" fmla="*/ 1499079 h 1887369"/>
                      <a:gd name="connsiteX7" fmla="*/ 868946 w 1903707"/>
                      <a:gd name="connsiteY7" fmla="*/ 1198852 h 1887369"/>
                      <a:gd name="connsiteX8" fmla="*/ 593726 w 1903707"/>
                      <a:gd name="connsiteY8" fmla="*/ 1353742 h 1887369"/>
                      <a:gd name="connsiteX9" fmla="*/ 472791 w 1903707"/>
                      <a:gd name="connsiteY9" fmla="*/ 1773993 h 1887369"/>
                      <a:gd name="connsiteX10" fmla="*/ 83793 w 1903707"/>
                      <a:gd name="connsiteY10" fmla="*/ 1728413 h 1887369"/>
                      <a:gd name="connsiteX11" fmla="*/ 188089 w 1903707"/>
                      <a:gd name="connsiteY11" fmla="*/ 1306860 h 1887369"/>
                      <a:gd name="connsiteX12" fmla="*/ 684302 w 1903707"/>
                      <a:gd name="connsiteY12" fmla="*/ 884385 h 1887369"/>
                      <a:gd name="connsiteX13" fmla="*/ 528975 w 1903707"/>
                      <a:gd name="connsiteY13" fmla="*/ 334632 h 1887369"/>
                      <a:gd name="connsiteX0" fmla="*/ 445400 w 1820132"/>
                      <a:gd name="connsiteY0" fmla="*/ 334632 h 1895405"/>
                      <a:gd name="connsiteX1" fmla="*/ 904959 w 1820132"/>
                      <a:gd name="connsiteY1" fmla="*/ 93876 h 1895405"/>
                      <a:gd name="connsiteX2" fmla="*/ 1180585 w 1820132"/>
                      <a:gd name="connsiteY2" fmla="*/ 1136016 h 1895405"/>
                      <a:gd name="connsiteX3" fmla="*/ 1222708 w 1820132"/>
                      <a:gd name="connsiteY3" fmla="*/ 1403617 h 1895405"/>
                      <a:gd name="connsiteX4" fmla="*/ 1794122 w 1820132"/>
                      <a:gd name="connsiteY4" fmla="*/ 1682944 h 1895405"/>
                      <a:gd name="connsiteX5" fmla="*/ 1414646 w 1820132"/>
                      <a:gd name="connsiteY5" fmla="*/ 1833253 h 1895405"/>
                      <a:gd name="connsiteX6" fmla="*/ 835673 w 1820132"/>
                      <a:gd name="connsiteY6" fmla="*/ 1499079 h 1895405"/>
                      <a:gd name="connsiteX7" fmla="*/ 785371 w 1820132"/>
                      <a:gd name="connsiteY7" fmla="*/ 1198852 h 1895405"/>
                      <a:gd name="connsiteX8" fmla="*/ 510151 w 1820132"/>
                      <a:gd name="connsiteY8" fmla="*/ 1353742 h 1895405"/>
                      <a:gd name="connsiteX9" fmla="*/ 389216 w 1820132"/>
                      <a:gd name="connsiteY9" fmla="*/ 1773993 h 1895405"/>
                      <a:gd name="connsiteX10" fmla="*/ 218 w 1820132"/>
                      <a:gd name="connsiteY10" fmla="*/ 1728413 h 1895405"/>
                      <a:gd name="connsiteX11" fmla="*/ 104514 w 1820132"/>
                      <a:gd name="connsiteY11" fmla="*/ 1306860 h 1895405"/>
                      <a:gd name="connsiteX12" fmla="*/ 600727 w 1820132"/>
                      <a:gd name="connsiteY12" fmla="*/ 884385 h 1895405"/>
                      <a:gd name="connsiteX13" fmla="*/ 445400 w 1820132"/>
                      <a:gd name="connsiteY13" fmla="*/ 334632 h 1895405"/>
                      <a:gd name="connsiteX0" fmla="*/ 445354 w 1820086"/>
                      <a:gd name="connsiteY0" fmla="*/ 334632 h 1898968"/>
                      <a:gd name="connsiteX1" fmla="*/ 904913 w 1820086"/>
                      <a:gd name="connsiteY1" fmla="*/ 93876 h 1898968"/>
                      <a:gd name="connsiteX2" fmla="*/ 1180539 w 1820086"/>
                      <a:gd name="connsiteY2" fmla="*/ 1136016 h 1898968"/>
                      <a:gd name="connsiteX3" fmla="*/ 1222662 w 1820086"/>
                      <a:gd name="connsiteY3" fmla="*/ 1403617 h 1898968"/>
                      <a:gd name="connsiteX4" fmla="*/ 1794076 w 1820086"/>
                      <a:gd name="connsiteY4" fmla="*/ 1682944 h 1898968"/>
                      <a:gd name="connsiteX5" fmla="*/ 1414600 w 1820086"/>
                      <a:gd name="connsiteY5" fmla="*/ 1833253 h 1898968"/>
                      <a:gd name="connsiteX6" fmla="*/ 835627 w 1820086"/>
                      <a:gd name="connsiteY6" fmla="*/ 1499079 h 1898968"/>
                      <a:gd name="connsiteX7" fmla="*/ 785325 w 1820086"/>
                      <a:gd name="connsiteY7" fmla="*/ 1198852 h 1898968"/>
                      <a:gd name="connsiteX8" fmla="*/ 510105 w 1820086"/>
                      <a:gd name="connsiteY8" fmla="*/ 1353742 h 1898968"/>
                      <a:gd name="connsiteX9" fmla="*/ 389170 w 1820086"/>
                      <a:gd name="connsiteY9" fmla="*/ 1773993 h 1898968"/>
                      <a:gd name="connsiteX10" fmla="*/ 172 w 1820086"/>
                      <a:gd name="connsiteY10" fmla="*/ 1728413 h 1898968"/>
                      <a:gd name="connsiteX11" fmla="*/ 104468 w 1820086"/>
                      <a:gd name="connsiteY11" fmla="*/ 1306860 h 1898968"/>
                      <a:gd name="connsiteX12" fmla="*/ 600681 w 1820086"/>
                      <a:gd name="connsiteY12" fmla="*/ 884385 h 1898968"/>
                      <a:gd name="connsiteX13" fmla="*/ 445354 w 1820086"/>
                      <a:gd name="connsiteY13" fmla="*/ 334632 h 1898968"/>
                      <a:gd name="connsiteX0" fmla="*/ 445352 w 1820084"/>
                      <a:gd name="connsiteY0" fmla="*/ 334632 h 1887369"/>
                      <a:gd name="connsiteX1" fmla="*/ 904911 w 1820084"/>
                      <a:gd name="connsiteY1" fmla="*/ 93876 h 1887369"/>
                      <a:gd name="connsiteX2" fmla="*/ 1180537 w 1820084"/>
                      <a:gd name="connsiteY2" fmla="*/ 1136016 h 1887369"/>
                      <a:gd name="connsiteX3" fmla="*/ 1222660 w 1820084"/>
                      <a:gd name="connsiteY3" fmla="*/ 1403617 h 1887369"/>
                      <a:gd name="connsiteX4" fmla="*/ 1794074 w 1820084"/>
                      <a:gd name="connsiteY4" fmla="*/ 1682944 h 1887369"/>
                      <a:gd name="connsiteX5" fmla="*/ 1414598 w 1820084"/>
                      <a:gd name="connsiteY5" fmla="*/ 1833253 h 1887369"/>
                      <a:gd name="connsiteX6" fmla="*/ 835625 w 1820084"/>
                      <a:gd name="connsiteY6" fmla="*/ 1499079 h 1887369"/>
                      <a:gd name="connsiteX7" fmla="*/ 785323 w 1820084"/>
                      <a:gd name="connsiteY7" fmla="*/ 1198852 h 1887369"/>
                      <a:gd name="connsiteX8" fmla="*/ 510103 w 1820084"/>
                      <a:gd name="connsiteY8" fmla="*/ 1353742 h 1887369"/>
                      <a:gd name="connsiteX9" fmla="*/ 393946 w 1820084"/>
                      <a:gd name="connsiteY9" fmla="*/ 1736490 h 1887369"/>
                      <a:gd name="connsiteX10" fmla="*/ 170 w 1820084"/>
                      <a:gd name="connsiteY10" fmla="*/ 1728413 h 1887369"/>
                      <a:gd name="connsiteX11" fmla="*/ 104466 w 1820084"/>
                      <a:gd name="connsiteY11" fmla="*/ 1306860 h 1887369"/>
                      <a:gd name="connsiteX12" fmla="*/ 600679 w 1820084"/>
                      <a:gd name="connsiteY12" fmla="*/ 884385 h 1887369"/>
                      <a:gd name="connsiteX13" fmla="*/ 445352 w 1820084"/>
                      <a:gd name="connsiteY13" fmla="*/ 334632 h 1887369"/>
                      <a:gd name="connsiteX0" fmla="*/ 445342 w 1820074"/>
                      <a:gd name="connsiteY0" fmla="*/ 334632 h 1894159"/>
                      <a:gd name="connsiteX1" fmla="*/ 904901 w 1820074"/>
                      <a:gd name="connsiteY1" fmla="*/ 93876 h 1894159"/>
                      <a:gd name="connsiteX2" fmla="*/ 1180527 w 1820074"/>
                      <a:gd name="connsiteY2" fmla="*/ 1136016 h 1894159"/>
                      <a:gd name="connsiteX3" fmla="*/ 1222650 w 1820074"/>
                      <a:gd name="connsiteY3" fmla="*/ 1403617 h 1894159"/>
                      <a:gd name="connsiteX4" fmla="*/ 1794064 w 1820074"/>
                      <a:gd name="connsiteY4" fmla="*/ 1682944 h 1894159"/>
                      <a:gd name="connsiteX5" fmla="*/ 1414588 w 1820074"/>
                      <a:gd name="connsiteY5" fmla="*/ 1833253 h 1894159"/>
                      <a:gd name="connsiteX6" fmla="*/ 835615 w 1820074"/>
                      <a:gd name="connsiteY6" fmla="*/ 1499079 h 1894159"/>
                      <a:gd name="connsiteX7" fmla="*/ 785313 w 1820074"/>
                      <a:gd name="connsiteY7" fmla="*/ 1198852 h 1894159"/>
                      <a:gd name="connsiteX8" fmla="*/ 510093 w 1820074"/>
                      <a:gd name="connsiteY8" fmla="*/ 1353742 h 1894159"/>
                      <a:gd name="connsiteX9" fmla="*/ 393936 w 1820074"/>
                      <a:gd name="connsiteY9" fmla="*/ 1736490 h 1894159"/>
                      <a:gd name="connsiteX10" fmla="*/ 160 w 1820074"/>
                      <a:gd name="connsiteY10" fmla="*/ 1728413 h 1894159"/>
                      <a:gd name="connsiteX11" fmla="*/ 104456 w 1820074"/>
                      <a:gd name="connsiteY11" fmla="*/ 1306860 h 1894159"/>
                      <a:gd name="connsiteX12" fmla="*/ 600669 w 1820074"/>
                      <a:gd name="connsiteY12" fmla="*/ 884385 h 1894159"/>
                      <a:gd name="connsiteX13" fmla="*/ 445342 w 1820074"/>
                      <a:gd name="connsiteY13" fmla="*/ 334632 h 1894159"/>
                      <a:gd name="connsiteX0" fmla="*/ 454894 w 1829626"/>
                      <a:gd name="connsiteY0" fmla="*/ 334632 h 1894159"/>
                      <a:gd name="connsiteX1" fmla="*/ 914453 w 1829626"/>
                      <a:gd name="connsiteY1" fmla="*/ 93876 h 1894159"/>
                      <a:gd name="connsiteX2" fmla="*/ 1190079 w 1829626"/>
                      <a:gd name="connsiteY2" fmla="*/ 1136016 h 1894159"/>
                      <a:gd name="connsiteX3" fmla="*/ 1232202 w 1829626"/>
                      <a:gd name="connsiteY3" fmla="*/ 1403617 h 1894159"/>
                      <a:gd name="connsiteX4" fmla="*/ 1803616 w 1829626"/>
                      <a:gd name="connsiteY4" fmla="*/ 1682944 h 1894159"/>
                      <a:gd name="connsiteX5" fmla="*/ 1424140 w 1829626"/>
                      <a:gd name="connsiteY5" fmla="*/ 1833253 h 1894159"/>
                      <a:gd name="connsiteX6" fmla="*/ 845167 w 1829626"/>
                      <a:gd name="connsiteY6" fmla="*/ 1499079 h 1894159"/>
                      <a:gd name="connsiteX7" fmla="*/ 794865 w 1829626"/>
                      <a:gd name="connsiteY7" fmla="*/ 1198852 h 1894159"/>
                      <a:gd name="connsiteX8" fmla="*/ 519645 w 1829626"/>
                      <a:gd name="connsiteY8" fmla="*/ 1353742 h 1894159"/>
                      <a:gd name="connsiteX9" fmla="*/ 403488 w 1829626"/>
                      <a:gd name="connsiteY9" fmla="*/ 1736490 h 1894159"/>
                      <a:gd name="connsiteX10" fmla="*/ 156 w 1829626"/>
                      <a:gd name="connsiteY10" fmla="*/ 1728413 h 1894159"/>
                      <a:gd name="connsiteX11" fmla="*/ 114008 w 1829626"/>
                      <a:gd name="connsiteY11" fmla="*/ 1306860 h 1894159"/>
                      <a:gd name="connsiteX12" fmla="*/ 610221 w 1829626"/>
                      <a:gd name="connsiteY12" fmla="*/ 884385 h 1894159"/>
                      <a:gd name="connsiteX13" fmla="*/ 454894 w 1829626"/>
                      <a:gd name="connsiteY13" fmla="*/ 334632 h 1894159"/>
                      <a:gd name="connsiteX0" fmla="*/ 454894 w 1829626"/>
                      <a:gd name="connsiteY0" fmla="*/ 334632 h 1894159"/>
                      <a:gd name="connsiteX1" fmla="*/ 914453 w 1829626"/>
                      <a:gd name="connsiteY1" fmla="*/ 93876 h 1894159"/>
                      <a:gd name="connsiteX2" fmla="*/ 1190079 w 1829626"/>
                      <a:gd name="connsiteY2" fmla="*/ 1136016 h 1894159"/>
                      <a:gd name="connsiteX3" fmla="*/ 1232202 w 1829626"/>
                      <a:gd name="connsiteY3" fmla="*/ 1403617 h 1894159"/>
                      <a:gd name="connsiteX4" fmla="*/ 1803616 w 1829626"/>
                      <a:gd name="connsiteY4" fmla="*/ 1682944 h 1894159"/>
                      <a:gd name="connsiteX5" fmla="*/ 1424140 w 1829626"/>
                      <a:gd name="connsiteY5" fmla="*/ 1833253 h 1894159"/>
                      <a:gd name="connsiteX6" fmla="*/ 845167 w 1829626"/>
                      <a:gd name="connsiteY6" fmla="*/ 1499079 h 1894159"/>
                      <a:gd name="connsiteX7" fmla="*/ 794865 w 1829626"/>
                      <a:gd name="connsiteY7" fmla="*/ 1198852 h 1894159"/>
                      <a:gd name="connsiteX8" fmla="*/ 519645 w 1829626"/>
                      <a:gd name="connsiteY8" fmla="*/ 1353742 h 1894159"/>
                      <a:gd name="connsiteX9" fmla="*/ 403488 w 1829626"/>
                      <a:gd name="connsiteY9" fmla="*/ 1736490 h 1894159"/>
                      <a:gd name="connsiteX10" fmla="*/ 156 w 1829626"/>
                      <a:gd name="connsiteY10" fmla="*/ 1728413 h 1894159"/>
                      <a:gd name="connsiteX11" fmla="*/ 114008 w 1829626"/>
                      <a:gd name="connsiteY11" fmla="*/ 1306860 h 1894159"/>
                      <a:gd name="connsiteX12" fmla="*/ 610221 w 1829626"/>
                      <a:gd name="connsiteY12" fmla="*/ 884385 h 1894159"/>
                      <a:gd name="connsiteX13" fmla="*/ 454894 w 1829626"/>
                      <a:gd name="connsiteY13" fmla="*/ 334632 h 1894159"/>
                      <a:gd name="connsiteX0" fmla="*/ 454894 w 1829626"/>
                      <a:gd name="connsiteY0" fmla="*/ 334632 h 1894159"/>
                      <a:gd name="connsiteX1" fmla="*/ 914453 w 1829626"/>
                      <a:gd name="connsiteY1" fmla="*/ 93876 h 1894159"/>
                      <a:gd name="connsiteX2" fmla="*/ 1190079 w 1829626"/>
                      <a:gd name="connsiteY2" fmla="*/ 1136016 h 1894159"/>
                      <a:gd name="connsiteX3" fmla="*/ 1232202 w 1829626"/>
                      <a:gd name="connsiteY3" fmla="*/ 1403617 h 1894159"/>
                      <a:gd name="connsiteX4" fmla="*/ 1803616 w 1829626"/>
                      <a:gd name="connsiteY4" fmla="*/ 1682944 h 1894159"/>
                      <a:gd name="connsiteX5" fmla="*/ 1424140 w 1829626"/>
                      <a:gd name="connsiteY5" fmla="*/ 1833253 h 1894159"/>
                      <a:gd name="connsiteX6" fmla="*/ 845167 w 1829626"/>
                      <a:gd name="connsiteY6" fmla="*/ 1499079 h 1894159"/>
                      <a:gd name="connsiteX7" fmla="*/ 794865 w 1829626"/>
                      <a:gd name="connsiteY7" fmla="*/ 1198852 h 1894159"/>
                      <a:gd name="connsiteX8" fmla="*/ 538758 w 1829626"/>
                      <a:gd name="connsiteY8" fmla="*/ 1353742 h 1894159"/>
                      <a:gd name="connsiteX9" fmla="*/ 403488 w 1829626"/>
                      <a:gd name="connsiteY9" fmla="*/ 1736490 h 1894159"/>
                      <a:gd name="connsiteX10" fmla="*/ 156 w 1829626"/>
                      <a:gd name="connsiteY10" fmla="*/ 1728413 h 1894159"/>
                      <a:gd name="connsiteX11" fmla="*/ 114008 w 1829626"/>
                      <a:gd name="connsiteY11" fmla="*/ 1306860 h 1894159"/>
                      <a:gd name="connsiteX12" fmla="*/ 610221 w 1829626"/>
                      <a:gd name="connsiteY12" fmla="*/ 884385 h 1894159"/>
                      <a:gd name="connsiteX13" fmla="*/ 454894 w 1829626"/>
                      <a:gd name="connsiteY13" fmla="*/ 334632 h 1894159"/>
                      <a:gd name="connsiteX0" fmla="*/ 454894 w 1829626"/>
                      <a:gd name="connsiteY0" fmla="*/ 334632 h 1894159"/>
                      <a:gd name="connsiteX1" fmla="*/ 914453 w 1829626"/>
                      <a:gd name="connsiteY1" fmla="*/ 93876 h 1894159"/>
                      <a:gd name="connsiteX2" fmla="*/ 1190079 w 1829626"/>
                      <a:gd name="connsiteY2" fmla="*/ 1136016 h 1894159"/>
                      <a:gd name="connsiteX3" fmla="*/ 1232202 w 1829626"/>
                      <a:gd name="connsiteY3" fmla="*/ 1403617 h 1894159"/>
                      <a:gd name="connsiteX4" fmla="*/ 1803616 w 1829626"/>
                      <a:gd name="connsiteY4" fmla="*/ 1682944 h 1894159"/>
                      <a:gd name="connsiteX5" fmla="*/ 1424140 w 1829626"/>
                      <a:gd name="connsiteY5" fmla="*/ 1833253 h 1894159"/>
                      <a:gd name="connsiteX6" fmla="*/ 845167 w 1829626"/>
                      <a:gd name="connsiteY6" fmla="*/ 1499079 h 1894159"/>
                      <a:gd name="connsiteX7" fmla="*/ 794865 w 1829626"/>
                      <a:gd name="connsiteY7" fmla="*/ 1198852 h 1894159"/>
                      <a:gd name="connsiteX8" fmla="*/ 538758 w 1829626"/>
                      <a:gd name="connsiteY8" fmla="*/ 1353742 h 1894159"/>
                      <a:gd name="connsiteX9" fmla="*/ 403488 w 1829626"/>
                      <a:gd name="connsiteY9" fmla="*/ 1736490 h 1894159"/>
                      <a:gd name="connsiteX10" fmla="*/ 156 w 1829626"/>
                      <a:gd name="connsiteY10" fmla="*/ 1728413 h 1894159"/>
                      <a:gd name="connsiteX11" fmla="*/ 114008 w 1829626"/>
                      <a:gd name="connsiteY11" fmla="*/ 1306860 h 1894159"/>
                      <a:gd name="connsiteX12" fmla="*/ 610221 w 1829626"/>
                      <a:gd name="connsiteY12" fmla="*/ 884385 h 1894159"/>
                      <a:gd name="connsiteX13" fmla="*/ 454894 w 1829626"/>
                      <a:gd name="connsiteY13" fmla="*/ 334632 h 1894159"/>
                      <a:gd name="connsiteX0" fmla="*/ 454894 w 1829626"/>
                      <a:gd name="connsiteY0" fmla="*/ 334632 h 1894159"/>
                      <a:gd name="connsiteX1" fmla="*/ 914453 w 1829626"/>
                      <a:gd name="connsiteY1" fmla="*/ 93876 h 1894159"/>
                      <a:gd name="connsiteX2" fmla="*/ 1190079 w 1829626"/>
                      <a:gd name="connsiteY2" fmla="*/ 1136016 h 1894159"/>
                      <a:gd name="connsiteX3" fmla="*/ 1232202 w 1829626"/>
                      <a:gd name="connsiteY3" fmla="*/ 1403617 h 1894159"/>
                      <a:gd name="connsiteX4" fmla="*/ 1803616 w 1829626"/>
                      <a:gd name="connsiteY4" fmla="*/ 1682944 h 1894159"/>
                      <a:gd name="connsiteX5" fmla="*/ 1424140 w 1829626"/>
                      <a:gd name="connsiteY5" fmla="*/ 1833253 h 1894159"/>
                      <a:gd name="connsiteX6" fmla="*/ 845167 w 1829626"/>
                      <a:gd name="connsiteY6" fmla="*/ 1499079 h 1894159"/>
                      <a:gd name="connsiteX7" fmla="*/ 794865 w 1829626"/>
                      <a:gd name="connsiteY7" fmla="*/ 1198852 h 1894159"/>
                      <a:gd name="connsiteX8" fmla="*/ 538758 w 1829626"/>
                      <a:gd name="connsiteY8" fmla="*/ 1353742 h 1894159"/>
                      <a:gd name="connsiteX9" fmla="*/ 403488 w 1829626"/>
                      <a:gd name="connsiteY9" fmla="*/ 1736490 h 1894159"/>
                      <a:gd name="connsiteX10" fmla="*/ 156 w 1829626"/>
                      <a:gd name="connsiteY10" fmla="*/ 1728413 h 1894159"/>
                      <a:gd name="connsiteX11" fmla="*/ 114008 w 1829626"/>
                      <a:gd name="connsiteY11" fmla="*/ 1306860 h 1894159"/>
                      <a:gd name="connsiteX12" fmla="*/ 610221 w 1829626"/>
                      <a:gd name="connsiteY12" fmla="*/ 884385 h 1894159"/>
                      <a:gd name="connsiteX13" fmla="*/ 454894 w 1829626"/>
                      <a:gd name="connsiteY13" fmla="*/ 334632 h 1894159"/>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610236 w 1829641"/>
                      <a:gd name="connsiteY12" fmla="*/ 884385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552898 w 1829641"/>
                      <a:gd name="connsiteY12" fmla="*/ 932116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552898 w 1829641"/>
                      <a:gd name="connsiteY12" fmla="*/ 932116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552898 w 1829641"/>
                      <a:gd name="connsiteY12" fmla="*/ 932116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454909 w 1829641"/>
                      <a:gd name="connsiteY12"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252684 w 1829641"/>
                      <a:gd name="connsiteY12" fmla="*/ 830847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620606 w 1829641"/>
                      <a:gd name="connsiteY12" fmla="*/ 902443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620606 w 1829641"/>
                      <a:gd name="connsiteY12" fmla="*/ 902443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673166 w 1829641"/>
                      <a:gd name="connsiteY12" fmla="*/ 851303 h 1902280"/>
                      <a:gd name="connsiteX13" fmla="*/ 454909 w 1829641"/>
                      <a:gd name="connsiteY13" fmla="*/ 334632 h 1902280"/>
                      <a:gd name="connsiteX0" fmla="*/ 454909 w 1829641"/>
                      <a:gd name="connsiteY0" fmla="*/ 334632 h 1902280"/>
                      <a:gd name="connsiteX1" fmla="*/ 914468 w 1829641"/>
                      <a:gd name="connsiteY1" fmla="*/ 93876 h 1902280"/>
                      <a:gd name="connsiteX2" fmla="*/ 1190094 w 1829641"/>
                      <a:gd name="connsiteY2" fmla="*/ 1136016 h 1902280"/>
                      <a:gd name="connsiteX3" fmla="*/ 1232217 w 1829641"/>
                      <a:gd name="connsiteY3" fmla="*/ 1403617 h 1902280"/>
                      <a:gd name="connsiteX4" fmla="*/ 1803631 w 1829641"/>
                      <a:gd name="connsiteY4" fmla="*/ 1682944 h 1902280"/>
                      <a:gd name="connsiteX5" fmla="*/ 1424155 w 1829641"/>
                      <a:gd name="connsiteY5" fmla="*/ 1833253 h 1902280"/>
                      <a:gd name="connsiteX6" fmla="*/ 845182 w 1829641"/>
                      <a:gd name="connsiteY6" fmla="*/ 1499079 h 1902280"/>
                      <a:gd name="connsiteX7" fmla="*/ 794880 w 1829641"/>
                      <a:gd name="connsiteY7" fmla="*/ 1198852 h 1902280"/>
                      <a:gd name="connsiteX8" fmla="*/ 538773 w 1829641"/>
                      <a:gd name="connsiteY8" fmla="*/ 1353742 h 1902280"/>
                      <a:gd name="connsiteX9" fmla="*/ 403503 w 1829641"/>
                      <a:gd name="connsiteY9" fmla="*/ 1736490 h 1902280"/>
                      <a:gd name="connsiteX10" fmla="*/ 171 w 1829641"/>
                      <a:gd name="connsiteY10" fmla="*/ 1728413 h 1902280"/>
                      <a:gd name="connsiteX11" fmla="*/ 114023 w 1829641"/>
                      <a:gd name="connsiteY11" fmla="*/ 1306860 h 1902280"/>
                      <a:gd name="connsiteX12" fmla="*/ 673166 w 1829641"/>
                      <a:gd name="connsiteY12" fmla="*/ 851303 h 1902280"/>
                      <a:gd name="connsiteX13" fmla="*/ 454909 w 1829641"/>
                      <a:gd name="connsiteY13" fmla="*/ 334632 h 1902280"/>
                      <a:gd name="connsiteX0" fmla="*/ 497913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97913 w 1829641"/>
                      <a:gd name="connsiteY13" fmla="*/ 331845 h 1902902"/>
                      <a:gd name="connsiteX0" fmla="*/ 497913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97913 w 1829641"/>
                      <a:gd name="connsiteY13" fmla="*/ 331845 h 1902902"/>
                      <a:gd name="connsiteX0" fmla="*/ 497913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97913 w 1829641"/>
                      <a:gd name="connsiteY13" fmla="*/ 331845 h 1902902"/>
                      <a:gd name="connsiteX0" fmla="*/ 488356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88356 w 1829641"/>
                      <a:gd name="connsiteY13" fmla="*/ 331845 h 1902902"/>
                      <a:gd name="connsiteX0" fmla="*/ 488356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88356 w 1829641"/>
                      <a:gd name="connsiteY13" fmla="*/ 331845 h 1902902"/>
                      <a:gd name="connsiteX0" fmla="*/ 488356 w 1829641"/>
                      <a:gd name="connsiteY0" fmla="*/ 331845 h 1902902"/>
                      <a:gd name="connsiteX1" fmla="*/ 914468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88356 w 1829641"/>
                      <a:gd name="connsiteY13" fmla="*/ 331845 h 1902902"/>
                      <a:gd name="connsiteX0" fmla="*/ 488356 w 1829641"/>
                      <a:gd name="connsiteY0" fmla="*/ 331845 h 1902902"/>
                      <a:gd name="connsiteX1" fmla="*/ 904912 w 1829641"/>
                      <a:gd name="connsiteY1" fmla="*/ 94498 h 1902902"/>
                      <a:gd name="connsiteX2" fmla="*/ 1190094 w 1829641"/>
                      <a:gd name="connsiteY2" fmla="*/ 1136638 h 1902902"/>
                      <a:gd name="connsiteX3" fmla="*/ 1232217 w 1829641"/>
                      <a:gd name="connsiteY3" fmla="*/ 1404239 h 1902902"/>
                      <a:gd name="connsiteX4" fmla="*/ 1803631 w 1829641"/>
                      <a:gd name="connsiteY4" fmla="*/ 1683566 h 1902902"/>
                      <a:gd name="connsiteX5" fmla="*/ 1424155 w 1829641"/>
                      <a:gd name="connsiteY5" fmla="*/ 1833875 h 1902902"/>
                      <a:gd name="connsiteX6" fmla="*/ 845182 w 1829641"/>
                      <a:gd name="connsiteY6" fmla="*/ 1499701 h 1902902"/>
                      <a:gd name="connsiteX7" fmla="*/ 794880 w 1829641"/>
                      <a:gd name="connsiteY7" fmla="*/ 1199474 h 1902902"/>
                      <a:gd name="connsiteX8" fmla="*/ 538773 w 1829641"/>
                      <a:gd name="connsiteY8" fmla="*/ 1354364 h 1902902"/>
                      <a:gd name="connsiteX9" fmla="*/ 403503 w 1829641"/>
                      <a:gd name="connsiteY9" fmla="*/ 1737112 h 1902902"/>
                      <a:gd name="connsiteX10" fmla="*/ 171 w 1829641"/>
                      <a:gd name="connsiteY10" fmla="*/ 1729035 h 1902902"/>
                      <a:gd name="connsiteX11" fmla="*/ 114023 w 1829641"/>
                      <a:gd name="connsiteY11" fmla="*/ 1307482 h 1902902"/>
                      <a:gd name="connsiteX12" fmla="*/ 673166 w 1829641"/>
                      <a:gd name="connsiteY12" fmla="*/ 851925 h 1902902"/>
                      <a:gd name="connsiteX13" fmla="*/ 488356 w 1829641"/>
                      <a:gd name="connsiteY13" fmla="*/ 331845 h 1902902"/>
                      <a:gd name="connsiteX0" fmla="*/ 488356 w 1829641"/>
                      <a:gd name="connsiteY0" fmla="*/ 345855 h 1916912"/>
                      <a:gd name="connsiteX1" fmla="*/ 900134 w 1829641"/>
                      <a:gd name="connsiteY1" fmla="*/ 91461 h 1916912"/>
                      <a:gd name="connsiteX2" fmla="*/ 1190094 w 1829641"/>
                      <a:gd name="connsiteY2" fmla="*/ 1150648 h 1916912"/>
                      <a:gd name="connsiteX3" fmla="*/ 1232217 w 1829641"/>
                      <a:gd name="connsiteY3" fmla="*/ 1418249 h 1916912"/>
                      <a:gd name="connsiteX4" fmla="*/ 1803631 w 1829641"/>
                      <a:gd name="connsiteY4" fmla="*/ 1697576 h 1916912"/>
                      <a:gd name="connsiteX5" fmla="*/ 1424155 w 1829641"/>
                      <a:gd name="connsiteY5" fmla="*/ 1847885 h 1916912"/>
                      <a:gd name="connsiteX6" fmla="*/ 845182 w 1829641"/>
                      <a:gd name="connsiteY6" fmla="*/ 1513711 h 1916912"/>
                      <a:gd name="connsiteX7" fmla="*/ 794880 w 1829641"/>
                      <a:gd name="connsiteY7" fmla="*/ 1213484 h 1916912"/>
                      <a:gd name="connsiteX8" fmla="*/ 538773 w 1829641"/>
                      <a:gd name="connsiteY8" fmla="*/ 1368374 h 1916912"/>
                      <a:gd name="connsiteX9" fmla="*/ 403503 w 1829641"/>
                      <a:gd name="connsiteY9" fmla="*/ 1751122 h 1916912"/>
                      <a:gd name="connsiteX10" fmla="*/ 171 w 1829641"/>
                      <a:gd name="connsiteY10" fmla="*/ 1743045 h 1916912"/>
                      <a:gd name="connsiteX11" fmla="*/ 114023 w 1829641"/>
                      <a:gd name="connsiteY11" fmla="*/ 1321492 h 1916912"/>
                      <a:gd name="connsiteX12" fmla="*/ 673166 w 1829641"/>
                      <a:gd name="connsiteY12" fmla="*/ 865935 h 1916912"/>
                      <a:gd name="connsiteX13" fmla="*/ 488356 w 1829641"/>
                      <a:gd name="connsiteY13" fmla="*/ 345855 h 1916912"/>
                      <a:gd name="connsiteX0" fmla="*/ 488356 w 1829641"/>
                      <a:gd name="connsiteY0" fmla="*/ 345855 h 1916912"/>
                      <a:gd name="connsiteX1" fmla="*/ 900134 w 1829641"/>
                      <a:gd name="connsiteY1" fmla="*/ 91461 h 1916912"/>
                      <a:gd name="connsiteX2" fmla="*/ 1190094 w 1829641"/>
                      <a:gd name="connsiteY2" fmla="*/ 1150648 h 1916912"/>
                      <a:gd name="connsiteX3" fmla="*/ 1232217 w 1829641"/>
                      <a:gd name="connsiteY3" fmla="*/ 1418249 h 1916912"/>
                      <a:gd name="connsiteX4" fmla="*/ 1803631 w 1829641"/>
                      <a:gd name="connsiteY4" fmla="*/ 1697576 h 1916912"/>
                      <a:gd name="connsiteX5" fmla="*/ 1424155 w 1829641"/>
                      <a:gd name="connsiteY5" fmla="*/ 1847885 h 1916912"/>
                      <a:gd name="connsiteX6" fmla="*/ 845182 w 1829641"/>
                      <a:gd name="connsiteY6" fmla="*/ 1513711 h 1916912"/>
                      <a:gd name="connsiteX7" fmla="*/ 794880 w 1829641"/>
                      <a:gd name="connsiteY7" fmla="*/ 1213484 h 1916912"/>
                      <a:gd name="connsiteX8" fmla="*/ 538773 w 1829641"/>
                      <a:gd name="connsiteY8" fmla="*/ 1368374 h 1916912"/>
                      <a:gd name="connsiteX9" fmla="*/ 403503 w 1829641"/>
                      <a:gd name="connsiteY9" fmla="*/ 1751122 h 1916912"/>
                      <a:gd name="connsiteX10" fmla="*/ 171 w 1829641"/>
                      <a:gd name="connsiteY10" fmla="*/ 1743045 h 1916912"/>
                      <a:gd name="connsiteX11" fmla="*/ 114023 w 1829641"/>
                      <a:gd name="connsiteY11" fmla="*/ 1321492 h 1916912"/>
                      <a:gd name="connsiteX12" fmla="*/ 673166 w 1829641"/>
                      <a:gd name="connsiteY12" fmla="*/ 865935 h 1916912"/>
                      <a:gd name="connsiteX13" fmla="*/ 488356 w 1829641"/>
                      <a:gd name="connsiteY13" fmla="*/ 345855 h 1916912"/>
                      <a:gd name="connsiteX0" fmla="*/ 488356 w 1829641"/>
                      <a:gd name="connsiteY0" fmla="*/ 350250 h 1921307"/>
                      <a:gd name="connsiteX1" fmla="*/ 900134 w 1829641"/>
                      <a:gd name="connsiteY1" fmla="*/ 95856 h 1921307"/>
                      <a:gd name="connsiteX2" fmla="*/ 1190094 w 1829641"/>
                      <a:gd name="connsiteY2" fmla="*/ 1155043 h 1921307"/>
                      <a:gd name="connsiteX3" fmla="*/ 1232217 w 1829641"/>
                      <a:gd name="connsiteY3" fmla="*/ 1422644 h 1921307"/>
                      <a:gd name="connsiteX4" fmla="*/ 1803631 w 1829641"/>
                      <a:gd name="connsiteY4" fmla="*/ 1701971 h 1921307"/>
                      <a:gd name="connsiteX5" fmla="*/ 1424155 w 1829641"/>
                      <a:gd name="connsiteY5" fmla="*/ 1852280 h 1921307"/>
                      <a:gd name="connsiteX6" fmla="*/ 845182 w 1829641"/>
                      <a:gd name="connsiteY6" fmla="*/ 1518106 h 1921307"/>
                      <a:gd name="connsiteX7" fmla="*/ 794880 w 1829641"/>
                      <a:gd name="connsiteY7" fmla="*/ 1217879 h 1921307"/>
                      <a:gd name="connsiteX8" fmla="*/ 538773 w 1829641"/>
                      <a:gd name="connsiteY8" fmla="*/ 1372769 h 1921307"/>
                      <a:gd name="connsiteX9" fmla="*/ 403503 w 1829641"/>
                      <a:gd name="connsiteY9" fmla="*/ 1755517 h 1921307"/>
                      <a:gd name="connsiteX10" fmla="*/ 171 w 1829641"/>
                      <a:gd name="connsiteY10" fmla="*/ 1747440 h 1921307"/>
                      <a:gd name="connsiteX11" fmla="*/ 114023 w 1829641"/>
                      <a:gd name="connsiteY11" fmla="*/ 1325887 h 1921307"/>
                      <a:gd name="connsiteX12" fmla="*/ 673166 w 1829641"/>
                      <a:gd name="connsiteY12" fmla="*/ 870330 h 1921307"/>
                      <a:gd name="connsiteX13" fmla="*/ 488356 w 1829641"/>
                      <a:gd name="connsiteY13" fmla="*/ 350250 h 1921307"/>
                      <a:gd name="connsiteX0" fmla="*/ 488356 w 1803631"/>
                      <a:gd name="connsiteY0" fmla="*/ 350250 h 1921307"/>
                      <a:gd name="connsiteX1" fmla="*/ 900134 w 1803631"/>
                      <a:gd name="connsiteY1" fmla="*/ 95856 h 1921307"/>
                      <a:gd name="connsiteX2" fmla="*/ 1190094 w 1803631"/>
                      <a:gd name="connsiteY2" fmla="*/ 1155043 h 1921307"/>
                      <a:gd name="connsiteX3" fmla="*/ 1232217 w 1803631"/>
                      <a:gd name="connsiteY3" fmla="*/ 1422644 h 1921307"/>
                      <a:gd name="connsiteX4" fmla="*/ 1803631 w 1803631"/>
                      <a:gd name="connsiteY4" fmla="*/ 1701971 h 1921307"/>
                      <a:gd name="connsiteX5" fmla="*/ 845182 w 1803631"/>
                      <a:gd name="connsiteY5" fmla="*/ 1518106 h 1921307"/>
                      <a:gd name="connsiteX6" fmla="*/ 794880 w 1803631"/>
                      <a:gd name="connsiteY6" fmla="*/ 1217879 h 1921307"/>
                      <a:gd name="connsiteX7" fmla="*/ 538773 w 1803631"/>
                      <a:gd name="connsiteY7" fmla="*/ 1372769 h 1921307"/>
                      <a:gd name="connsiteX8" fmla="*/ 403503 w 1803631"/>
                      <a:gd name="connsiteY8" fmla="*/ 1755517 h 1921307"/>
                      <a:gd name="connsiteX9" fmla="*/ 171 w 1803631"/>
                      <a:gd name="connsiteY9" fmla="*/ 1747440 h 1921307"/>
                      <a:gd name="connsiteX10" fmla="*/ 114023 w 1803631"/>
                      <a:gd name="connsiteY10" fmla="*/ 1325887 h 1921307"/>
                      <a:gd name="connsiteX11" fmla="*/ 673166 w 1803631"/>
                      <a:gd name="connsiteY11" fmla="*/ 870330 h 1921307"/>
                      <a:gd name="connsiteX12" fmla="*/ 488356 w 1803631"/>
                      <a:gd name="connsiteY12" fmla="*/ 350250 h 1921307"/>
                      <a:gd name="connsiteX0" fmla="*/ 488356 w 1232217"/>
                      <a:gd name="connsiteY0" fmla="*/ 350250 h 1921307"/>
                      <a:gd name="connsiteX1" fmla="*/ 900134 w 1232217"/>
                      <a:gd name="connsiteY1" fmla="*/ 95856 h 1921307"/>
                      <a:gd name="connsiteX2" fmla="*/ 1190094 w 1232217"/>
                      <a:gd name="connsiteY2" fmla="*/ 1155043 h 1921307"/>
                      <a:gd name="connsiteX3" fmla="*/ 1232217 w 1232217"/>
                      <a:gd name="connsiteY3" fmla="*/ 1422644 h 1921307"/>
                      <a:gd name="connsiteX4" fmla="*/ 845182 w 1232217"/>
                      <a:gd name="connsiteY4" fmla="*/ 1518106 h 1921307"/>
                      <a:gd name="connsiteX5" fmla="*/ 794880 w 1232217"/>
                      <a:gd name="connsiteY5" fmla="*/ 1217879 h 1921307"/>
                      <a:gd name="connsiteX6" fmla="*/ 538773 w 1232217"/>
                      <a:gd name="connsiteY6" fmla="*/ 1372769 h 1921307"/>
                      <a:gd name="connsiteX7" fmla="*/ 403503 w 1232217"/>
                      <a:gd name="connsiteY7" fmla="*/ 1755517 h 1921307"/>
                      <a:gd name="connsiteX8" fmla="*/ 171 w 1232217"/>
                      <a:gd name="connsiteY8" fmla="*/ 1747440 h 1921307"/>
                      <a:gd name="connsiteX9" fmla="*/ 114023 w 1232217"/>
                      <a:gd name="connsiteY9" fmla="*/ 1325887 h 1921307"/>
                      <a:gd name="connsiteX10" fmla="*/ 673166 w 1232217"/>
                      <a:gd name="connsiteY10" fmla="*/ 870330 h 1921307"/>
                      <a:gd name="connsiteX11" fmla="*/ 488356 w 1232217"/>
                      <a:gd name="connsiteY11" fmla="*/ 350250 h 1921307"/>
                      <a:gd name="connsiteX0" fmla="*/ 488356 w 1200392"/>
                      <a:gd name="connsiteY0" fmla="*/ 350250 h 1921307"/>
                      <a:gd name="connsiteX1" fmla="*/ 900134 w 1200392"/>
                      <a:gd name="connsiteY1" fmla="*/ 95856 h 1921307"/>
                      <a:gd name="connsiteX2" fmla="*/ 1190094 w 1200392"/>
                      <a:gd name="connsiteY2" fmla="*/ 1155043 h 1921307"/>
                      <a:gd name="connsiteX3" fmla="*/ 845182 w 1200392"/>
                      <a:gd name="connsiteY3" fmla="*/ 1518106 h 1921307"/>
                      <a:gd name="connsiteX4" fmla="*/ 794880 w 1200392"/>
                      <a:gd name="connsiteY4" fmla="*/ 1217879 h 1921307"/>
                      <a:gd name="connsiteX5" fmla="*/ 538773 w 1200392"/>
                      <a:gd name="connsiteY5" fmla="*/ 1372769 h 1921307"/>
                      <a:gd name="connsiteX6" fmla="*/ 403503 w 1200392"/>
                      <a:gd name="connsiteY6" fmla="*/ 1755517 h 1921307"/>
                      <a:gd name="connsiteX7" fmla="*/ 171 w 1200392"/>
                      <a:gd name="connsiteY7" fmla="*/ 1747440 h 1921307"/>
                      <a:gd name="connsiteX8" fmla="*/ 114023 w 1200392"/>
                      <a:gd name="connsiteY8" fmla="*/ 1325887 h 1921307"/>
                      <a:gd name="connsiteX9" fmla="*/ 673166 w 1200392"/>
                      <a:gd name="connsiteY9" fmla="*/ 870330 h 1921307"/>
                      <a:gd name="connsiteX10" fmla="*/ 488356 w 1200392"/>
                      <a:gd name="connsiteY10" fmla="*/ 350250 h 1921307"/>
                      <a:gd name="connsiteX0" fmla="*/ 488356 w 1200392"/>
                      <a:gd name="connsiteY0" fmla="*/ 350250 h 1921307"/>
                      <a:gd name="connsiteX1" fmla="*/ 900134 w 1200392"/>
                      <a:gd name="connsiteY1" fmla="*/ 95856 h 1921307"/>
                      <a:gd name="connsiteX2" fmla="*/ 1190094 w 1200392"/>
                      <a:gd name="connsiteY2" fmla="*/ 1155043 h 1921307"/>
                      <a:gd name="connsiteX3" fmla="*/ 794880 w 1200392"/>
                      <a:gd name="connsiteY3" fmla="*/ 1217879 h 1921307"/>
                      <a:gd name="connsiteX4" fmla="*/ 538773 w 1200392"/>
                      <a:gd name="connsiteY4" fmla="*/ 1372769 h 1921307"/>
                      <a:gd name="connsiteX5" fmla="*/ 403503 w 1200392"/>
                      <a:gd name="connsiteY5" fmla="*/ 1755517 h 1921307"/>
                      <a:gd name="connsiteX6" fmla="*/ 171 w 1200392"/>
                      <a:gd name="connsiteY6" fmla="*/ 1747440 h 1921307"/>
                      <a:gd name="connsiteX7" fmla="*/ 114023 w 1200392"/>
                      <a:gd name="connsiteY7" fmla="*/ 1325887 h 1921307"/>
                      <a:gd name="connsiteX8" fmla="*/ 673166 w 1200392"/>
                      <a:gd name="connsiteY8" fmla="*/ 870330 h 1921307"/>
                      <a:gd name="connsiteX9" fmla="*/ 488356 w 1200392"/>
                      <a:gd name="connsiteY9" fmla="*/ 350250 h 1921307"/>
                      <a:gd name="connsiteX0" fmla="*/ 488356 w 1166396"/>
                      <a:gd name="connsiteY0" fmla="*/ 350250 h 1921307"/>
                      <a:gd name="connsiteX1" fmla="*/ 900134 w 1166396"/>
                      <a:gd name="connsiteY1" fmla="*/ 95856 h 1921307"/>
                      <a:gd name="connsiteX2" fmla="*/ 1154689 w 1166396"/>
                      <a:gd name="connsiteY2" fmla="*/ 904716 h 1921307"/>
                      <a:gd name="connsiteX3" fmla="*/ 794880 w 1166396"/>
                      <a:gd name="connsiteY3" fmla="*/ 1217879 h 1921307"/>
                      <a:gd name="connsiteX4" fmla="*/ 538773 w 1166396"/>
                      <a:gd name="connsiteY4" fmla="*/ 1372769 h 1921307"/>
                      <a:gd name="connsiteX5" fmla="*/ 403503 w 1166396"/>
                      <a:gd name="connsiteY5" fmla="*/ 1755517 h 1921307"/>
                      <a:gd name="connsiteX6" fmla="*/ 171 w 1166396"/>
                      <a:gd name="connsiteY6" fmla="*/ 1747440 h 1921307"/>
                      <a:gd name="connsiteX7" fmla="*/ 114023 w 1166396"/>
                      <a:gd name="connsiteY7" fmla="*/ 1325887 h 1921307"/>
                      <a:gd name="connsiteX8" fmla="*/ 673166 w 1166396"/>
                      <a:gd name="connsiteY8" fmla="*/ 870330 h 1921307"/>
                      <a:gd name="connsiteX9" fmla="*/ 488356 w 1166396"/>
                      <a:gd name="connsiteY9" fmla="*/ 350250 h 1921307"/>
                      <a:gd name="connsiteX0" fmla="*/ 488356 w 1166396"/>
                      <a:gd name="connsiteY0" fmla="*/ 350250 h 1921307"/>
                      <a:gd name="connsiteX1" fmla="*/ 900134 w 1166396"/>
                      <a:gd name="connsiteY1" fmla="*/ 95856 h 1921307"/>
                      <a:gd name="connsiteX2" fmla="*/ 1154689 w 1166396"/>
                      <a:gd name="connsiteY2" fmla="*/ 904716 h 1921307"/>
                      <a:gd name="connsiteX3" fmla="*/ 794880 w 1166396"/>
                      <a:gd name="connsiteY3" fmla="*/ 1217879 h 1921307"/>
                      <a:gd name="connsiteX4" fmla="*/ 538773 w 1166396"/>
                      <a:gd name="connsiteY4" fmla="*/ 1372769 h 1921307"/>
                      <a:gd name="connsiteX5" fmla="*/ 403503 w 1166396"/>
                      <a:gd name="connsiteY5" fmla="*/ 1755517 h 1921307"/>
                      <a:gd name="connsiteX6" fmla="*/ 171 w 1166396"/>
                      <a:gd name="connsiteY6" fmla="*/ 1747440 h 1921307"/>
                      <a:gd name="connsiteX7" fmla="*/ 114023 w 1166396"/>
                      <a:gd name="connsiteY7" fmla="*/ 1325887 h 1921307"/>
                      <a:gd name="connsiteX8" fmla="*/ 673166 w 1166396"/>
                      <a:gd name="connsiteY8" fmla="*/ 870330 h 1921307"/>
                      <a:gd name="connsiteX9" fmla="*/ 488356 w 1166396"/>
                      <a:gd name="connsiteY9" fmla="*/ 350250 h 1921307"/>
                      <a:gd name="connsiteX0" fmla="*/ 488356 w 1166396"/>
                      <a:gd name="connsiteY0" fmla="*/ 350250 h 1921307"/>
                      <a:gd name="connsiteX1" fmla="*/ 900134 w 1166396"/>
                      <a:gd name="connsiteY1" fmla="*/ 95856 h 1921307"/>
                      <a:gd name="connsiteX2" fmla="*/ 1154689 w 1166396"/>
                      <a:gd name="connsiteY2" fmla="*/ 904716 h 1921307"/>
                      <a:gd name="connsiteX3" fmla="*/ 794880 w 1166396"/>
                      <a:gd name="connsiteY3" fmla="*/ 1217879 h 1921307"/>
                      <a:gd name="connsiteX4" fmla="*/ 538773 w 1166396"/>
                      <a:gd name="connsiteY4" fmla="*/ 1372769 h 1921307"/>
                      <a:gd name="connsiteX5" fmla="*/ 403503 w 1166396"/>
                      <a:gd name="connsiteY5" fmla="*/ 1755517 h 1921307"/>
                      <a:gd name="connsiteX6" fmla="*/ 171 w 1166396"/>
                      <a:gd name="connsiteY6" fmla="*/ 1747440 h 1921307"/>
                      <a:gd name="connsiteX7" fmla="*/ 114023 w 1166396"/>
                      <a:gd name="connsiteY7" fmla="*/ 1325887 h 1921307"/>
                      <a:gd name="connsiteX8" fmla="*/ 673166 w 1166396"/>
                      <a:gd name="connsiteY8" fmla="*/ 870330 h 1921307"/>
                      <a:gd name="connsiteX9" fmla="*/ 488356 w 1166396"/>
                      <a:gd name="connsiteY9" fmla="*/ 350250 h 1921307"/>
                      <a:gd name="connsiteX0" fmla="*/ 488356 w 1182536"/>
                      <a:gd name="connsiteY0" fmla="*/ 350250 h 1921307"/>
                      <a:gd name="connsiteX1" fmla="*/ 900134 w 1182536"/>
                      <a:gd name="connsiteY1" fmla="*/ 95856 h 1921307"/>
                      <a:gd name="connsiteX2" fmla="*/ 1171544 w 1182536"/>
                      <a:gd name="connsiteY2" fmla="*/ 907121 h 1921307"/>
                      <a:gd name="connsiteX3" fmla="*/ 794880 w 1182536"/>
                      <a:gd name="connsiteY3" fmla="*/ 1217879 h 1921307"/>
                      <a:gd name="connsiteX4" fmla="*/ 538773 w 1182536"/>
                      <a:gd name="connsiteY4" fmla="*/ 1372769 h 1921307"/>
                      <a:gd name="connsiteX5" fmla="*/ 403503 w 1182536"/>
                      <a:gd name="connsiteY5" fmla="*/ 1755517 h 1921307"/>
                      <a:gd name="connsiteX6" fmla="*/ 171 w 1182536"/>
                      <a:gd name="connsiteY6" fmla="*/ 1747440 h 1921307"/>
                      <a:gd name="connsiteX7" fmla="*/ 114023 w 1182536"/>
                      <a:gd name="connsiteY7" fmla="*/ 1325887 h 1921307"/>
                      <a:gd name="connsiteX8" fmla="*/ 673166 w 1182536"/>
                      <a:gd name="connsiteY8" fmla="*/ 870330 h 1921307"/>
                      <a:gd name="connsiteX9" fmla="*/ 488356 w 1182536"/>
                      <a:gd name="connsiteY9" fmla="*/ 350250 h 1921307"/>
                      <a:gd name="connsiteX0" fmla="*/ 488356 w 1171544"/>
                      <a:gd name="connsiteY0" fmla="*/ 350250 h 1921307"/>
                      <a:gd name="connsiteX1" fmla="*/ 900134 w 1171544"/>
                      <a:gd name="connsiteY1" fmla="*/ 95856 h 1921307"/>
                      <a:gd name="connsiteX2" fmla="*/ 1171544 w 1171544"/>
                      <a:gd name="connsiteY2" fmla="*/ 907121 h 1921307"/>
                      <a:gd name="connsiteX3" fmla="*/ 794880 w 1171544"/>
                      <a:gd name="connsiteY3" fmla="*/ 1217879 h 1921307"/>
                      <a:gd name="connsiteX4" fmla="*/ 538773 w 1171544"/>
                      <a:gd name="connsiteY4" fmla="*/ 1372769 h 1921307"/>
                      <a:gd name="connsiteX5" fmla="*/ 403503 w 1171544"/>
                      <a:gd name="connsiteY5" fmla="*/ 1755517 h 1921307"/>
                      <a:gd name="connsiteX6" fmla="*/ 171 w 1171544"/>
                      <a:gd name="connsiteY6" fmla="*/ 1747440 h 1921307"/>
                      <a:gd name="connsiteX7" fmla="*/ 114023 w 1171544"/>
                      <a:gd name="connsiteY7" fmla="*/ 1325887 h 1921307"/>
                      <a:gd name="connsiteX8" fmla="*/ 673166 w 1171544"/>
                      <a:gd name="connsiteY8" fmla="*/ 870330 h 1921307"/>
                      <a:gd name="connsiteX9" fmla="*/ 488356 w 1171544"/>
                      <a:gd name="connsiteY9" fmla="*/ 350250 h 1921307"/>
                      <a:gd name="connsiteX0" fmla="*/ 488356 w 1171544"/>
                      <a:gd name="connsiteY0" fmla="*/ 350250 h 1921307"/>
                      <a:gd name="connsiteX1" fmla="*/ 900134 w 1171544"/>
                      <a:gd name="connsiteY1" fmla="*/ 95856 h 1921307"/>
                      <a:gd name="connsiteX2" fmla="*/ 1171544 w 1171544"/>
                      <a:gd name="connsiteY2" fmla="*/ 907121 h 1921307"/>
                      <a:gd name="connsiteX3" fmla="*/ 791509 w 1171544"/>
                      <a:gd name="connsiteY3" fmla="*/ 1213069 h 1921307"/>
                      <a:gd name="connsiteX4" fmla="*/ 538773 w 1171544"/>
                      <a:gd name="connsiteY4" fmla="*/ 1372769 h 1921307"/>
                      <a:gd name="connsiteX5" fmla="*/ 403503 w 1171544"/>
                      <a:gd name="connsiteY5" fmla="*/ 1755517 h 1921307"/>
                      <a:gd name="connsiteX6" fmla="*/ 171 w 1171544"/>
                      <a:gd name="connsiteY6" fmla="*/ 1747440 h 1921307"/>
                      <a:gd name="connsiteX7" fmla="*/ 114023 w 1171544"/>
                      <a:gd name="connsiteY7" fmla="*/ 1325887 h 1921307"/>
                      <a:gd name="connsiteX8" fmla="*/ 673166 w 1171544"/>
                      <a:gd name="connsiteY8" fmla="*/ 870330 h 1921307"/>
                      <a:gd name="connsiteX9" fmla="*/ 488356 w 1171544"/>
                      <a:gd name="connsiteY9" fmla="*/ 350250 h 1921307"/>
                      <a:gd name="connsiteX0" fmla="*/ 488356 w 1171544"/>
                      <a:gd name="connsiteY0" fmla="*/ 350250 h 1921307"/>
                      <a:gd name="connsiteX1" fmla="*/ 900134 w 1171544"/>
                      <a:gd name="connsiteY1" fmla="*/ 95856 h 1921307"/>
                      <a:gd name="connsiteX2" fmla="*/ 1171544 w 1171544"/>
                      <a:gd name="connsiteY2" fmla="*/ 907121 h 1921307"/>
                      <a:gd name="connsiteX3" fmla="*/ 791509 w 1171544"/>
                      <a:gd name="connsiteY3" fmla="*/ 1213069 h 1921307"/>
                      <a:gd name="connsiteX4" fmla="*/ 538773 w 1171544"/>
                      <a:gd name="connsiteY4" fmla="*/ 1372769 h 1921307"/>
                      <a:gd name="connsiteX5" fmla="*/ 403503 w 1171544"/>
                      <a:gd name="connsiteY5" fmla="*/ 1755517 h 1921307"/>
                      <a:gd name="connsiteX6" fmla="*/ 171 w 1171544"/>
                      <a:gd name="connsiteY6" fmla="*/ 1747440 h 1921307"/>
                      <a:gd name="connsiteX7" fmla="*/ 114023 w 1171544"/>
                      <a:gd name="connsiteY7" fmla="*/ 1325887 h 1921307"/>
                      <a:gd name="connsiteX8" fmla="*/ 673166 w 1171544"/>
                      <a:gd name="connsiteY8" fmla="*/ 870330 h 1921307"/>
                      <a:gd name="connsiteX9" fmla="*/ 488356 w 1171544"/>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791509 w 1185028"/>
                      <a:gd name="connsiteY3" fmla="*/ 1213069 h 1921307"/>
                      <a:gd name="connsiteX4" fmla="*/ 538773 w 1185028"/>
                      <a:gd name="connsiteY4" fmla="*/ 1372769 h 1921307"/>
                      <a:gd name="connsiteX5" fmla="*/ 403503 w 1185028"/>
                      <a:gd name="connsiteY5" fmla="*/ 1755517 h 1921307"/>
                      <a:gd name="connsiteX6" fmla="*/ 171 w 1185028"/>
                      <a:gd name="connsiteY6" fmla="*/ 1747440 h 1921307"/>
                      <a:gd name="connsiteX7" fmla="*/ 114023 w 1185028"/>
                      <a:gd name="connsiteY7" fmla="*/ 1325887 h 1921307"/>
                      <a:gd name="connsiteX8" fmla="*/ 673166 w 1185028"/>
                      <a:gd name="connsiteY8" fmla="*/ 870330 h 1921307"/>
                      <a:gd name="connsiteX9" fmla="*/ 488356 w 1185028"/>
                      <a:gd name="connsiteY9" fmla="*/ 350250 h 1921307"/>
                      <a:gd name="connsiteX0" fmla="*/ 488356 w 1186167"/>
                      <a:gd name="connsiteY0" fmla="*/ 350250 h 1921307"/>
                      <a:gd name="connsiteX1" fmla="*/ 900134 w 1186167"/>
                      <a:gd name="connsiteY1" fmla="*/ 95856 h 1921307"/>
                      <a:gd name="connsiteX2" fmla="*/ 1185028 w 1186167"/>
                      <a:gd name="connsiteY2" fmla="*/ 907121 h 1921307"/>
                      <a:gd name="connsiteX3" fmla="*/ 791509 w 1186167"/>
                      <a:gd name="connsiteY3" fmla="*/ 1213069 h 1921307"/>
                      <a:gd name="connsiteX4" fmla="*/ 538773 w 1186167"/>
                      <a:gd name="connsiteY4" fmla="*/ 1372769 h 1921307"/>
                      <a:gd name="connsiteX5" fmla="*/ 403503 w 1186167"/>
                      <a:gd name="connsiteY5" fmla="*/ 1755517 h 1921307"/>
                      <a:gd name="connsiteX6" fmla="*/ 171 w 1186167"/>
                      <a:gd name="connsiteY6" fmla="*/ 1747440 h 1921307"/>
                      <a:gd name="connsiteX7" fmla="*/ 114023 w 1186167"/>
                      <a:gd name="connsiteY7" fmla="*/ 1325887 h 1921307"/>
                      <a:gd name="connsiteX8" fmla="*/ 673166 w 1186167"/>
                      <a:gd name="connsiteY8" fmla="*/ 870330 h 1921307"/>
                      <a:gd name="connsiteX9" fmla="*/ 488356 w 1186167"/>
                      <a:gd name="connsiteY9" fmla="*/ 350250 h 1921307"/>
                      <a:gd name="connsiteX0" fmla="*/ 488356 w 1185028"/>
                      <a:gd name="connsiteY0" fmla="*/ 350250 h 1921307"/>
                      <a:gd name="connsiteX1" fmla="*/ 900134 w 1185028"/>
                      <a:gd name="connsiteY1" fmla="*/ 95856 h 1921307"/>
                      <a:gd name="connsiteX2" fmla="*/ 1185028 w 1185028"/>
                      <a:gd name="connsiteY2" fmla="*/ 907121 h 1921307"/>
                      <a:gd name="connsiteX3" fmla="*/ 538773 w 1185028"/>
                      <a:gd name="connsiteY3" fmla="*/ 1372769 h 1921307"/>
                      <a:gd name="connsiteX4" fmla="*/ 403503 w 1185028"/>
                      <a:gd name="connsiteY4" fmla="*/ 1755517 h 1921307"/>
                      <a:gd name="connsiteX5" fmla="*/ 171 w 1185028"/>
                      <a:gd name="connsiteY5" fmla="*/ 1747440 h 1921307"/>
                      <a:gd name="connsiteX6" fmla="*/ 114023 w 1185028"/>
                      <a:gd name="connsiteY6" fmla="*/ 1325887 h 1921307"/>
                      <a:gd name="connsiteX7" fmla="*/ 673166 w 1185028"/>
                      <a:gd name="connsiteY7" fmla="*/ 870330 h 1921307"/>
                      <a:gd name="connsiteX8" fmla="*/ 488356 w 1185028"/>
                      <a:gd name="connsiteY8" fmla="*/ 350250 h 1921307"/>
                      <a:gd name="connsiteX0" fmla="*/ 488356 w 1187930"/>
                      <a:gd name="connsiteY0" fmla="*/ 350250 h 1921307"/>
                      <a:gd name="connsiteX1" fmla="*/ 900134 w 1187930"/>
                      <a:gd name="connsiteY1" fmla="*/ 95856 h 1921307"/>
                      <a:gd name="connsiteX2" fmla="*/ 1185028 w 1187930"/>
                      <a:gd name="connsiteY2" fmla="*/ 907121 h 1921307"/>
                      <a:gd name="connsiteX3" fmla="*/ 538773 w 1187930"/>
                      <a:gd name="connsiteY3" fmla="*/ 1372769 h 1921307"/>
                      <a:gd name="connsiteX4" fmla="*/ 403503 w 1187930"/>
                      <a:gd name="connsiteY4" fmla="*/ 1755517 h 1921307"/>
                      <a:gd name="connsiteX5" fmla="*/ 171 w 1187930"/>
                      <a:gd name="connsiteY5" fmla="*/ 1747440 h 1921307"/>
                      <a:gd name="connsiteX6" fmla="*/ 114023 w 1187930"/>
                      <a:gd name="connsiteY6" fmla="*/ 1325887 h 1921307"/>
                      <a:gd name="connsiteX7" fmla="*/ 673166 w 1187930"/>
                      <a:gd name="connsiteY7" fmla="*/ 870330 h 1921307"/>
                      <a:gd name="connsiteX8" fmla="*/ 488356 w 1187930"/>
                      <a:gd name="connsiteY8" fmla="*/ 350250 h 1921307"/>
                      <a:gd name="connsiteX0" fmla="*/ 488356 w 1184336"/>
                      <a:gd name="connsiteY0" fmla="*/ 350250 h 1921307"/>
                      <a:gd name="connsiteX1" fmla="*/ 900134 w 1184336"/>
                      <a:gd name="connsiteY1" fmla="*/ 95856 h 1921307"/>
                      <a:gd name="connsiteX2" fmla="*/ 1181416 w 1184336"/>
                      <a:gd name="connsiteY2" fmla="*/ 950925 h 1921307"/>
                      <a:gd name="connsiteX3" fmla="*/ 538773 w 1184336"/>
                      <a:gd name="connsiteY3" fmla="*/ 1372769 h 1921307"/>
                      <a:gd name="connsiteX4" fmla="*/ 403503 w 1184336"/>
                      <a:gd name="connsiteY4" fmla="*/ 1755517 h 1921307"/>
                      <a:gd name="connsiteX5" fmla="*/ 171 w 1184336"/>
                      <a:gd name="connsiteY5" fmla="*/ 1747440 h 1921307"/>
                      <a:gd name="connsiteX6" fmla="*/ 114023 w 1184336"/>
                      <a:gd name="connsiteY6" fmla="*/ 1325887 h 1921307"/>
                      <a:gd name="connsiteX7" fmla="*/ 673166 w 1184336"/>
                      <a:gd name="connsiteY7" fmla="*/ 870330 h 1921307"/>
                      <a:gd name="connsiteX8" fmla="*/ 488356 w 1184336"/>
                      <a:gd name="connsiteY8" fmla="*/ 350250 h 1921307"/>
                      <a:gd name="connsiteX0" fmla="*/ 488356 w 1181416"/>
                      <a:gd name="connsiteY0" fmla="*/ 350250 h 1921307"/>
                      <a:gd name="connsiteX1" fmla="*/ 900134 w 1181416"/>
                      <a:gd name="connsiteY1" fmla="*/ 95856 h 1921307"/>
                      <a:gd name="connsiteX2" fmla="*/ 1181416 w 1181416"/>
                      <a:gd name="connsiteY2" fmla="*/ 950925 h 1921307"/>
                      <a:gd name="connsiteX3" fmla="*/ 538773 w 1181416"/>
                      <a:gd name="connsiteY3" fmla="*/ 1372769 h 1921307"/>
                      <a:gd name="connsiteX4" fmla="*/ 403503 w 1181416"/>
                      <a:gd name="connsiteY4" fmla="*/ 1755517 h 1921307"/>
                      <a:gd name="connsiteX5" fmla="*/ 171 w 1181416"/>
                      <a:gd name="connsiteY5" fmla="*/ 1747440 h 1921307"/>
                      <a:gd name="connsiteX6" fmla="*/ 114023 w 1181416"/>
                      <a:gd name="connsiteY6" fmla="*/ 1325887 h 1921307"/>
                      <a:gd name="connsiteX7" fmla="*/ 673166 w 1181416"/>
                      <a:gd name="connsiteY7" fmla="*/ 870330 h 1921307"/>
                      <a:gd name="connsiteX8" fmla="*/ 488356 w 1181416"/>
                      <a:gd name="connsiteY8" fmla="*/ 350250 h 1921307"/>
                      <a:gd name="connsiteX0" fmla="*/ 488356 w 1181416"/>
                      <a:gd name="connsiteY0" fmla="*/ 350250 h 1921307"/>
                      <a:gd name="connsiteX1" fmla="*/ 900134 w 1181416"/>
                      <a:gd name="connsiteY1" fmla="*/ 95856 h 1921307"/>
                      <a:gd name="connsiteX2" fmla="*/ 1181416 w 1181416"/>
                      <a:gd name="connsiteY2" fmla="*/ 950925 h 1921307"/>
                      <a:gd name="connsiteX3" fmla="*/ 527940 w 1181416"/>
                      <a:gd name="connsiteY3" fmla="*/ 1372769 h 1921307"/>
                      <a:gd name="connsiteX4" fmla="*/ 403503 w 1181416"/>
                      <a:gd name="connsiteY4" fmla="*/ 1755517 h 1921307"/>
                      <a:gd name="connsiteX5" fmla="*/ 171 w 1181416"/>
                      <a:gd name="connsiteY5" fmla="*/ 1747440 h 1921307"/>
                      <a:gd name="connsiteX6" fmla="*/ 114023 w 1181416"/>
                      <a:gd name="connsiteY6" fmla="*/ 1325887 h 1921307"/>
                      <a:gd name="connsiteX7" fmla="*/ 673166 w 1181416"/>
                      <a:gd name="connsiteY7" fmla="*/ 870330 h 1921307"/>
                      <a:gd name="connsiteX8" fmla="*/ 488356 w 1181416"/>
                      <a:gd name="connsiteY8" fmla="*/ 350250 h 1921307"/>
                      <a:gd name="connsiteX0" fmla="*/ 488356 w 1181416"/>
                      <a:gd name="connsiteY0" fmla="*/ 350250 h 1921307"/>
                      <a:gd name="connsiteX1" fmla="*/ 900134 w 1181416"/>
                      <a:gd name="connsiteY1" fmla="*/ 95856 h 1921307"/>
                      <a:gd name="connsiteX2" fmla="*/ 1181416 w 1181416"/>
                      <a:gd name="connsiteY2" fmla="*/ 950925 h 1921307"/>
                      <a:gd name="connsiteX3" fmla="*/ 527940 w 1181416"/>
                      <a:gd name="connsiteY3" fmla="*/ 1372769 h 1921307"/>
                      <a:gd name="connsiteX4" fmla="*/ 403503 w 1181416"/>
                      <a:gd name="connsiteY4" fmla="*/ 1755517 h 1921307"/>
                      <a:gd name="connsiteX5" fmla="*/ 171 w 1181416"/>
                      <a:gd name="connsiteY5" fmla="*/ 1747440 h 1921307"/>
                      <a:gd name="connsiteX6" fmla="*/ 114023 w 1181416"/>
                      <a:gd name="connsiteY6" fmla="*/ 1325887 h 1921307"/>
                      <a:gd name="connsiteX7" fmla="*/ 673166 w 1181416"/>
                      <a:gd name="connsiteY7" fmla="*/ 870330 h 1921307"/>
                      <a:gd name="connsiteX8" fmla="*/ 488356 w 1181416"/>
                      <a:gd name="connsiteY8" fmla="*/ 350250 h 1921307"/>
                      <a:gd name="connsiteX0" fmla="*/ 488356 w 1174194"/>
                      <a:gd name="connsiteY0" fmla="*/ 350250 h 1921307"/>
                      <a:gd name="connsiteX1" fmla="*/ 900134 w 1174194"/>
                      <a:gd name="connsiteY1" fmla="*/ 95856 h 1921307"/>
                      <a:gd name="connsiteX2" fmla="*/ 1174194 w 1174194"/>
                      <a:gd name="connsiteY2" fmla="*/ 1007613 h 1921307"/>
                      <a:gd name="connsiteX3" fmla="*/ 527940 w 1174194"/>
                      <a:gd name="connsiteY3" fmla="*/ 1372769 h 1921307"/>
                      <a:gd name="connsiteX4" fmla="*/ 403503 w 1174194"/>
                      <a:gd name="connsiteY4" fmla="*/ 1755517 h 1921307"/>
                      <a:gd name="connsiteX5" fmla="*/ 171 w 1174194"/>
                      <a:gd name="connsiteY5" fmla="*/ 1747440 h 1921307"/>
                      <a:gd name="connsiteX6" fmla="*/ 114023 w 1174194"/>
                      <a:gd name="connsiteY6" fmla="*/ 1325887 h 1921307"/>
                      <a:gd name="connsiteX7" fmla="*/ 673166 w 1174194"/>
                      <a:gd name="connsiteY7" fmla="*/ 870330 h 1921307"/>
                      <a:gd name="connsiteX8" fmla="*/ 488356 w 1174194"/>
                      <a:gd name="connsiteY8" fmla="*/ 350250 h 1921307"/>
                      <a:gd name="connsiteX0" fmla="*/ 488356 w 1174194"/>
                      <a:gd name="connsiteY0" fmla="*/ 350250 h 1921307"/>
                      <a:gd name="connsiteX1" fmla="*/ 900134 w 1174194"/>
                      <a:gd name="connsiteY1" fmla="*/ 95856 h 1921307"/>
                      <a:gd name="connsiteX2" fmla="*/ 1174194 w 1174194"/>
                      <a:gd name="connsiteY2" fmla="*/ 1007613 h 1921307"/>
                      <a:gd name="connsiteX3" fmla="*/ 527940 w 1174194"/>
                      <a:gd name="connsiteY3" fmla="*/ 1372769 h 1921307"/>
                      <a:gd name="connsiteX4" fmla="*/ 403503 w 1174194"/>
                      <a:gd name="connsiteY4" fmla="*/ 1755517 h 1921307"/>
                      <a:gd name="connsiteX5" fmla="*/ 171 w 1174194"/>
                      <a:gd name="connsiteY5" fmla="*/ 1747440 h 1921307"/>
                      <a:gd name="connsiteX6" fmla="*/ 114023 w 1174194"/>
                      <a:gd name="connsiteY6" fmla="*/ 1325887 h 1921307"/>
                      <a:gd name="connsiteX7" fmla="*/ 673166 w 1174194"/>
                      <a:gd name="connsiteY7" fmla="*/ 870330 h 1921307"/>
                      <a:gd name="connsiteX8" fmla="*/ 488356 w 1174194"/>
                      <a:gd name="connsiteY8" fmla="*/ 350250 h 1921307"/>
                      <a:gd name="connsiteX0" fmla="*/ 488356 w 1174194"/>
                      <a:gd name="connsiteY0" fmla="*/ 350250 h 1921307"/>
                      <a:gd name="connsiteX1" fmla="*/ 900134 w 1174194"/>
                      <a:gd name="connsiteY1" fmla="*/ 95856 h 1921307"/>
                      <a:gd name="connsiteX2" fmla="*/ 1174194 w 1174194"/>
                      <a:gd name="connsiteY2" fmla="*/ 1007613 h 1921307"/>
                      <a:gd name="connsiteX3" fmla="*/ 527940 w 1174194"/>
                      <a:gd name="connsiteY3" fmla="*/ 1372769 h 1921307"/>
                      <a:gd name="connsiteX4" fmla="*/ 403503 w 1174194"/>
                      <a:gd name="connsiteY4" fmla="*/ 1755517 h 1921307"/>
                      <a:gd name="connsiteX5" fmla="*/ 171 w 1174194"/>
                      <a:gd name="connsiteY5" fmla="*/ 1747440 h 1921307"/>
                      <a:gd name="connsiteX6" fmla="*/ 114023 w 1174194"/>
                      <a:gd name="connsiteY6" fmla="*/ 1325887 h 1921307"/>
                      <a:gd name="connsiteX7" fmla="*/ 673166 w 1174194"/>
                      <a:gd name="connsiteY7" fmla="*/ 870330 h 1921307"/>
                      <a:gd name="connsiteX8" fmla="*/ 488356 w 1174194"/>
                      <a:gd name="connsiteY8" fmla="*/ 350250 h 1921307"/>
                      <a:gd name="connsiteX0" fmla="*/ 488356 w 1174194"/>
                      <a:gd name="connsiteY0" fmla="*/ 361654 h 1932711"/>
                      <a:gd name="connsiteX1" fmla="*/ 900134 w 1174194"/>
                      <a:gd name="connsiteY1" fmla="*/ 107260 h 1932711"/>
                      <a:gd name="connsiteX2" fmla="*/ 1174194 w 1174194"/>
                      <a:gd name="connsiteY2" fmla="*/ 1019017 h 1932711"/>
                      <a:gd name="connsiteX3" fmla="*/ 527940 w 1174194"/>
                      <a:gd name="connsiteY3" fmla="*/ 1384173 h 1932711"/>
                      <a:gd name="connsiteX4" fmla="*/ 403503 w 1174194"/>
                      <a:gd name="connsiteY4" fmla="*/ 1766921 h 1932711"/>
                      <a:gd name="connsiteX5" fmla="*/ 171 w 1174194"/>
                      <a:gd name="connsiteY5" fmla="*/ 1758844 h 1932711"/>
                      <a:gd name="connsiteX6" fmla="*/ 114023 w 1174194"/>
                      <a:gd name="connsiteY6" fmla="*/ 1337291 h 1932711"/>
                      <a:gd name="connsiteX7" fmla="*/ 673166 w 1174194"/>
                      <a:gd name="connsiteY7" fmla="*/ 881734 h 1932711"/>
                      <a:gd name="connsiteX8" fmla="*/ 488356 w 1174194"/>
                      <a:gd name="connsiteY8" fmla="*/ 361654 h 1932711"/>
                      <a:gd name="connsiteX0" fmla="*/ 488356 w 1174194"/>
                      <a:gd name="connsiteY0" fmla="*/ 361654 h 1932711"/>
                      <a:gd name="connsiteX1" fmla="*/ 900134 w 1174194"/>
                      <a:gd name="connsiteY1" fmla="*/ 107260 h 1932711"/>
                      <a:gd name="connsiteX2" fmla="*/ 1174194 w 1174194"/>
                      <a:gd name="connsiteY2" fmla="*/ 1019017 h 1932711"/>
                      <a:gd name="connsiteX3" fmla="*/ 527940 w 1174194"/>
                      <a:gd name="connsiteY3" fmla="*/ 1384173 h 1932711"/>
                      <a:gd name="connsiteX4" fmla="*/ 403503 w 1174194"/>
                      <a:gd name="connsiteY4" fmla="*/ 1766921 h 1932711"/>
                      <a:gd name="connsiteX5" fmla="*/ 171 w 1174194"/>
                      <a:gd name="connsiteY5" fmla="*/ 1758844 h 1932711"/>
                      <a:gd name="connsiteX6" fmla="*/ 114023 w 1174194"/>
                      <a:gd name="connsiteY6" fmla="*/ 1337291 h 1932711"/>
                      <a:gd name="connsiteX7" fmla="*/ 673166 w 1174194"/>
                      <a:gd name="connsiteY7" fmla="*/ 881734 h 1932711"/>
                      <a:gd name="connsiteX8" fmla="*/ 488356 w 1174194"/>
                      <a:gd name="connsiteY8" fmla="*/ 361654 h 1932711"/>
                      <a:gd name="connsiteX0" fmla="*/ 488356 w 1174194"/>
                      <a:gd name="connsiteY0" fmla="*/ 354856 h 1925913"/>
                      <a:gd name="connsiteX1" fmla="*/ 900134 w 1174194"/>
                      <a:gd name="connsiteY1" fmla="*/ 100462 h 1925913"/>
                      <a:gd name="connsiteX2" fmla="*/ 1174194 w 1174194"/>
                      <a:gd name="connsiteY2" fmla="*/ 1012219 h 1925913"/>
                      <a:gd name="connsiteX3" fmla="*/ 527940 w 1174194"/>
                      <a:gd name="connsiteY3" fmla="*/ 1377375 h 1925913"/>
                      <a:gd name="connsiteX4" fmla="*/ 403503 w 1174194"/>
                      <a:gd name="connsiteY4" fmla="*/ 1760123 h 1925913"/>
                      <a:gd name="connsiteX5" fmla="*/ 171 w 1174194"/>
                      <a:gd name="connsiteY5" fmla="*/ 1752046 h 1925913"/>
                      <a:gd name="connsiteX6" fmla="*/ 114023 w 1174194"/>
                      <a:gd name="connsiteY6" fmla="*/ 1330493 h 1925913"/>
                      <a:gd name="connsiteX7" fmla="*/ 673166 w 1174194"/>
                      <a:gd name="connsiteY7" fmla="*/ 874936 h 1925913"/>
                      <a:gd name="connsiteX8" fmla="*/ 488356 w 1174194"/>
                      <a:gd name="connsiteY8" fmla="*/ 354856 h 1925913"/>
                      <a:gd name="connsiteX0" fmla="*/ 488356 w 1174194"/>
                      <a:gd name="connsiteY0" fmla="*/ 354856 h 1925913"/>
                      <a:gd name="connsiteX1" fmla="*/ 914580 w 1174194"/>
                      <a:gd name="connsiteY1" fmla="*/ 100462 h 1925913"/>
                      <a:gd name="connsiteX2" fmla="*/ 1174194 w 1174194"/>
                      <a:gd name="connsiteY2" fmla="*/ 1012219 h 1925913"/>
                      <a:gd name="connsiteX3" fmla="*/ 527940 w 1174194"/>
                      <a:gd name="connsiteY3" fmla="*/ 1377375 h 1925913"/>
                      <a:gd name="connsiteX4" fmla="*/ 403503 w 1174194"/>
                      <a:gd name="connsiteY4" fmla="*/ 1760123 h 1925913"/>
                      <a:gd name="connsiteX5" fmla="*/ 171 w 1174194"/>
                      <a:gd name="connsiteY5" fmla="*/ 1752046 h 1925913"/>
                      <a:gd name="connsiteX6" fmla="*/ 114023 w 1174194"/>
                      <a:gd name="connsiteY6" fmla="*/ 1330493 h 1925913"/>
                      <a:gd name="connsiteX7" fmla="*/ 673166 w 1174194"/>
                      <a:gd name="connsiteY7" fmla="*/ 874936 h 1925913"/>
                      <a:gd name="connsiteX8" fmla="*/ 488356 w 1174194"/>
                      <a:gd name="connsiteY8" fmla="*/ 354856 h 1925913"/>
                      <a:gd name="connsiteX0" fmla="*/ 488356 w 1174194"/>
                      <a:gd name="connsiteY0" fmla="*/ 355988 h 1927045"/>
                      <a:gd name="connsiteX1" fmla="*/ 914580 w 1174194"/>
                      <a:gd name="connsiteY1" fmla="*/ 101594 h 1927045"/>
                      <a:gd name="connsiteX2" fmla="*/ 1174194 w 1174194"/>
                      <a:gd name="connsiteY2" fmla="*/ 1013351 h 1927045"/>
                      <a:gd name="connsiteX3" fmla="*/ 527940 w 1174194"/>
                      <a:gd name="connsiteY3" fmla="*/ 1378507 h 1927045"/>
                      <a:gd name="connsiteX4" fmla="*/ 403503 w 1174194"/>
                      <a:gd name="connsiteY4" fmla="*/ 1761255 h 1927045"/>
                      <a:gd name="connsiteX5" fmla="*/ 171 w 1174194"/>
                      <a:gd name="connsiteY5" fmla="*/ 1753178 h 1927045"/>
                      <a:gd name="connsiteX6" fmla="*/ 114023 w 1174194"/>
                      <a:gd name="connsiteY6" fmla="*/ 1331625 h 1927045"/>
                      <a:gd name="connsiteX7" fmla="*/ 673166 w 1174194"/>
                      <a:gd name="connsiteY7" fmla="*/ 876068 h 1927045"/>
                      <a:gd name="connsiteX8" fmla="*/ 488356 w 1174194"/>
                      <a:gd name="connsiteY8" fmla="*/ 355988 h 1927045"/>
                      <a:gd name="connsiteX0" fmla="*/ 488356 w 1174194"/>
                      <a:gd name="connsiteY0" fmla="*/ 355988 h 1927045"/>
                      <a:gd name="connsiteX1" fmla="*/ 914580 w 1174194"/>
                      <a:gd name="connsiteY1" fmla="*/ 101594 h 1927045"/>
                      <a:gd name="connsiteX2" fmla="*/ 1174194 w 1174194"/>
                      <a:gd name="connsiteY2" fmla="*/ 1013351 h 1927045"/>
                      <a:gd name="connsiteX3" fmla="*/ 527940 w 1174194"/>
                      <a:gd name="connsiteY3" fmla="*/ 1378507 h 1927045"/>
                      <a:gd name="connsiteX4" fmla="*/ 403503 w 1174194"/>
                      <a:gd name="connsiteY4" fmla="*/ 1761255 h 1927045"/>
                      <a:gd name="connsiteX5" fmla="*/ 171 w 1174194"/>
                      <a:gd name="connsiteY5" fmla="*/ 1753178 h 1927045"/>
                      <a:gd name="connsiteX6" fmla="*/ 114023 w 1174194"/>
                      <a:gd name="connsiteY6" fmla="*/ 1331625 h 1927045"/>
                      <a:gd name="connsiteX7" fmla="*/ 673166 w 1174194"/>
                      <a:gd name="connsiteY7" fmla="*/ 876068 h 1927045"/>
                      <a:gd name="connsiteX8" fmla="*/ 488356 w 1174194"/>
                      <a:gd name="connsiteY8" fmla="*/ 355988 h 1927045"/>
                      <a:gd name="connsiteX0" fmla="*/ 488356 w 1174194"/>
                      <a:gd name="connsiteY0" fmla="*/ 355988 h 1927045"/>
                      <a:gd name="connsiteX1" fmla="*/ 914580 w 1174194"/>
                      <a:gd name="connsiteY1" fmla="*/ 101594 h 1927045"/>
                      <a:gd name="connsiteX2" fmla="*/ 1174194 w 1174194"/>
                      <a:gd name="connsiteY2" fmla="*/ 1013351 h 1927045"/>
                      <a:gd name="connsiteX3" fmla="*/ 527940 w 1174194"/>
                      <a:gd name="connsiteY3" fmla="*/ 1378507 h 1927045"/>
                      <a:gd name="connsiteX4" fmla="*/ 403503 w 1174194"/>
                      <a:gd name="connsiteY4" fmla="*/ 1761255 h 1927045"/>
                      <a:gd name="connsiteX5" fmla="*/ 171 w 1174194"/>
                      <a:gd name="connsiteY5" fmla="*/ 1753178 h 1927045"/>
                      <a:gd name="connsiteX6" fmla="*/ 114023 w 1174194"/>
                      <a:gd name="connsiteY6" fmla="*/ 1331625 h 1927045"/>
                      <a:gd name="connsiteX7" fmla="*/ 673166 w 1174194"/>
                      <a:gd name="connsiteY7" fmla="*/ 876068 h 1927045"/>
                      <a:gd name="connsiteX8" fmla="*/ 488356 w 1174194"/>
                      <a:gd name="connsiteY8" fmla="*/ 355988 h 1927045"/>
                      <a:gd name="connsiteX0" fmla="*/ 488374 w 1174212"/>
                      <a:gd name="connsiteY0" fmla="*/ 355988 h 1920012"/>
                      <a:gd name="connsiteX1" fmla="*/ 914598 w 1174212"/>
                      <a:gd name="connsiteY1" fmla="*/ 101594 h 1920012"/>
                      <a:gd name="connsiteX2" fmla="*/ 1174212 w 1174212"/>
                      <a:gd name="connsiteY2" fmla="*/ 1013351 h 1920012"/>
                      <a:gd name="connsiteX3" fmla="*/ 527958 w 1174212"/>
                      <a:gd name="connsiteY3" fmla="*/ 1378507 h 1920012"/>
                      <a:gd name="connsiteX4" fmla="*/ 403521 w 1174212"/>
                      <a:gd name="connsiteY4" fmla="*/ 1761255 h 1920012"/>
                      <a:gd name="connsiteX5" fmla="*/ 189 w 1174212"/>
                      <a:gd name="connsiteY5" fmla="*/ 1753178 h 1920012"/>
                      <a:gd name="connsiteX6" fmla="*/ 114041 w 1174212"/>
                      <a:gd name="connsiteY6" fmla="*/ 1331625 h 1920012"/>
                      <a:gd name="connsiteX7" fmla="*/ 673184 w 1174212"/>
                      <a:gd name="connsiteY7" fmla="*/ 876068 h 1920012"/>
                      <a:gd name="connsiteX8" fmla="*/ 488374 w 1174212"/>
                      <a:gd name="connsiteY8" fmla="*/ 355988 h 1920012"/>
                      <a:gd name="connsiteX0" fmla="*/ 488185 w 1174023"/>
                      <a:gd name="connsiteY0" fmla="*/ 355988 h 1909604"/>
                      <a:gd name="connsiteX1" fmla="*/ 914409 w 1174023"/>
                      <a:gd name="connsiteY1" fmla="*/ 101594 h 1909604"/>
                      <a:gd name="connsiteX2" fmla="*/ 1174023 w 1174023"/>
                      <a:gd name="connsiteY2" fmla="*/ 1013351 h 1909604"/>
                      <a:gd name="connsiteX3" fmla="*/ 527769 w 1174023"/>
                      <a:gd name="connsiteY3" fmla="*/ 1378507 h 1909604"/>
                      <a:gd name="connsiteX4" fmla="*/ 403332 w 1174023"/>
                      <a:gd name="connsiteY4" fmla="*/ 1761255 h 1909604"/>
                      <a:gd name="connsiteX5" fmla="*/ 0 w 1174023"/>
                      <a:gd name="connsiteY5" fmla="*/ 1753178 h 1909604"/>
                      <a:gd name="connsiteX6" fmla="*/ 113852 w 1174023"/>
                      <a:gd name="connsiteY6" fmla="*/ 1331625 h 1909604"/>
                      <a:gd name="connsiteX7" fmla="*/ 672995 w 1174023"/>
                      <a:gd name="connsiteY7" fmla="*/ 876068 h 1909604"/>
                      <a:gd name="connsiteX8" fmla="*/ 488185 w 1174023"/>
                      <a:gd name="connsiteY8" fmla="*/ 355988 h 1909604"/>
                      <a:gd name="connsiteX0" fmla="*/ 488185 w 1174023"/>
                      <a:gd name="connsiteY0" fmla="*/ 355988 h 1909604"/>
                      <a:gd name="connsiteX1" fmla="*/ 914409 w 1174023"/>
                      <a:gd name="connsiteY1" fmla="*/ 101594 h 1909604"/>
                      <a:gd name="connsiteX2" fmla="*/ 1174023 w 1174023"/>
                      <a:gd name="connsiteY2" fmla="*/ 1013351 h 1909604"/>
                      <a:gd name="connsiteX3" fmla="*/ 527769 w 1174023"/>
                      <a:gd name="connsiteY3" fmla="*/ 1378507 h 1909604"/>
                      <a:gd name="connsiteX4" fmla="*/ 403332 w 1174023"/>
                      <a:gd name="connsiteY4" fmla="*/ 1761255 h 1909604"/>
                      <a:gd name="connsiteX5" fmla="*/ 0 w 1174023"/>
                      <a:gd name="connsiteY5" fmla="*/ 1753178 h 1909604"/>
                      <a:gd name="connsiteX6" fmla="*/ 106630 w 1174023"/>
                      <a:gd name="connsiteY6" fmla="*/ 1331625 h 1909604"/>
                      <a:gd name="connsiteX7" fmla="*/ 672995 w 1174023"/>
                      <a:gd name="connsiteY7" fmla="*/ 876068 h 1909604"/>
                      <a:gd name="connsiteX8" fmla="*/ 488185 w 1174023"/>
                      <a:gd name="connsiteY8" fmla="*/ 355988 h 1909604"/>
                      <a:gd name="connsiteX0" fmla="*/ 488185 w 1174023"/>
                      <a:gd name="connsiteY0" fmla="*/ 355988 h 1909604"/>
                      <a:gd name="connsiteX1" fmla="*/ 914409 w 1174023"/>
                      <a:gd name="connsiteY1" fmla="*/ 101594 h 1909604"/>
                      <a:gd name="connsiteX2" fmla="*/ 1174023 w 1174023"/>
                      <a:gd name="connsiteY2" fmla="*/ 1013351 h 1909604"/>
                      <a:gd name="connsiteX3" fmla="*/ 527769 w 1174023"/>
                      <a:gd name="connsiteY3" fmla="*/ 1378507 h 1909604"/>
                      <a:gd name="connsiteX4" fmla="*/ 403332 w 1174023"/>
                      <a:gd name="connsiteY4" fmla="*/ 1761255 h 1909604"/>
                      <a:gd name="connsiteX5" fmla="*/ 0 w 1174023"/>
                      <a:gd name="connsiteY5" fmla="*/ 1753178 h 1909604"/>
                      <a:gd name="connsiteX6" fmla="*/ 106630 w 1174023"/>
                      <a:gd name="connsiteY6" fmla="*/ 1331625 h 1909604"/>
                      <a:gd name="connsiteX7" fmla="*/ 672995 w 1174023"/>
                      <a:gd name="connsiteY7" fmla="*/ 876068 h 1909604"/>
                      <a:gd name="connsiteX8" fmla="*/ 488185 w 1174023"/>
                      <a:gd name="connsiteY8" fmla="*/ 355988 h 1909604"/>
                      <a:gd name="connsiteX0" fmla="*/ 480963 w 1166801"/>
                      <a:gd name="connsiteY0" fmla="*/ 355988 h 1913943"/>
                      <a:gd name="connsiteX1" fmla="*/ 907187 w 1166801"/>
                      <a:gd name="connsiteY1" fmla="*/ 101594 h 1913943"/>
                      <a:gd name="connsiteX2" fmla="*/ 1166801 w 1166801"/>
                      <a:gd name="connsiteY2" fmla="*/ 1013351 h 1913943"/>
                      <a:gd name="connsiteX3" fmla="*/ 520547 w 1166801"/>
                      <a:gd name="connsiteY3" fmla="*/ 1378507 h 1913943"/>
                      <a:gd name="connsiteX4" fmla="*/ 396110 w 1166801"/>
                      <a:gd name="connsiteY4" fmla="*/ 1761255 h 1913943"/>
                      <a:gd name="connsiteX5" fmla="*/ 0 w 1166801"/>
                      <a:gd name="connsiteY5" fmla="*/ 1760908 h 1913943"/>
                      <a:gd name="connsiteX6" fmla="*/ 99408 w 1166801"/>
                      <a:gd name="connsiteY6" fmla="*/ 1331625 h 1913943"/>
                      <a:gd name="connsiteX7" fmla="*/ 665773 w 1166801"/>
                      <a:gd name="connsiteY7" fmla="*/ 876068 h 1913943"/>
                      <a:gd name="connsiteX8" fmla="*/ 480963 w 1166801"/>
                      <a:gd name="connsiteY8" fmla="*/ 355988 h 1913943"/>
                      <a:gd name="connsiteX0" fmla="*/ 480963 w 1166801"/>
                      <a:gd name="connsiteY0" fmla="*/ 355988 h 1913943"/>
                      <a:gd name="connsiteX1" fmla="*/ 907187 w 1166801"/>
                      <a:gd name="connsiteY1" fmla="*/ 101594 h 1913943"/>
                      <a:gd name="connsiteX2" fmla="*/ 1166801 w 1166801"/>
                      <a:gd name="connsiteY2" fmla="*/ 1013351 h 1913943"/>
                      <a:gd name="connsiteX3" fmla="*/ 520547 w 1166801"/>
                      <a:gd name="connsiteY3" fmla="*/ 1378507 h 1913943"/>
                      <a:gd name="connsiteX4" fmla="*/ 396110 w 1166801"/>
                      <a:gd name="connsiteY4" fmla="*/ 1761255 h 1913943"/>
                      <a:gd name="connsiteX5" fmla="*/ 0 w 1166801"/>
                      <a:gd name="connsiteY5" fmla="*/ 1760908 h 1913943"/>
                      <a:gd name="connsiteX6" fmla="*/ 99408 w 1166801"/>
                      <a:gd name="connsiteY6" fmla="*/ 1331625 h 1913943"/>
                      <a:gd name="connsiteX7" fmla="*/ 665773 w 1166801"/>
                      <a:gd name="connsiteY7" fmla="*/ 876068 h 1913943"/>
                      <a:gd name="connsiteX8" fmla="*/ 480963 w 1166801"/>
                      <a:gd name="connsiteY8" fmla="*/ 355988 h 1913943"/>
                      <a:gd name="connsiteX0" fmla="*/ 480963 w 1166801"/>
                      <a:gd name="connsiteY0" fmla="*/ 355988 h 1913943"/>
                      <a:gd name="connsiteX1" fmla="*/ 907187 w 1166801"/>
                      <a:gd name="connsiteY1" fmla="*/ 101594 h 1913943"/>
                      <a:gd name="connsiteX2" fmla="*/ 1166801 w 1166801"/>
                      <a:gd name="connsiteY2" fmla="*/ 1013351 h 1913943"/>
                      <a:gd name="connsiteX3" fmla="*/ 520547 w 1166801"/>
                      <a:gd name="connsiteY3" fmla="*/ 1378507 h 1913943"/>
                      <a:gd name="connsiteX4" fmla="*/ 396110 w 1166801"/>
                      <a:gd name="connsiteY4" fmla="*/ 1761255 h 1913943"/>
                      <a:gd name="connsiteX5" fmla="*/ 0 w 1166801"/>
                      <a:gd name="connsiteY5" fmla="*/ 1760908 h 1913943"/>
                      <a:gd name="connsiteX6" fmla="*/ 99408 w 1166801"/>
                      <a:gd name="connsiteY6" fmla="*/ 1331625 h 1913943"/>
                      <a:gd name="connsiteX7" fmla="*/ 665773 w 1166801"/>
                      <a:gd name="connsiteY7" fmla="*/ 876068 h 1913943"/>
                      <a:gd name="connsiteX8" fmla="*/ 480963 w 1166801"/>
                      <a:gd name="connsiteY8" fmla="*/ 355988 h 1913943"/>
                      <a:gd name="connsiteX0" fmla="*/ 477351 w 1163189"/>
                      <a:gd name="connsiteY0" fmla="*/ 355988 h 1912485"/>
                      <a:gd name="connsiteX1" fmla="*/ 903575 w 1163189"/>
                      <a:gd name="connsiteY1" fmla="*/ 101594 h 1912485"/>
                      <a:gd name="connsiteX2" fmla="*/ 1163189 w 1163189"/>
                      <a:gd name="connsiteY2" fmla="*/ 1013351 h 1912485"/>
                      <a:gd name="connsiteX3" fmla="*/ 516935 w 1163189"/>
                      <a:gd name="connsiteY3" fmla="*/ 1378507 h 1912485"/>
                      <a:gd name="connsiteX4" fmla="*/ 392498 w 1163189"/>
                      <a:gd name="connsiteY4" fmla="*/ 1761255 h 1912485"/>
                      <a:gd name="connsiteX5" fmla="*/ 0 w 1163189"/>
                      <a:gd name="connsiteY5" fmla="*/ 1758331 h 1912485"/>
                      <a:gd name="connsiteX6" fmla="*/ 95796 w 1163189"/>
                      <a:gd name="connsiteY6" fmla="*/ 1331625 h 1912485"/>
                      <a:gd name="connsiteX7" fmla="*/ 662161 w 1163189"/>
                      <a:gd name="connsiteY7" fmla="*/ 876068 h 1912485"/>
                      <a:gd name="connsiteX8" fmla="*/ 477351 w 1163189"/>
                      <a:gd name="connsiteY8" fmla="*/ 355988 h 1912485"/>
                      <a:gd name="connsiteX0" fmla="*/ 477351 w 1163189"/>
                      <a:gd name="connsiteY0" fmla="*/ 355988 h 1912485"/>
                      <a:gd name="connsiteX1" fmla="*/ 903575 w 1163189"/>
                      <a:gd name="connsiteY1" fmla="*/ 101594 h 1912485"/>
                      <a:gd name="connsiteX2" fmla="*/ 1163189 w 1163189"/>
                      <a:gd name="connsiteY2" fmla="*/ 1013351 h 1912485"/>
                      <a:gd name="connsiteX3" fmla="*/ 516935 w 1163189"/>
                      <a:gd name="connsiteY3" fmla="*/ 1378507 h 1912485"/>
                      <a:gd name="connsiteX4" fmla="*/ 392498 w 1163189"/>
                      <a:gd name="connsiteY4" fmla="*/ 1761255 h 1912485"/>
                      <a:gd name="connsiteX5" fmla="*/ 0 w 1163189"/>
                      <a:gd name="connsiteY5" fmla="*/ 1758331 h 1912485"/>
                      <a:gd name="connsiteX6" fmla="*/ 95796 w 1163189"/>
                      <a:gd name="connsiteY6" fmla="*/ 1331625 h 1912485"/>
                      <a:gd name="connsiteX7" fmla="*/ 662161 w 1163189"/>
                      <a:gd name="connsiteY7" fmla="*/ 876068 h 1912485"/>
                      <a:gd name="connsiteX8" fmla="*/ 477351 w 1163189"/>
                      <a:gd name="connsiteY8" fmla="*/ 355988 h 1912485"/>
                      <a:gd name="connsiteX0" fmla="*/ 477351 w 1163189"/>
                      <a:gd name="connsiteY0" fmla="*/ 355988 h 1912485"/>
                      <a:gd name="connsiteX1" fmla="*/ 903575 w 1163189"/>
                      <a:gd name="connsiteY1" fmla="*/ 101594 h 1912485"/>
                      <a:gd name="connsiteX2" fmla="*/ 1163189 w 1163189"/>
                      <a:gd name="connsiteY2" fmla="*/ 1013351 h 1912485"/>
                      <a:gd name="connsiteX3" fmla="*/ 516935 w 1163189"/>
                      <a:gd name="connsiteY3" fmla="*/ 1378507 h 1912485"/>
                      <a:gd name="connsiteX4" fmla="*/ 392498 w 1163189"/>
                      <a:gd name="connsiteY4" fmla="*/ 1761255 h 1912485"/>
                      <a:gd name="connsiteX5" fmla="*/ 0 w 1163189"/>
                      <a:gd name="connsiteY5" fmla="*/ 1758331 h 1912485"/>
                      <a:gd name="connsiteX6" fmla="*/ 95796 w 1163189"/>
                      <a:gd name="connsiteY6" fmla="*/ 1331625 h 1912485"/>
                      <a:gd name="connsiteX7" fmla="*/ 662161 w 1163189"/>
                      <a:gd name="connsiteY7" fmla="*/ 876068 h 1912485"/>
                      <a:gd name="connsiteX8" fmla="*/ 477351 w 1163189"/>
                      <a:gd name="connsiteY8" fmla="*/ 355988 h 1912485"/>
                      <a:gd name="connsiteX0" fmla="*/ 477351 w 1163189"/>
                      <a:gd name="connsiteY0" fmla="*/ 355988 h 1912485"/>
                      <a:gd name="connsiteX1" fmla="*/ 903575 w 1163189"/>
                      <a:gd name="connsiteY1" fmla="*/ 101594 h 1912485"/>
                      <a:gd name="connsiteX2" fmla="*/ 1163189 w 1163189"/>
                      <a:gd name="connsiteY2" fmla="*/ 1013351 h 1912485"/>
                      <a:gd name="connsiteX3" fmla="*/ 516935 w 1163189"/>
                      <a:gd name="connsiteY3" fmla="*/ 1378507 h 1912485"/>
                      <a:gd name="connsiteX4" fmla="*/ 392498 w 1163189"/>
                      <a:gd name="connsiteY4" fmla="*/ 1761255 h 1912485"/>
                      <a:gd name="connsiteX5" fmla="*/ 0 w 1163189"/>
                      <a:gd name="connsiteY5" fmla="*/ 1758331 h 1912485"/>
                      <a:gd name="connsiteX6" fmla="*/ 95796 w 1163189"/>
                      <a:gd name="connsiteY6" fmla="*/ 1331625 h 1912485"/>
                      <a:gd name="connsiteX7" fmla="*/ 662161 w 1163189"/>
                      <a:gd name="connsiteY7" fmla="*/ 876068 h 1912485"/>
                      <a:gd name="connsiteX8" fmla="*/ 477351 w 1163189"/>
                      <a:gd name="connsiteY8" fmla="*/ 355988 h 1912485"/>
                      <a:gd name="connsiteX0" fmla="*/ 477351 w 1163189"/>
                      <a:gd name="connsiteY0" fmla="*/ 355988 h 1906276"/>
                      <a:gd name="connsiteX1" fmla="*/ 903575 w 1163189"/>
                      <a:gd name="connsiteY1" fmla="*/ 101594 h 1906276"/>
                      <a:gd name="connsiteX2" fmla="*/ 1163189 w 1163189"/>
                      <a:gd name="connsiteY2" fmla="*/ 1013351 h 1906276"/>
                      <a:gd name="connsiteX3" fmla="*/ 516935 w 1163189"/>
                      <a:gd name="connsiteY3" fmla="*/ 1378507 h 1906276"/>
                      <a:gd name="connsiteX4" fmla="*/ 392498 w 1163189"/>
                      <a:gd name="connsiteY4" fmla="*/ 1761255 h 1906276"/>
                      <a:gd name="connsiteX5" fmla="*/ 0 w 1163189"/>
                      <a:gd name="connsiteY5" fmla="*/ 1758331 h 1906276"/>
                      <a:gd name="connsiteX6" fmla="*/ 95796 w 1163189"/>
                      <a:gd name="connsiteY6" fmla="*/ 1331625 h 1906276"/>
                      <a:gd name="connsiteX7" fmla="*/ 662161 w 1163189"/>
                      <a:gd name="connsiteY7" fmla="*/ 876068 h 1906276"/>
                      <a:gd name="connsiteX8" fmla="*/ 477351 w 1163189"/>
                      <a:gd name="connsiteY8" fmla="*/ 355988 h 1906276"/>
                      <a:gd name="connsiteX0" fmla="*/ 477351 w 1163189"/>
                      <a:gd name="connsiteY0" fmla="*/ 355988 h 1906276"/>
                      <a:gd name="connsiteX1" fmla="*/ 903575 w 1163189"/>
                      <a:gd name="connsiteY1" fmla="*/ 101594 h 1906276"/>
                      <a:gd name="connsiteX2" fmla="*/ 1163189 w 1163189"/>
                      <a:gd name="connsiteY2" fmla="*/ 1013351 h 1906276"/>
                      <a:gd name="connsiteX3" fmla="*/ 516935 w 1163189"/>
                      <a:gd name="connsiteY3" fmla="*/ 1378507 h 1906276"/>
                      <a:gd name="connsiteX4" fmla="*/ 392498 w 1163189"/>
                      <a:gd name="connsiteY4" fmla="*/ 1761255 h 1906276"/>
                      <a:gd name="connsiteX5" fmla="*/ 0 w 1163189"/>
                      <a:gd name="connsiteY5" fmla="*/ 1758331 h 1906276"/>
                      <a:gd name="connsiteX6" fmla="*/ 103019 w 1163189"/>
                      <a:gd name="connsiteY6" fmla="*/ 1339355 h 1906276"/>
                      <a:gd name="connsiteX7" fmla="*/ 662161 w 1163189"/>
                      <a:gd name="connsiteY7" fmla="*/ 876068 h 1906276"/>
                      <a:gd name="connsiteX8" fmla="*/ 477351 w 1163189"/>
                      <a:gd name="connsiteY8" fmla="*/ 355988 h 1906276"/>
                      <a:gd name="connsiteX0" fmla="*/ 477351 w 1163189"/>
                      <a:gd name="connsiteY0" fmla="*/ 355988 h 1906276"/>
                      <a:gd name="connsiteX1" fmla="*/ 903575 w 1163189"/>
                      <a:gd name="connsiteY1" fmla="*/ 101594 h 1906276"/>
                      <a:gd name="connsiteX2" fmla="*/ 1163189 w 1163189"/>
                      <a:gd name="connsiteY2" fmla="*/ 1013351 h 1906276"/>
                      <a:gd name="connsiteX3" fmla="*/ 516935 w 1163189"/>
                      <a:gd name="connsiteY3" fmla="*/ 1378507 h 1906276"/>
                      <a:gd name="connsiteX4" fmla="*/ 392498 w 1163189"/>
                      <a:gd name="connsiteY4" fmla="*/ 1761255 h 1906276"/>
                      <a:gd name="connsiteX5" fmla="*/ 0 w 1163189"/>
                      <a:gd name="connsiteY5" fmla="*/ 1758331 h 1906276"/>
                      <a:gd name="connsiteX6" fmla="*/ 103019 w 1163189"/>
                      <a:gd name="connsiteY6" fmla="*/ 1339355 h 1906276"/>
                      <a:gd name="connsiteX7" fmla="*/ 662161 w 1163189"/>
                      <a:gd name="connsiteY7" fmla="*/ 876068 h 1906276"/>
                      <a:gd name="connsiteX8" fmla="*/ 477351 w 1163189"/>
                      <a:gd name="connsiteY8" fmla="*/ 355988 h 1906276"/>
                      <a:gd name="connsiteX0" fmla="*/ 452072 w 1137910"/>
                      <a:gd name="connsiteY0" fmla="*/ 355988 h 1906276"/>
                      <a:gd name="connsiteX1" fmla="*/ 878296 w 1137910"/>
                      <a:gd name="connsiteY1" fmla="*/ 101594 h 1906276"/>
                      <a:gd name="connsiteX2" fmla="*/ 1137910 w 1137910"/>
                      <a:gd name="connsiteY2" fmla="*/ 1013351 h 1906276"/>
                      <a:gd name="connsiteX3" fmla="*/ 491656 w 1137910"/>
                      <a:gd name="connsiteY3" fmla="*/ 1378507 h 1906276"/>
                      <a:gd name="connsiteX4" fmla="*/ 367219 w 1137910"/>
                      <a:gd name="connsiteY4" fmla="*/ 1761255 h 1906276"/>
                      <a:gd name="connsiteX5" fmla="*/ 0 w 1137910"/>
                      <a:gd name="connsiteY5" fmla="*/ 1758331 h 1906276"/>
                      <a:gd name="connsiteX6" fmla="*/ 77740 w 1137910"/>
                      <a:gd name="connsiteY6" fmla="*/ 1339355 h 1906276"/>
                      <a:gd name="connsiteX7" fmla="*/ 636882 w 1137910"/>
                      <a:gd name="connsiteY7" fmla="*/ 876068 h 1906276"/>
                      <a:gd name="connsiteX8" fmla="*/ 452072 w 1137910"/>
                      <a:gd name="connsiteY8" fmla="*/ 355988 h 1906276"/>
                      <a:gd name="connsiteX0" fmla="*/ 452072 w 1137910"/>
                      <a:gd name="connsiteY0" fmla="*/ 355988 h 1906276"/>
                      <a:gd name="connsiteX1" fmla="*/ 878296 w 1137910"/>
                      <a:gd name="connsiteY1" fmla="*/ 101594 h 1906276"/>
                      <a:gd name="connsiteX2" fmla="*/ 1137910 w 1137910"/>
                      <a:gd name="connsiteY2" fmla="*/ 1013351 h 1906276"/>
                      <a:gd name="connsiteX3" fmla="*/ 491656 w 1137910"/>
                      <a:gd name="connsiteY3" fmla="*/ 1378507 h 1906276"/>
                      <a:gd name="connsiteX4" fmla="*/ 367219 w 1137910"/>
                      <a:gd name="connsiteY4" fmla="*/ 1761255 h 1906276"/>
                      <a:gd name="connsiteX5" fmla="*/ 0 w 1137910"/>
                      <a:gd name="connsiteY5" fmla="*/ 1758331 h 1906276"/>
                      <a:gd name="connsiteX6" fmla="*/ 77740 w 1137910"/>
                      <a:gd name="connsiteY6" fmla="*/ 1339355 h 1906276"/>
                      <a:gd name="connsiteX7" fmla="*/ 636882 w 1137910"/>
                      <a:gd name="connsiteY7" fmla="*/ 876068 h 1906276"/>
                      <a:gd name="connsiteX8" fmla="*/ 452072 w 1137910"/>
                      <a:gd name="connsiteY8" fmla="*/ 355988 h 1906276"/>
                      <a:gd name="connsiteX0" fmla="*/ 452072 w 1137910"/>
                      <a:gd name="connsiteY0" fmla="*/ 355988 h 1906276"/>
                      <a:gd name="connsiteX1" fmla="*/ 878296 w 1137910"/>
                      <a:gd name="connsiteY1" fmla="*/ 101594 h 1906276"/>
                      <a:gd name="connsiteX2" fmla="*/ 1137910 w 1137910"/>
                      <a:gd name="connsiteY2" fmla="*/ 1013351 h 1906276"/>
                      <a:gd name="connsiteX3" fmla="*/ 491656 w 1137910"/>
                      <a:gd name="connsiteY3" fmla="*/ 1378507 h 1906276"/>
                      <a:gd name="connsiteX4" fmla="*/ 367219 w 1137910"/>
                      <a:gd name="connsiteY4" fmla="*/ 1761255 h 1906276"/>
                      <a:gd name="connsiteX5" fmla="*/ 0 w 1137910"/>
                      <a:gd name="connsiteY5" fmla="*/ 1758331 h 1906276"/>
                      <a:gd name="connsiteX6" fmla="*/ 77740 w 1137910"/>
                      <a:gd name="connsiteY6" fmla="*/ 1339355 h 1906276"/>
                      <a:gd name="connsiteX7" fmla="*/ 636882 w 1137910"/>
                      <a:gd name="connsiteY7" fmla="*/ 876068 h 1906276"/>
                      <a:gd name="connsiteX8" fmla="*/ 452072 w 1137910"/>
                      <a:gd name="connsiteY8" fmla="*/ 355988 h 1906276"/>
                      <a:gd name="connsiteX0" fmla="*/ 452072 w 1137910"/>
                      <a:gd name="connsiteY0" fmla="*/ 355988 h 1911714"/>
                      <a:gd name="connsiteX1" fmla="*/ 878296 w 1137910"/>
                      <a:gd name="connsiteY1" fmla="*/ 101594 h 1911714"/>
                      <a:gd name="connsiteX2" fmla="*/ 1137910 w 1137910"/>
                      <a:gd name="connsiteY2" fmla="*/ 1013351 h 1911714"/>
                      <a:gd name="connsiteX3" fmla="*/ 491656 w 1137910"/>
                      <a:gd name="connsiteY3" fmla="*/ 1378507 h 1911714"/>
                      <a:gd name="connsiteX4" fmla="*/ 367219 w 1137910"/>
                      <a:gd name="connsiteY4" fmla="*/ 1761255 h 1911714"/>
                      <a:gd name="connsiteX5" fmla="*/ 0 w 1137910"/>
                      <a:gd name="connsiteY5" fmla="*/ 1758331 h 1911714"/>
                      <a:gd name="connsiteX6" fmla="*/ 77740 w 1137910"/>
                      <a:gd name="connsiteY6" fmla="*/ 1339355 h 1911714"/>
                      <a:gd name="connsiteX7" fmla="*/ 636882 w 1137910"/>
                      <a:gd name="connsiteY7" fmla="*/ 876068 h 1911714"/>
                      <a:gd name="connsiteX8" fmla="*/ 452072 w 1137910"/>
                      <a:gd name="connsiteY8" fmla="*/ 355988 h 1911714"/>
                      <a:gd name="connsiteX0" fmla="*/ 452072 w 1137910"/>
                      <a:gd name="connsiteY0" fmla="*/ 355988 h 1897831"/>
                      <a:gd name="connsiteX1" fmla="*/ 878296 w 1137910"/>
                      <a:gd name="connsiteY1" fmla="*/ 101594 h 1897831"/>
                      <a:gd name="connsiteX2" fmla="*/ 1137910 w 1137910"/>
                      <a:gd name="connsiteY2" fmla="*/ 1013351 h 1897831"/>
                      <a:gd name="connsiteX3" fmla="*/ 491656 w 1137910"/>
                      <a:gd name="connsiteY3" fmla="*/ 1378507 h 1897831"/>
                      <a:gd name="connsiteX4" fmla="*/ 367219 w 1137910"/>
                      <a:gd name="connsiteY4" fmla="*/ 1761255 h 1897831"/>
                      <a:gd name="connsiteX5" fmla="*/ 0 w 1137910"/>
                      <a:gd name="connsiteY5" fmla="*/ 1758331 h 1897831"/>
                      <a:gd name="connsiteX6" fmla="*/ 77740 w 1137910"/>
                      <a:gd name="connsiteY6" fmla="*/ 1339355 h 1897831"/>
                      <a:gd name="connsiteX7" fmla="*/ 636882 w 1137910"/>
                      <a:gd name="connsiteY7" fmla="*/ 876068 h 1897831"/>
                      <a:gd name="connsiteX8" fmla="*/ 452072 w 1137910"/>
                      <a:gd name="connsiteY8" fmla="*/ 355988 h 1897831"/>
                      <a:gd name="connsiteX0" fmla="*/ 452072 w 1137910"/>
                      <a:gd name="connsiteY0" fmla="*/ 355988 h 1897831"/>
                      <a:gd name="connsiteX1" fmla="*/ 878296 w 1137910"/>
                      <a:gd name="connsiteY1" fmla="*/ 101594 h 1897831"/>
                      <a:gd name="connsiteX2" fmla="*/ 1137910 w 1137910"/>
                      <a:gd name="connsiteY2" fmla="*/ 1013351 h 1897831"/>
                      <a:gd name="connsiteX3" fmla="*/ 477210 w 1137910"/>
                      <a:gd name="connsiteY3" fmla="*/ 1373354 h 1897831"/>
                      <a:gd name="connsiteX4" fmla="*/ 367219 w 1137910"/>
                      <a:gd name="connsiteY4" fmla="*/ 1761255 h 1897831"/>
                      <a:gd name="connsiteX5" fmla="*/ 0 w 1137910"/>
                      <a:gd name="connsiteY5" fmla="*/ 1758331 h 1897831"/>
                      <a:gd name="connsiteX6" fmla="*/ 77740 w 1137910"/>
                      <a:gd name="connsiteY6" fmla="*/ 1339355 h 1897831"/>
                      <a:gd name="connsiteX7" fmla="*/ 636882 w 1137910"/>
                      <a:gd name="connsiteY7" fmla="*/ 876068 h 1897831"/>
                      <a:gd name="connsiteX8" fmla="*/ 452072 w 1137910"/>
                      <a:gd name="connsiteY8" fmla="*/ 355988 h 1897831"/>
                      <a:gd name="connsiteX0" fmla="*/ 452072 w 1137910"/>
                      <a:gd name="connsiteY0" fmla="*/ 355988 h 1897831"/>
                      <a:gd name="connsiteX1" fmla="*/ 878296 w 1137910"/>
                      <a:gd name="connsiteY1" fmla="*/ 101594 h 1897831"/>
                      <a:gd name="connsiteX2" fmla="*/ 1137910 w 1137910"/>
                      <a:gd name="connsiteY2" fmla="*/ 1013351 h 1897831"/>
                      <a:gd name="connsiteX3" fmla="*/ 477210 w 1137910"/>
                      <a:gd name="connsiteY3" fmla="*/ 1373354 h 1897831"/>
                      <a:gd name="connsiteX4" fmla="*/ 367219 w 1137910"/>
                      <a:gd name="connsiteY4" fmla="*/ 1761255 h 1897831"/>
                      <a:gd name="connsiteX5" fmla="*/ 0 w 1137910"/>
                      <a:gd name="connsiteY5" fmla="*/ 1758331 h 1897831"/>
                      <a:gd name="connsiteX6" fmla="*/ 77740 w 1137910"/>
                      <a:gd name="connsiteY6" fmla="*/ 1339355 h 1897831"/>
                      <a:gd name="connsiteX7" fmla="*/ 636882 w 1137910"/>
                      <a:gd name="connsiteY7" fmla="*/ 876068 h 1897831"/>
                      <a:gd name="connsiteX8" fmla="*/ 452072 w 1137910"/>
                      <a:gd name="connsiteY8" fmla="*/ 355988 h 1897831"/>
                      <a:gd name="connsiteX0" fmla="*/ 452072 w 1137910"/>
                      <a:gd name="connsiteY0" fmla="*/ 355988 h 1897831"/>
                      <a:gd name="connsiteX1" fmla="*/ 878296 w 1137910"/>
                      <a:gd name="connsiteY1" fmla="*/ 101594 h 1897831"/>
                      <a:gd name="connsiteX2" fmla="*/ 1137910 w 1137910"/>
                      <a:gd name="connsiteY2" fmla="*/ 1013351 h 1897831"/>
                      <a:gd name="connsiteX3" fmla="*/ 477210 w 1137910"/>
                      <a:gd name="connsiteY3" fmla="*/ 1373354 h 1897831"/>
                      <a:gd name="connsiteX4" fmla="*/ 367219 w 1137910"/>
                      <a:gd name="connsiteY4" fmla="*/ 1761255 h 1897831"/>
                      <a:gd name="connsiteX5" fmla="*/ 0 w 1137910"/>
                      <a:gd name="connsiteY5" fmla="*/ 1758331 h 1897831"/>
                      <a:gd name="connsiteX6" fmla="*/ 77740 w 1137910"/>
                      <a:gd name="connsiteY6" fmla="*/ 1339355 h 1897831"/>
                      <a:gd name="connsiteX7" fmla="*/ 636882 w 1137910"/>
                      <a:gd name="connsiteY7" fmla="*/ 876068 h 1897831"/>
                      <a:gd name="connsiteX8" fmla="*/ 452072 w 1137910"/>
                      <a:gd name="connsiteY8" fmla="*/ 355988 h 1897831"/>
                      <a:gd name="connsiteX0" fmla="*/ 452072 w 1137910"/>
                      <a:gd name="connsiteY0" fmla="*/ 355988 h 1897831"/>
                      <a:gd name="connsiteX1" fmla="*/ 878296 w 1137910"/>
                      <a:gd name="connsiteY1" fmla="*/ 101594 h 1897831"/>
                      <a:gd name="connsiteX2" fmla="*/ 1137910 w 1137910"/>
                      <a:gd name="connsiteY2" fmla="*/ 1013351 h 1897831"/>
                      <a:gd name="connsiteX3" fmla="*/ 477210 w 1137910"/>
                      <a:gd name="connsiteY3" fmla="*/ 1373354 h 1897831"/>
                      <a:gd name="connsiteX4" fmla="*/ 367219 w 1137910"/>
                      <a:gd name="connsiteY4" fmla="*/ 1761255 h 1897831"/>
                      <a:gd name="connsiteX5" fmla="*/ 0 w 1137910"/>
                      <a:gd name="connsiteY5" fmla="*/ 1758331 h 1897831"/>
                      <a:gd name="connsiteX6" fmla="*/ 77740 w 1137910"/>
                      <a:gd name="connsiteY6" fmla="*/ 1339355 h 1897831"/>
                      <a:gd name="connsiteX7" fmla="*/ 636882 w 1137910"/>
                      <a:gd name="connsiteY7" fmla="*/ 876068 h 1897831"/>
                      <a:gd name="connsiteX8" fmla="*/ 452072 w 1137910"/>
                      <a:gd name="connsiteY8" fmla="*/ 355988 h 189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7910" h="1897831">
                        <a:moveTo>
                          <a:pt x="452072" y="355988"/>
                        </a:moveTo>
                        <a:cubicBezTo>
                          <a:pt x="389709" y="95874"/>
                          <a:pt x="722278" y="-141824"/>
                          <a:pt x="878296" y="101594"/>
                        </a:cubicBezTo>
                        <a:cubicBezTo>
                          <a:pt x="973242" y="241675"/>
                          <a:pt x="1122263" y="613745"/>
                          <a:pt x="1137910" y="1013351"/>
                        </a:cubicBezTo>
                        <a:cubicBezTo>
                          <a:pt x="1106573" y="1239054"/>
                          <a:pt x="560518" y="1172691"/>
                          <a:pt x="477210" y="1373354"/>
                        </a:cubicBezTo>
                        <a:cubicBezTo>
                          <a:pt x="411954" y="1532128"/>
                          <a:pt x="426836" y="1559796"/>
                          <a:pt x="367219" y="1761255"/>
                        </a:cubicBezTo>
                        <a:cubicBezTo>
                          <a:pt x="316829" y="1940714"/>
                          <a:pt x="942" y="1946966"/>
                          <a:pt x="0" y="1758331"/>
                        </a:cubicBezTo>
                        <a:cubicBezTo>
                          <a:pt x="16494" y="1612664"/>
                          <a:pt x="57768" y="1400847"/>
                          <a:pt x="77740" y="1339355"/>
                        </a:cubicBezTo>
                        <a:cubicBezTo>
                          <a:pt x="117418" y="1112460"/>
                          <a:pt x="474948" y="1004013"/>
                          <a:pt x="636882" y="876068"/>
                        </a:cubicBezTo>
                        <a:cubicBezTo>
                          <a:pt x="675859" y="682434"/>
                          <a:pt x="435005" y="492455"/>
                          <a:pt x="452072" y="355988"/>
                        </a:cubicBezTo>
                        <a:close/>
                      </a:path>
                    </a:pathLst>
                  </a:custGeom>
                  <a:solidFill>
                    <a:schemeClr val="tx2">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latin typeface="Cambria" panose="02040503050406030204" pitchFamily="18" charset="0"/>
                      <a:ea typeface="Cambria" panose="02040503050406030204" pitchFamily="18" charset="0"/>
                      <a:cs typeface="Arial" panose="020B0604020202020204" pitchFamily="34" charset="0"/>
                    </a:endParaRPr>
                  </a:p>
                </p:txBody>
              </p:sp>
            </p:grpSp>
            <p:sp>
              <p:nvSpPr>
                <p:cNvPr id="46" name="Oval 45">
                  <a:extLst>
                    <a:ext uri="{FF2B5EF4-FFF2-40B4-BE49-F238E27FC236}">
                      <a16:creationId xmlns:a16="http://schemas.microsoft.com/office/drawing/2014/main" id="{12B106F5-CE05-46C0-B04B-BAF62C5C81B3}"/>
                    </a:ext>
                  </a:extLst>
                </p:cNvPr>
                <p:cNvSpPr/>
                <p:nvPr/>
              </p:nvSpPr>
              <p:spPr>
                <a:xfrm>
                  <a:off x="6785305" y="3825187"/>
                  <a:ext cx="1541429" cy="139006"/>
                </a:xfrm>
                <a:prstGeom prst="ellipse">
                  <a:avLst/>
                </a:prstGeom>
                <a:gradFill>
                  <a:gsLst>
                    <a:gs pos="0">
                      <a:schemeClr val="tx2">
                        <a:alpha val="48000"/>
                      </a:schemeClr>
                    </a:gs>
                    <a:gs pos="100000">
                      <a:schemeClr val="tx2">
                        <a:alpha val="0"/>
                      </a:schemeClr>
                    </a:gs>
                  </a:gsLst>
                  <a:path path="shape">
                    <a:fillToRect l="50000" t="50000" r="50000" b="50000"/>
                  </a:path>
                </a:gradFill>
                <a:ln w="12700" cap="flat" cmpd="sng" algn="ctr">
                  <a:noFill/>
                  <a:prstDash val="solid"/>
                  <a:miter lim="800000"/>
                </a:ln>
                <a:effectLst/>
              </p:spPr>
              <p:txBody>
                <a:bodyPr rtlCol="0" anchor="ctr"/>
                <a:lstStyle/>
                <a:p>
                  <a:pPr algn="ctr">
                    <a:defRPr/>
                  </a:pPr>
                  <a:endParaRPr lang="en-US" sz="2400" kern="0" dirty="0">
                    <a:solidFill>
                      <a:schemeClr val="bg1"/>
                    </a:solidFill>
                    <a:latin typeface="Cambria" panose="02040503050406030204" pitchFamily="18" charset="0"/>
                    <a:ea typeface="Cambria" panose="02040503050406030204" pitchFamily="18" charset="0"/>
                  </a:endParaRPr>
                </a:p>
              </p:txBody>
            </p:sp>
          </p:grpSp>
        </p:grpSp>
      </p:grpSp>
      <p:grpSp>
        <p:nvGrpSpPr>
          <p:cNvPr id="51" name="Group 50">
            <a:extLst>
              <a:ext uri="{FF2B5EF4-FFF2-40B4-BE49-F238E27FC236}">
                <a16:creationId xmlns:a16="http://schemas.microsoft.com/office/drawing/2014/main" id="{6D6097E2-CE4F-4678-9A03-78B15B111855}"/>
              </a:ext>
              <a:ext uri="{C183D7F6-B498-43B3-948B-1728B52AA6E4}">
                <adec:decorative xmlns:adec="http://schemas.microsoft.com/office/drawing/2017/decorative" val="1"/>
              </a:ext>
            </a:extLst>
          </p:cNvPr>
          <p:cNvGrpSpPr/>
          <p:nvPr/>
        </p:nvGrpSpPr>
        <p:grpSpPr>
          <a:xfrm>
            <a:off x="479376" y="2004102"/>
            <a:ext cx="2955019" cy="400840"/>
            <a:chOff x="1447800" y="1840676"/>
            <a:chExt cx="2324643" cy="400840"/>
          </a:xfrm>
        </p:grpSpPr>
        <p:cxnSp>
          <p:nvCxnSpPr>
            <p:cNvPr id="52" name="Straight Connector 51">
              <a:extLst>
                <a:ext uri="{FF2B5EF4-FFF2-40B4-BE49-F238E27FC236}">
                  <a16:creationId xmlns:a16="http://schemas.microsoft.com/office/drawing/2014/main" id="{54CBC9AF-EF21-45AF-BF84-44DA138872E1}"/>
                </a:ext>
              </a:extLst>
            </p:cNvPr>
            <p:cNvCxnSpPr>
              <a:cxnSpLocks/>
            </p:cNvCxnSpPr>
            <p:nvPr/>
          </p:nvCxnSpPr>
          <p:spPr>
            <a:xfrm flipH="1" flipV="1">
              <a:off x="3371603" y="1840676"/>
              <a:ext cx="400840" cy="400840"/>
            </a:xfrm>
            <a:prstGeom prst="line">
              <a:avLst/>
            </a:prstGeom>
            <a:ln w="19050">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568CC79-974F-418E-8BD4-DB04D4368B57}"/>
                </a:ext>
              </a:extLst>
            </p:cNvPr>
            <p:cNvCxnSpPr/>
            <p:nvPr/>
          </p:nvCxnSpPr>
          <p:spPr>
            <a:xfrm>
              <a:off x="1447800" y="1840676"/>
              <a:ext cx="1922814" cy="0"/>
            </a:xfrm>
            <a:prstGeom prst="line">
              <a:avLst/>
            </a:prstGeom>
            <a:ln w="19050">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55" name="Group 54">
            <a:extLst>
              <a:ext uri="{FF2B5EF4-FFF2-40B4-BE49-F238E27FC236}">
                <a16:creationId xmlns:a16="http://schemas.microsoft.com/office/drawing/2014/main" id="{811732B8-24D2-45F3-9414-E2CDBD16B43F}"/>
              </a:ext>
              <a:ext uri="{C183D7F6-B498-43B3-948B-1728B52AA6E4}">
                <adec:decorative xmlns:adec="http://schemas.microsoft.com/office/drawing/2017/decorative" val="1"/>
              </a:ext>
            </a:extLst>
          </p:cNvPr>
          <p:cNvGrpSpPr/>
          <p:nvPr/>
        </p:nvGrpSpPr>
        <p:grpSpPr>
          <a:xfrm flipH="1">
            <a:off x="6457757" y="1751553"/>
            <a:ext cx="5027561" cy="381000"/>
            <a:chOff x="1447800" y="1840676"/>
            <a:chExt cx="2304803" cy="381000"/>
          </a:xfrm>
        </p:grpSpPr>
        <p:cxnSp>
          <p:nvCxnSpPr>
            <p:cNvPr id="56" name="Straight Connector 55">
              <a:extLst>
                <a:ext uri="{FF2B5EF4-FFF2-40B4-BE49-F238E27FC236}">
                  <a16:creationId xmlns:a16="http://schemas.microsoft.com/office/drawing/2014/main" id="{2C3AB5E7-AF98-4C3C-AB12-BCBDF759C5C7}"/>
                </a:ext>
              </a:extLst>
            </p:cNvPr>
            <p:cNvCxnSpPr/>
            <p:nvPr/>
          </p:nvCxnSpPr>
          <p:spPr>
            <a:xfrm flipH="1" flipV="1">
              <a:off x="3371603" y="1840676"/>
              <a:ext cx="381000" cy="381000"/>
            </a:xfrm>
            <a:prstGeom prst="line">
              <a:avLst/>
            </a:prstGeom>
            <a:ln w="19050">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18553D88-92F6-4C76-BF6A-23558A5C1C04}"/>
                </a:ext>
              </a:extLst>
            </p:cNvPr>
            <p:cNvCxnSpPr/>
            <p:nvPr/>
          </p:nvCxnSpPr>
          <p:spPr>
            <a:xfrm>
              <a:off x="1447800" y="1840676"/>
              <a:ext cx="1922814" cy="0"/>
            </a:xfrm>
            <a:prstGeom prst="line">
              <a:avLst/>
            </a:prstGeom>
            <a:ln w="19050">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59" name="Group 58">
            <a:extLst>
              <a:ext uri="{FF2B5EF4-FFF2-40B4-BE49-F238E27FC236}">
                <a16:creationId xmlns:a16="http://schemas.microsoft.com/office/drawing/2014/main" id="{D41E190E-484A-47BD-B0E7-45E40D240339}"/>
              </a:ext>
              <a:ext uri="{C183D7F6-B498-43B3-948B-1728B52AA6E4}">
                <adec:decorative xmlns:adec="http://schemas.microsoft.com/office/drawing/2017/decorative" val="1"/>
              </a:ext>
            </a:extLst>
          </p:cNvPr>
          <p:cNvGrpSpPr/>
          <p:nvPr/>
        </p:nvGrpSpPr>
        <p:grpSpPr>
          <a:xfrm flipH="1">
            <a:off x="8295267" y="3967885"/>
            <a:ext cx="3561372" cy="381000"/>
            <a:chOff x="1447800" y="1840676"/>
            <a:chExt cx="2304803" cy="381000"/>
          </a:xfrm>
        </p:grpSpPr>
        <p:cxnSp>
          <p:nvCxnSpPr>
            <p:cNvPr id="60" name="Straight Connector 59">
              <a:extLst>
                <a:ext uri="{FF2B5EF4-FFF2-40B4-BE49-F238E27FC236}">
                  <a16:creationId xmlns:a16="http://schemas.microsoft.com/office/drawing/2014/main" id="{D91761F8-3F82-4C08-A697-EFDC75830725}"/>
                </a:ext>
              </a:extLst>
            </p:cNvPr>
            <p:cNvCxnSpPr/>
            <p:nvPr/>
          </p:nvCxnSpPr>
          <p:spPr>
            <a:xfrm flipH="1" flipV="1">
              <a:off x="3371603" y="1840676"/>
              <a:ext cx="381000" cy="381000"/>
            </a:xfrm>
            <a:prstGeom prst="line">
              <a:avLst/>
            </a:prstGeom>
            <a:ln w="19050">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0A6EEFCA-2645-4C39-9312-7A7531FCF9D9}"/>
                </a:ext>
              </a:extLst>
            </p:cNvPr>
            <p:cNvCxnSpPr/>
            <p:nvPr/>
          </p:nvCxnSpPr>
          <p:spPr>
            <a:xfrm>
              <a:off x="1447800" y="1840676"/>
              <a:ext cx="1922814" cy="0"/>
            </a:xfrm>
            <a:prstGeom prst="line">
              <a:avLst/>
            </a:prstGeom>
            <a:ln w="19050">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75461AF0-4107-4255-845C-505646D9B75A}"/>
              </a:ext>
              <a:ext uri="{C183D7F6-B498-43B3-948B-1728B52AA6E4}">
                <adec:decorative xmlns:adec="http://schemas.microsoft.com/office/drawing/2017/decorative" val="1"/>
              </a:ext>
            </a:extLst>
          </p:cNvPr>
          <p:cNvGrpSpPr/>
          <p:nvPr/>
        </p:nvGrpSpPr>
        <p:grpSpPr>
          <a:xfrm flipV="1">
            <a:off x="1246911" y="4678820"/>
            <a:ext cx="4226072" cy="680298"/>
            <a:chOff x="-174171" y="1840676"/>
            <a:chExt cx="4226072" cy="680298"/>
          </a:xfrm>
        </p:grpSpPr>
        <p:cxnSp>
          <p:nvCxnSpPr>
            <p:cNvPr id="64" name="Straight Connector 63">
              <a:extLst>
                <a:ext uri="{FF2B5EF4-FFF2-40B4-BE49-F238E27FC236}">
                  <a16:creationId xmlns:a16="http://schemas.microsoft.com/office/drawing/2014/main" id="{B6033460-F5DA-4101-8540-4639AA3A2DA8}"/>
                </a:ext>
              </a:extLst>
            </p:cNvPr>
            <p:cNvCxnSpPr/>
            <p:nvPr/>
          </p:nvCxnSpPr>
          <p:spPr>
            <a:xfrm flipH="1" flipV="1">
              <a:off x="3371603" y="1840676"/>
              <a:ext cx="680298" cy="680298"/>
            </a:xfrm>
            <a:prstGeom prst="line">
              <a:avLst/>
            </a:prstGeom>
            <a:ln w="19050">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671D5935-037D-4739-97E0-6C27658EB4B0}"/>
                </a:ext>
              </a:extLst>
            </p:cNvPr>
            <p:cNvCxnSpPr/>
            <p:nvPr/>
          </p:nvCxnSpPr>
          <p:spPr>
            <a:xfrm flipV="1">
              <a:off x="-174171" y="1840676"/>
              <a:ext cx="3544785" cy="0"/>
            </a:xfrm>
            <a:prstGeom prst="line">
              <a:avLst/>
            </a:prstGeom>
            <a:ln w="19050">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sp>
        <p:nvSpPr>
          <p:cNvPr id="62" name="Rectangle 61">
            <a:extLst>
              <a:ext uri="{FF2B5EF4-FFF2-40B4-BE49-F238E27FC236}">
                <a16:creationId xmlns:a16="http://schemas.microsoft.com/office/drawing/2014/main" id="{1043EAF4-B1F1-4615-B8E3-AEC6EB0FDF6E}"/>
              </a:ext>
            </a:extLst>
          </p:cNvPr>
          <p:cNvSpPr/>
          <p:nvPr/>
        </p:nvSpPr>
        <p:spPr>
          <a:xfrm flipH="1">
            <a:off x="8837658" y="3483905"/>
            <a:ext cx="3235006" cy="1169231"/>
          </a:xfrm>
          <a:prstGeom prst="rect">
            <a:avLst/>
          </a:prstGeom>
          <a:ln w="6350">
            <a:noFill/>
          </a:ln>
        </p:spPr>
        <p:txBody>
          <a:bodyPr wrap="square">
            <a:spAutoFit/>
          </a:bodyPr>
          <a:lstStyle/>
          <a:p>
            <a:r>
              <a:rPr lang="en-US" b="1" dirty="0">
                <a:solidFill>
                  <a:schemeClr val="tx1">
                    <a:lumMod val="95000"/>
                    <a:lumOff val="5000"/>
                  </a:schemeClr>
                </a:solidFill>
                <a:latin typeface="Cambria" panose="02040503050406030204" pitchFamily="18" charset="0"/>
                <a:ea typeface="Cambria" panose="02040503050406030204" pitchFamily="18" charset="0"/>
                <a:cs typeface="Cardo" panose="02020600000000000000" pitchFamily="18" charset="-79"/>
              </a:rPr>
              <a:t>Devil is in the details</a:t>
            </a:r>
          </a:p>
          <a:p>
            <a:pPr algn="l"/>
            <a:r>
              <a:rPr lang="en-US" sz="1600" dirty="0">
                <a:solidFill>
                  <a:schemeClr val="tx1">
                    <a:lumMod val="95000"/>
                    <a:lumOff val="5000"/>
                  </a:schemeClr>
                </a:solidFill>
                <a:latin typeface="Cambria" panose="02040503050406030204" pitchFamily="18" charset="0"/>
                <a:ea typeface="Cambria" panose="02040503050406030204" pitchFamily="18" charset="0"/>
                <a:cs typeface="Cardo" panose="02020600000000000000" pitchFamily="18" charset="-79"/>
              </a:rPr>
              <a:t>Materials accompanied with an instructor kit have more value</a:t>
            </a:r>
            <a:endParaRPr lang="en-US" sz="1600" dirty="0">
              <a:solidFill>
                <a:sysClr val="windowText" lastClr="000000"/>
              </a:solidFill>
            </a:endParaRPr>
          </a:p>
        </p:txBody>
      </p:sp>
      <p:sp>
        <p:nvSpPr>
          <p:cNvPr id="17" name="Rectangle 16">
            <a:extLst>
              <a:ext uri="{FF2B5EF4-FFF2-40B4-BE49-F238E27FC236}">
                <a16:creationId xmlns:a16="http://schemas.microsoft.com/office/drawing/2014/main" id="{BF44F2C2-C5EB-4961-AF3E-F27C87BFC8EC}"/>
              </a:ext>
            </a:extLst>
          </p:cNvPr>
          <p:cNvSpPr/>
          <p:nvPr/>
        </p:nvSpPr>
        <p:spPr>
          <a:xfrm rot="5400000">
            <a:off x="6895617" y="4781937"/>
            <a:ext cx="1340752" cy="427681"/>
          </a:xfrm>
          <a:prstGeom prst="rect">
            <a:avLst/>
          </a:prstGeom>
        </p:spPr>
        <p:txBody>
          <a:bodyPr wrap="none">
            <a:spAutoFit/>
          </a:bodyPr>
          <a:lstStyle/>
          <a:p>
            <a:pPr algn="ctr"/>
            <a:r>
              <a:rPr lang="en-US" sz="2000" b="1" dirty="0">
                <a:solidFill>
                  <a:schemeClr val="tx1"/>
                </a:solidFill>
                <a:latin typeface="Cambria" panose="02040503050406030204" pitchFamily="18" charset="0"/>
                <a:ea typeface="Cambria" panose="02040503050406030204" pitchFamily="18" charset="0"/>
                <a:cs typeface="Arial" panose="020B0604020202020204" pitchFamily="34" charset="0"/>
              </a:rPr>
              <a:t>Just share</a:t>
            </a:r>
          </a:p>
        </p:txBody>
      </p:sp>
      <p:sp>
        <p:nvSpPr>
          <p:cNvPr id="66" name="Rectangle 65">
            <a:extLst>
              <a:ext uri="{FF2B5EF4-FFF2-40B4-BE49-F238E27FC236}">
                <a16:creationId xmlns:a16="http://schemas.microsoft.com/office/drawing/2014/main" id="{1DA78B0F-1632-4314-A6C6-39EEB76C213B}"/>
              </a:ext>
            </a:extLst>
          </p:cNvPr>
          <p:cNvSpPr/>
          <p:nvPr/>
        </p:nvSpPr>
        <p:spPr>
          <a:xfrm>
            <a:off x="1199013" y="4852057"/>
            <a:ext cx="3160221" cy="1169231"/>
          </a:xfrm>
          <a:prstGeom prst="rect">
            <a:avLst/>
          </a:prstGeom>
          <a:ln w="6350">
            <a:noFill/>
          </a:ln>
        </p:spPr>
        <p:txBody>
          <a:bodyPr wrap="square">
            <a:spAutoFit/>
          </a:bodyPr>
          <a:lstStyle/>
          <a:p>
            <a:r>
              <a:rPr lang="en-US" b="1" dirty="0">
                <a:solidFill>
                  <a:schemeClr val="tx1">
                    <a:lumMod val="95000"/>
                    <a:lumOff val="5000"/>
                  </a:schemeClr>
                </a:solidFill>
                <a:latin typeface="Cambria" panose="02040503050406030204" pitchFamily="18" charset="0"/>
                <a:ea typeface="Cambria" panose="02040503050406030204" pitchFamily="18" charset="0"/>
                <a:cs typeface="Cardo" panose="02020600000000000000" pitchFamily="18" charset="-79"/>
              </a:rPr>
              <a:t>By design</a:t>
            </a:r>
          </a:p>
          <a:p>
            <a:pPr algn="l"/>
            <a:r>
              <a:rPr lang="en-US" sz="1600" dirty="0" err="1">
                <a:solidFill>
                  <a:schemeClr val="tx1">
                    <a:lumMod val="95000"/>
                    <a:lumOff val="5000"/>
                  </a:schemeClr>
                </a:solidFill>
                <a:latin typeface="Cambria" panose="02040503050406030204" pitchFamily="18" charset="0"/>
                <a:ea typeface="Cambria" panose="02040503050406030204" pitchFamily="18" charset="0"/>
                <a:cs typeface="Cardo" panose="02020600000000000000" pitchFamily="18" charset="-79"/>
              </a:rPr>
              <a:t>FAIRification</a:t>
            </a:r>
            <a:r>
              <a:rPr lang="en-US" sz="1600" dirty="0">
                <a:solidFill>
                  <a:schemeClr val="tx1">
                    <a:lumMod val="95000"/>
                    <a:lumOff val="5000"/>
                  </a:schemeClr>
                </a:solidFill>
                <a:latin typeface="Cambria" panose="02040503050406030204" pitchFamily="18" charset="0"/>
                <a:ea typeface="Cambria" panose="02040503050406030204" pitchFamily="18" charset="0"/>
                <a:cs typeface="Cardo" panose="02020600000000000000" pitchFamily="18" charset="-79"/>
              </a:rPr>
              <a:t> may require substantial redo</a:t>
            </a:r>
            <a:endParaRPr lang="en-US" sz="1600" dirty="0">
              <a:solidFill>
                <a:sysClr val="windowText" lastClr="000000"/>
              </a:solidFill>
            </a:endParaRPr>
          </a:p>
        </p:txBody>
      </p:sp>
      <p:sp>
        <p:nvSpPr>
          <p:cNvPr id="27" name="Rectangle 26">
            <a:extLst>
              <a:ext uri="{FF2B5EF4-FFF2-40B4-BE49-F238E27FC236}">
                <a16:creationId xmlns:a16="http://schemas.microsoft.com/office/drawing/2014/main" id="{C5EB2D29-5692-4A74-A015-351CDDB3699A}"/>
              </a:ext>
            </a:extLst>
          </p:cNvPr>
          <p:cNvSpPr/>
          <p:nvPr/>
        </p:nvSpPr>
        <p:spPr>
          <a:xfrm>
            <a:off x="4945874" y="3352067"/>
            <a:ext cx="862094" cy="797013"/>
          </a:xfrm>
          <a:prstGeom prst="rect">
            <a:avLst/>
          </a:prstGeom>
        </p:spPr>
        <p:txBody>
          <a:bodyPr wrap="none">
            <a:spAutoFit/>
          </a:bodyPr>
          <a:lstStyle/>
          <a:p>
            <a:pPr algn="ctr"/>
            <a:r>
              <a:rPr lang="en-US" sz="2000" b="1" dirty="0">
                <a:solidFill>
                  <a:schemeClr val="tx1"/>
                </a:solidFill>
                <a:latin typeface="Cambria" panose="02040503050406030204" pitchFamily="18" charset="0"/>
                <a:ea typeface="Cambria" panose="02040503050406030204" pitchFamily="18" charset="0"/>
                <a:cs typeface="Arial" panose="020B0604020202020204" pitchFamily="34" charset="0"/>
              </a:rPr>
              <a:t>Quick</a:t>
            </a:r>
            <a:br>
              <a:rPr lang="en-US" sz="2000" b="1" dirty="0">
                <a:solidFill>
                  <a:schemeClr val="tx1"/>
                </a:solidFill>
                <a:latin typeface="Cambria" panose="02040503050406030204" pitchFamily="18" charset="0"/>
                <a:ea typeface="Cambria" panose="02040503050406030204" pitchFamily="18" charset="0"/>
                <a:cs typeface="Arial" panose="020B0604020202020204" pitchFamily="34" charset="0"/>
              </a:rPr>
            </a:br>
            <a:r>
              <a:rPr lang="en-US" sz="2000" b="1" dirty="0">
                <a:solidFill>
                  <a:schemeClr val="tx1"/>
                </a:solidFill>
                <a:latin typeface="Cambria" panose="02040503050406030204" pitchFamily="18" charset="0"/>
                <a:ea typeface="Cambria" panose="02040503050406030204" pitchFamily="18" charset="0"/>
                <a:cs typeface="Arial" panose="020B0604020202020204" pitchFamily="34" charset="0"/>
              </a:rPr>
              <a:t>Fix</a:t>
            </a:r>
          </a:p>
        </p:txBody>
      </p:sp>
      <p:sp>
        <p:nvSpPr>
          <p:cNvPr id="58" name="Rectangle 57">
            <a:extLst>
              <a:ext uri="{FF2B5EF4-FFF2-40B4-BE49-F238E27FC236}">
                <a16:creationId xmlns:a16="http://schemas.microsoft.com/office/drawing/2014/main" id="{B472B749-4B50-42C5-865C-80A06A8A9106}"/>
              </a:ext>
            </a:extLst>
          </p:cNvPr>
          <p:cNvSpPr/>
          <p:nvPr/>
        </p:nvSpPr>
        <p:spPr>
          <a:xfrm flipH="1">
            <a:off x="7577393" y="1251657"/>
            <a:ext cx="4063223" cy="1169231"/>
          </a:xfrm>
          <a:prstGeom prst="rect">
            <a:avLst/>
          </a:prstGeom>
          <a:ln w="6350">
            <a:noFill/>
          </a:ln>
        </p:spPr>
        <p:txBody>
          <a:bodyPr wrap="square">
            <a:spAutoFit/>
          </a:bodyPr>
          <a:lstStyle/>
          <a:p>
            <a:r>
              <a:rPr lang="en-US" b="1" dirty="0">
                <a:solidFill>
                  <a:schemeClr val="tx1">
                    <a:lumMod val="95000"/>
                    <a:lumOff val="5000"/>
                  </a:schemeClr>
                </a:solidFill>
                <a:latin typeface="Cambria" panose="02040503050406030204" pitchFamily="18" charset="0"/>
                <a:ea typeface="Cambria" panose="02040503050406030204" pitchFamily="18" charset="0"/>
                <a:cs typeface="Cardo" panose="02020600000000000000" pitchFamily="18" charset="-79"/>
              </a:rPr>
              <a:t>New skills</a:t>
            </a:r>
          </a:p>
          <a:p>
            <a:r>
              <a:rPr lang="en-US" sz="1600" dirty="0">
                <a:solidFill>
                  <a:schemeClr val="tx1">
                    <a:lumMod val="95000"/>
                    <a:lumOff val="5000"/>
                  </a:schemeClr>
                </a:solidFill>
                <a:latin typeface="Cambria" panose="02040503050406030204" pitchFamily="18" charset="0"/>
                <a:cs typeface="Cardo" panose="02020600000000000000" pitchFamily="18" charset="-79"/>
              </a:rPr>
              <a:t>Know about metadata schemas, PIDs, repos, licensing, attribution, open file formats</a:t>
            </a:r>
            <a:endParaRPr lang="en-US" sz="1600" dirty="0">
              <a:solidFill>
                <a:sysClr val="windowText" lastClr="000000"/>
              </a:solidFill>
            </a:endParaRPr>
          </a:p>
        </p:txBody>
      </p:sp>
      <p:sp>
        <p:nvSpPr>
          <p:cNvPr id="47" name="Rectangle 46">
            <a:extLst>
              <a:ext uri="{FF2B5EF4-FFF2-40B4-BE49-F238E27FC236}">
                <a16:creationId xmlns:a16="http://schemas.microsoft.com/office/drawing/2014/main" id="{E7886C3C-E793-45EE-B207-AAF5A95B7E3B}"/>
              </a:ext>
            </a:extLst>
          </p:cNvPr>
          <p:cNvSpPr/>
          <p:nvPr/>
        </p:nvSpPr>
        <p:spPr>
          <a:xfrm>
            <a:off x="6151097" y="2798645"/>
            <a:ext cx="772326" cy="427681"/>
          </a:xfrm>
          <a:prstGeom prst="rect">
            <a:avLst/>
          </a:prstGeom>
        </p:spPr>
        <p:txBody>
          <a:bodyPr wrap="none">
            <a:spAutoFit/>
          </a:bodyPr>
          <a:lstStyle/>
          <a:p>
            <a:pPr algn="ctr"/>
            <a:r>
              <a:rPr lang="en-US" sz="2000" b="1" dirty="0">
                <a:solidFill>
                  <a:schemeClr val="tx1"/>
                </a:solidFill>
                <a:latin typeface="Cambria" panose="02040503050406030204" pitchFamily="18" charset="0"/>
                <a:ea typeface="Cambria" panose="02040503050406030204" pitchFamily="18" charset="0"/>
                <a:cs typeface="Arial" panose="020B0604020202020204" pitchFamily="34" charset="0"/>
              </a:rPr>
              <a:t>Easy </a:t>
            </a:r>
          </a:p>
        </p:txBody>
      </p:sp>
      <p:sp>
        <p:nvSpPr>
          <p:cNvPr id="54" name="Rectangle 53">
            <a:extLst>
              <a:ext uri="{FF2B5EF4-FFF2-40B4-BE49-F238E27FC236}">
                <a16:creationId xmlns:a16="http://schemas.microsoft.com/office/drawing/2014/main" id="{8743E2EA-02A7-406A-AC50-244A65123A3D}"/>
              </a:ext>
            </a:extLst>
          </p:cNvPr>
          <p:cNvSpPr/>
          <p:nvPr/>
        </p:nvSpPr>
        <p:spPr>
          <a:xfrm>
            <a:off x="407368" y="1484784"/>
            <a:ext cx="3476093" cy="1169231"/>
          </a:xfrm>
          <a:prstGeom prst="rect">
            <a:avLst/>
          </a:prstGeom>
          <a:ln w="6350">
            <a:noFill/>
          </a:ln>
        </p:spPr>
        <p:txBody>
          <a:bodyPr wrap="square">
            <a:spAutoFit/>
          </a:bodyPr>
          <a:lstStyle/>
          <a:p>
            <a:r>
              <a:rPr lang="en-US" b="1" dirty="0">
                <a:solidFill>
                  <a:schemeClr val="tx1">
                    <a:lumMod val="95000"/>
                    <a:lumOff val="5000"/>
                  </a:schemeClr>
                </a:solidFill>
                <a:latin typeface="Cambria" panose="02040503050406030204" pitchFamily="18" charset="0"/>
                <a:ea typeface="Cambria" panose="02040503050406030204" pitchFamily="18" charset="0"/>
                <a:cs typeface="Cardo" panose="02020600000000000000" pitchFamily="18" charset="-79"/>
              </a:rPr>
              <a:t>Time… more time</a:t>
            </a:r>
          </a:p>
          <a:p>
            <a:pPr algn="l"/>
            <a:r>
              <a:rPr lang="en-US" sz="1600" dirty="0">
                <a:solidFill>
                  <a:schemeClr val="tx1">
                    <a:lumMod val="95000"/>
                    <a:lumOff val="5000"/>
                  </a:schemeClr>
                </a:solidFill>
                <a:latin typeface="Cambria" panose="02040503050406030204" pitchFamily="18" charset="0"/>
                <a:ea typeface="Cambria" panose="02040503050406030204" pitchFamily="18" charset="0"/>
                <a:cs typeface="Cardo" panose="02020600000000000000" pitchFamily="18" charset="-79"/>
              </a:rPr>
              <a:t>Needed to provide full context </a:t>
            </a:r>
            <a:br>
              <a:rPr lang="en-US" sz="1600" dirty="0">
                <a:solidFill>
                  <a:schemeClr val="tx1">
                    <a:lumMod val="95000"/>
                    <a:lumOff val="5000"/>
                  </a:schemeClr>
                </a:solidFill>
                <a:latin typeface="Cambria" panose="02040503050406030204" pitchFamily="18" charset="0"/>
                <a:ea typeface="Cambria" panose="02040503050406030204" pitchFamily="18" charset="0"/>
                <a:cs typeface="Cardo" panose="02020600000000000000" pitchFamily="18" charset="-79"/>
              </a:rPr>
            </a:br>
            <a:r>
              <a:rPr lang="en-US" sz="1600" dirty="0">
                <a:solidFill>
                  <a:schemeClr val="tx1">
                    <a:lumMod val="95000"/>
                    <a:lumOff val="5000"/>
                  </a:schemeClr>
                </a:solidFill>
                <a:latin typeface="Cambria" panose="02040503050406030204" pitchFamily="18" charset="0"/>
                <a:ea typeface="Cambria" panose="02040503050406030204" pitchFamily="18" charset="0"/>
                <a:cs typeface="Cardo" panose="02020600000000000000" pitchFamily="18" charset="-79"/>
              </a:rPr>
              <a:t>and improve reusability.</a:t>
            </a:r>
            <a:endParaRPr lang="en-US" sz="1600" dirty="0">
              <a:solidFill>
                <a:sysClr val="windowText" lastClr="000000"/>
              </a:solidFill>
            </a:endParaRPr>
          </a:p>
        </p:txBody>
      </p:sp>
      <p:sp>
        <p:nvSpPr>
          <p:cNvPr id="37" name="Rectangle 36">
            <a:extLst>
              <a:ext uri="{FF2B5EF4-FFF2-40B4-BE49-F238E27FC236}">
                <a16:creationId xmlns:a16="http://schemas.microsoft.com/office/drawing/2014/main" id="{5B467605-D358-4326-B490-D783E5170372}"/>
              </a:ext>
            </a:extLst>
          </p:cNvPr>
          <p:cNvSpPr/>
          <p:nvPr/>
        </p:nvSpPr>
        <p:spPr>
          <a:xfrm rot="20202283">
            <a:off x="3317125" y="2592588"/>
            <a:ext cx="722634" cy="427681"/>
          </a:xfrm>
          <a:prstGeom prst="rect">
            <a:avLst/>
          </a:prstGeom>
          <a:solidFill>
            <a:srgbClr val="92D050"/>
          </a:solidFill>
        </p:spPr>
        <p:txBody>
          <a:bodyPr wrap="none">
            <a:spAutoFit/>
          </a:bodyPr>
          <a:lstStyle/>
          <a:p>
            <a:pPr algn="ctr"/>
            <a:r>
              <a:rPr lang="en-US" sz="2000" b="1" dirty="0">
                <a:solidFill>
                  <a:schemeClr val="tx1"/>
                </a:solidFill>
                <a:latin typeface="Cambria" panose="02040503050406030204" pitchFamily="18" charset="0"/>
                <a:ea typeface="Cambria" panose="02040503050406030204" pitchFamily="18" charset="0"/>
                <a:cs typeface="Arial" panose="020B0604020202020204" pitchFamily="34" charset="0"/>
              </a:rPr>
              <a:t>Fast </a:t>
            </a:r>
          </a:p>
        </p:txBody>
      </p:sp>
      <p:sp>
        <p:nvSpPr>
          <p:cNvPr id="2" name="Title 1">
            <a:extLst>
              <a:ext uri="{FF2B5EF4-FFF2-40B4-BE49-F238E27FC236}">
                <a16:creationId xmlns:a16="http://schemas.microsoft.com/office/drawing/2014/main" id="{FC0B3EEE-0D05-A348-9916-D894F0AA4F8A}"/>
              </a:ext>
            </a:extLst>
          </p:cNvPr>
          <p:cNvSpPr>
            <a:spLocks noGrp="1"/>
          </p:cNvSpPr>
          <p:nvPr>
            <p:ph type="title" idx="4294967295"/>
          </p:nvPr>
        </p:nvSpPr>
        <p:spPr>
          <a:xfrm>
            <a:off x="839416" y="330405"/>
            <a:ext cx="10515600" cy="1327151"/>
          </a:xfrm>
        </p:spPr>
        <p:txBody>
          <a:bodyPr>
            <a:normAutofit/>
          </a:bodyPr>
          <a:lstStyle/>
          <a:p>
            <a:r>
              <a:rPr lang="en-GB" sz="4800" dirty="0"/>
              <a:t>FAIR requires commitment</a:t>
            </a:r>
          </a:p>
        </p:txBody>
      </p:sp>
    </p:spTree>
    <p:extLst>
      <p:ext uri="{BB962C8B-B14F-4D97-AF65-F5344CB8AC3E}">
        <p14:creationId xmlns:p14="http://schemas.microsoft.com/office/powerpoint/2010/main" val="125753934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DE401D6-A5A1-B6C8-58FF-1D4241A987BE}"/>
              </a:ext>
            </a:extLst>
          </p:cNvPr>
          <p:cNvSpPr>
            <a:spLocks noGrp="1"/>
          </p:cNvSpPr>
          <p:nvPr>
            <p:ph type="title"/>
          </p:nvPr>
        </p:nvSpPr>
        <p:spPr>
          <a:xfrm>
            <a:off x="603250" y="404664"/>
            <a:ext cx="10985500" cy="1584176"/>
          </a:xfrm>
        </p:spPr>
        <p:txBody>
          <a:bodyPr>
            <a:normAutofit/>
          </a:bodyPr>
          <a:lstStyle/>
          <a:p>
            <a:r>
              <a:rPr lang="en-GB" sz="2800" dirty="0"/>
              <a:t>Q: When developing and maintaining learning resources for long-term use and collaborative contribution, which of the following practices is MOST critical?</a:t>
            </a:r>
            <a:endParaRPr lang="en-MK" sz="2800" dirty="0"/>
          </a:p>
        </p:txBody>
      </p:sp>
      <p:graphicFrame>
        <p:nvGraphicFramePr>
          <p:cNvPr id="5" name="Content Placeholder 4" descr="Using a dedicated version control and collaboration system to track changes, manage contributions, and facilitate collaborative editing. &#13;&#10;">
            <a:extLst>
              <a:ext uri="{FF2B5EF4-FFF2-40B4-BE49-F238E27FC236}">
                <a16:creationId xmlns:a16="http://schemas.microsoft.com/office/drawing/2014/main" id="{5983FD80-C226-DAE0-FE8C-5FF8AAA2F563}"/>
              </a:ext>
            </a:extLst>
          </p:cNvPr>
          <p:cNvGraphicFramePr>
            <a:graphicFrameLocks noGrp="1"/>
          </p:cNvGraphicFramePr>
          <p:nvPr>
            <p:ph idx="1"/>
            <p:extLst>
              <p:ext uri="{D42A27DB-BD31-4B8C-83A1-F6EECF244321}">
                <p14:modId xmlns:p14="http://schemas.microsoft.com/office/powerpoint/2010/main" val="2980170564"/>
              </p:ext>
            </p:extLst>
          </p:nvPr>
        </p:nvGraphicFramePr>
        <p:xfrm>
          <a:off x="603250" y="1772816"/>
          <a:ext cx="10985500" cy="44794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Rounded Rectangle 7">
            <a:extLst>
              <a:ext uri="{FF2B5EF4-FFF2-40B4-BE49-F238E27FC236}">
                <a16:creationId xmlns:a16="http://schemas.microsoft.com/office/drawing/2014/main" id="{77A14B6D-1C5B-D398-4A7B-CFB8B2AF30A7}"/>
              </a:ext>
              <a:ext uri="{C183D7F6-B498-43B3-948B-1728B52AA6E4}">
                <adec:decorative xmlns:adec="http://schemas.microsoft.com/office/drawing/2017/decorative" val="1"/>
              </a:ext>
            </a:extLst>
          </p:cNvPr>
          <p:cNvSpPr/>
          <p:nvPr/>
        </p:nvSpPr>
        <p:spPr bwMode="auto">
          <a:xfrm>
            <a:off x="583108" y="2924944"/>
            <a:ext cx="10985500" cy="1008112"/>
          </a:xfrm>
          <a:prstGeom prst="roundRect">
            <a:avLst/>
          </a:prstGeom>
          <a:noFill/>
          <a:ln w="57150" cap="flat">
            <a:solidFill>
              <a:srgbClr val="FF40FF"/>
            </a:solid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Tree>
    <p:extLst>
      <p:ext uri="{BB962C8B-B14F-4D97-AF65-F5344CB8AC3E}">
        <p14:creationId xmlns:p14="http://schemas.microsoft.com/office/powerpoint/2010/main" val="295410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8F77AE7-1F22-AC4A-A725-1CA6AA251490}"/>
              </a:ext>
            </a:extLst>
          </p:cNvPr>
          <p:cNvSpPr>
            <a:spLocks noGrp="1"/>
          </p:cNvSpPr>
          <p:nvPr>
            <p:ph type="title"/>
          </p:nvPr>
        </p:nvSpPr>
        <p:spPr>
          <a:xfrm>
            <a:off x="25918" y="495121"/>
            <a:ext cx="9906000" cy="983703"/>
          </a:xfrm>
        </p:spPr>
        <p:txBody>
          <a:bodyPr anchor="t">
            <a:normAutofit/>
          </a:bodyPr>
          <a:lstStyle/>
          <a:p>
            <a:r>
              <a:rPr lang="en-GB" sz="4800" dirty="0"/>
              <a:t>File Formats &amp; Tools Examples</a:t>
            </a:r>
          </a:p>
        </p:txBody>
      </p:sp>
      <p:graphicFrame>
        <p:nvGraphicFramePr>
          <p:cNvPr id="6" name="Content Placeholder 3" descr="Editable content -&gt; MD + PPTX&#13;&#10;Final content -&gt; HTML GitBook-like + PDF&#13;&#10;Granular versioning and collaborative environment -&gt; GitHub&#13;&#10;">
            <a:extLst>
              <a:ext uri="{FF2B5EF4-FFF2-40B4-BE49-F238E27FC236}">
                <a16:creationId xmlns:a16="http://schemas.microsoft.com/office/drawing/2014/main" id="{BA789D59-234C-C517-8C73-0F886294BC3E}"/>
              </a:ext>
            </a:extLst>
          </p:cNvPr>
          <p:cNvGraphicFramePr>
            <a:graphicFrameLocks noGrp="1"/>
          </p:cNvGraphicFramePr>
          <p:nvPr>
            <p:ph idx="1"/>
            <p:extLst>
              <p:ext uri="{D42A27DB-BD31-4B8C-83A1-F6EECF244321}">
                <p14:modId xmlns:p14="http://schemas.microsoft.com/office/powerpoint/2010/main" val="3961078460"/>
              </p:ext>
            </p:extLst>
          </p:nvPr>
        </p:nvGraphicFramePr>
        <p:xfrm>
          <a:off x="685800" y="2137228"/>
          <a:ext cx="10820400" cy="37337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2977276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FCCEF4-3BC9-BE7E-4084-BFEC1496B975}"/>
              </a:ext>
            </a:extLst>
          </p:cNvPr>
          <p:cNvSpPr>
            <a:spLocks noGrp="1"/>
          </p:cNvSpPr>
          <p:nvPr>
            <p:ph type="title"/>
          </p:nvPr>
        </p:nvSpPr>
        <p:spPr>
          <a:xfrm>
            <a:off x="26481" y="404664"/>
            <a:ext cx="10985500" cy="851668"/>
          </a:xfrm>
        </p:spPr>
        <p:txBody>
          <a:bodyPr>
            <a:normAutofit/>
          </a:bodyPr>
          <a:lstStyle/>
          <a:p>
            <a:r>
              <a:rPr lang="en-MK" sz="4800" dirty="0"/>
              <a:t>Learning modalities</a:t>
            </a:r>
          </a:p>
        </p:txBody>
      </p:sp>
      <p:sp>
        <p:nvSpPr>
          <p:cNvPr id="5" name="Content Placeholder 4">
            <a:extLst>
              <a:ext uri="{FF2B5EF4-FFF2-40B4-BE49-F238E27FC236}">
                <a16:creationId xmlns:a16="http://schemas.microsoft.com/office/drawing/2014/main" id="{26774627-D764-0D99-365B-51534D9DCC33}"/>
              </a:ext>
            </a:extLst>
          </p:cNvPr>
          <p:cNvSpPr>
            <a:spLocks noGrp="1"/>
          </p:cNvSpPr>
          <p:nvPr>
            <p:ph idx="1"/>
          </p:nvPr>
        </p:nvSpPr>
        <p:spPr>
          <a:xfrm>
            <a:off x="603250" y="1484784"/>
            <a:ext cx="10985500" cy="4767474"/>
          </a:xfrm>
        </p:spPr>
        <p:txBody>
          <a:bodyPr>
            <a:normAutofit fontScale="92500" lnSpcReduction="10000"/>
          </a:bodyPr>
          <a:lstStyle/>
          <a:p>
            <a:r>
              <a:rPr lang="en-GB" sz="2400" dirty="0">
                <a:solidFill>
                  <a:srgbClr val="0E0E0E"/>
                </a:solidFill>
                <a:effectLst/>
                <a:latin typeface=".SF NS"/>
              </a:rPr>
              <a:t>Different ways individuals process and retain information</a:t>
            </a:r>
          </a:p>
          <a:p>
            <a:r>
              <a:rPr lang="en-GB" sz="2400" b="1" dirty="0">
                <a:solidFill>
                  <a:srgbClr val="0E0E0E"/>
                </a:solidFill>
                <a:effectLst/>
                <a:latin typeface=".SF NS"/>
              </a:rPr>
              <a:t>Key Modalities:</a:t>
            </a:r>
            <a:endParaRPr lang="en-GB" sz="2400" dirty="0">
              <a:solidFill>
                <a:srgbClr val="0E0E0E"/>
              </a:solidFill>
              <a:effectLst/>
              <a:latin typeface=".SF NS"/>
            </a:endParaRPr>
          </a:p>
          <a:p>
            <a:pPr lvl="1"/>
            <a:r>
              <a:rPr lang="en-GB" sz="2400" dirty="0">
                <a:solidFill>
                  <a:srgbClr val="FF9300"/>
                </a:solidFill>
                <a:effectLst/>
                <a:latin typeface=".SF NS"/>
              </a:rPr>
              <a:t>Visual</a:t>
            </a:r>
          </a:p>
          <a:p>
            <a:pPr lvl="2"/>
            <a:r>
              <a:rPr lang="en-GB" sz="2400" dirty="0">
                <a:solidFill>
                  <a:srgbClr val="0E0E0E"/>
                </a:solidFill>
                <a:effectLst/>
                <a:latin typeface=".SF NS"/>
              </a:rPr>
              <a:t>diagrams, charts, and images</a:t>
            </a:r>
            <a:endParaRPr lang="en-GB" sz="2400" dirty="0">
              <a:solidFill>
                <a:schemeClr val="accent4"/>
              </a:solidFill>
              <a:effectLst/>
              <a:latin typeface=".SF NS"/>
            </a:endParaRPr>
          </a:p>
          <a:p>
            <a:pPr lvl="1"/>
            <a:r>
              <a:rPr lang="en-GB" sz="2400" dirty="0">
                <a:solidFill>
                  <a:srgbClr val="FF40FF"/>
                </a:solidFill>
                <a:effectLst/>
                <a:latin typeface=".SF NS"/>
              </a:rPr>
              <a:t>Auditory</a:t>
            </a:r>
          </a:p>
          <a:p>
            <a:pPr lvl="2"/>
            <a:r>
              <a:rPr lang="en-GB" sz="2400" dirty="0">
                <a:solidFill>
                  <a:srgbClr val="0E0E0E"/>
                </a:solidFill>
                <a:effectLst/>
                <a:latin typeface=".SF NS"/>
              </a:rPr>
              <a:t>audio recordings, podcasts, and narrations</a:t>
            </a:r>
            <a:endParaRPr lang="en-GB" sz="2400" dirty="0">
              <a:solidFill>
                <a:schemeClr val="accent2"/>
              </a:solidFill>
              <a:effectLst/>
              <a:latin typeface=".SF NS"/>
            </a:endParaRPr>
          </a:p>
          <a:p>
            <a:pPr lvl="1"/>
            <a:r>
              <a:rPr lang="en-GB" sz="2400" dirty="0">
                <a:solidFill>
                  <a:srgbClr val="0070C0"/>
                </a:solidFill>
                <a:effectLst/>
                <a:latin typeface=".SF NS"/>
              </a:rPr>
              <a:t>Reading/Writing</a:t>
            </a:r>
          </a:p>
          <a:p>
            <a:pPr lvl="2"/>
            <a:r>
              <a:rPr lang="en-GB" sz="2400" dirty="0">
                <a:solidFill>
                  <a:srgbClr val="0E0E0E"/>
                </a:solidFill>
                <a:effectLst/>
                <a:latin typeface=".SF NS"/>
              </a:rPr>
              <a:t>detailed written explanations, subtitles, and interactive reading materials</a:t>
            </a:r>
            <a:endParaRPr lang="en-GB" sz="2400" dirty="0">
              <a:solidFill>
                <a:schemeClr val="accent1"/>
              </a:solidFill>
              <a:effectLst/>
              <a:latin typeface=".SF NS"/>
            </a:endParaRPr>
          </a:p>
          <a:p>
            <a:pPr lvl="1"/>
            <a:r>
              <a:rPr lang="en-GB" sz="2400" dirty="0">
                <a:solidFill>
                  <a:srgbClr val="92D050"/>
                </a:solidFill>
                <a:effectLst/>
                <a:latin typeface=".SF NS"/>
              </a:rPr>
              <a:t>Kinaesthetic</a:t>
            </a:r>
          </a:p>
          <a:p>
            <a:pPr lvl="2"/>
            <a:r>
              <a:rPr lang="en-GB" sz="2400" dirty="0">
                <a:solidFill>
                  <a:srgbClr val="0E0E0E"/>
                </a:solidFill>
                <a:effectLst/>
                <a:latin typeface=".SF NS"/>
              </a:rPr>
              <a:t>ex. drag-and-drop activities and virtual labs</a:t>
            </a:r>
            <a:endParaRPr lang="en-GB" sz="2400" dirty="0">
              <a:solidFill>
                <a:schemeClr val="accent3"/>
              </a:solidFill>
              <a:effectLst/>
              <a:latin typeface=".SF NS"/>
            </a:endParaRPr>
          </a:p>
          <a:p>
            <a:r>
              <a:rPr lang="en-GB" sz="2400" dirty="0">
                <a:solidFill>
                  <a:srgbClr val="0E0E0E"/>
                </a:solidFill>
                <a:effectLst/>
                <a:latin typeface=".SF NS"/>
              </a:rPr>
              <a:t>Tailoring content to diverse learning styles enhances engagement and retention</a:t>
            </a:r>
          </a:p>
        </p:txBody>
      </p:sp>
    </p:spTree>
    <p:extLst>
      <p:ext uri="{BB962C8B-B14F-4D97-AF65-F5344CB8AC3E}">
        <p14:creationId xmlns:p14="http://schemas.microsoft.com/office/powerpoint/2010/main" val="66283394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99DAA03-390E-626E-7FE4-19AE90EFFE8B}"/>
              </a:ext>
            </a:extLst>
          </p:cNvPr>
          <p:cNvSpPr>
            <a:spLocks noGrp="1"/>
          </p:cNvSpPr>
          <p:nvPr>
            <p:ph type="title"/>
          </p:nvPr>
        </p:nvSpPr>
        <p:spPr>
          <a:xfrm>
            <a:off x="5769" y="404664"/>
            <a:ext cx="10985500" cy="923676"/>
          </a:xfrm>
        </p:spPr>
        <p:txBody>
          <a:bodyPr>
            <a:normAutofit/>
          </a:bodyPr>
          <a:lstStyle/>
          <a:p>
            <a:r>
              <a:rPr lang="en-MK" sz="4800" dirty="0"/>
              <a:t>VARK &amp; Skill levels</a:t>
            </a:r>
          </a:p>
        </p:txBody>
      </p:sp>
      <p:graphicFrame>
        <p:nvGraphicFramePr>
          <p:cNvPr id="7" name="Content Placeholder 6" descr="novice: visual and kinaesthetic&#10;intermediate: aurual and read/write&#10;advanced: kinaesthetic and aural">
            <a:extLst>
              <a:ext uri="{FF2B5EF4-FFF2-40B4-BE49-F238E27FC236}">
                <a16:creationId xmlns:a16="http://schemas.microsoft.com/office/drawing/2014/main" id="{03DEA0EB-21DC-3BC5-0B27-CFC1D00C6848}"/>
              </a:ext>
            </a:extLst>
          </p:cNvPr>
          <p:cNvGraphicFramePr>
            <a:graphicFrameLocks noGrp="1"/>
          </p:cNvGraphicFramePr>
          <p:nvPr>
            <p:ph idx="1"/>
            <p:extLst>
              <p:ext uri="{D42A27DB-BD31-4B8C-83A1-F6EECF244321}">
                <p14:modId xmlns:p14="http://schemas.microsoft.com/office/powerpoint/2010/main" val="270336259"/>
              </p:ext>
            </p:extLst>
          </p:nvPr>
        </p:nvGraphicFramePr>
        <p:xfrm>
          <a:off x="191344" y="1328340"/>
          <a:ext cx="11737304" cy="48369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558580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15D61-5334-BF4E-0A42-20489AAFA7B5}"/>
              </a:ext>
            </a:extLst>
          </p:cNvPr>
          <p:cNvSpPr>
            <a:spLocks noGrp="1"/>
          </p:cNvSpPr>
          <p:nvPr>
            <p:ph type="title"/>
          </p:nvPr>
        </p:nvSpPr>
        <p:spPr>
          <a:xfrm>
            <a:off x="17601" y="404664"/>
            <a:ext cx="10985500" cy="923676"/>
          </a:xfrm>
        </p:spPr>
        <p:txBody>
          <a:bodyPr>
            <a:normAutofit fontScale="90000"/>
          </a:bodyPr>
          <a:lstStyle/>
          <a:p>
            <a:r>
              <a:rPr lang="en-MK" sz="4800" dirty="0"/>
              <a:t>Integrating multimedia into learning content</a:t>
            </a:r>
          </a:p>
        </p:txBody>
      </p:sp>
      <p:sp>
        <p:nvSpPr>
          <p:cNvPr id="3" name="Content Placeholder 2">
            <a:extLst>
              <a:ext uri="{FF2B5EF4-FFF2-40B4-BE49-F238E27FC236}">
                <a16:creationId xmlns:a16="http://schemas.microsoft.com/office/drawing/2014/main" id="{E50D96A7-C27B-D2E8-E3CD-E0A7311212C3}"/>
              </a:ext>
            </a:extLst>
          </p:cNvPr>
          <p:cNvSpPr>
            <a:spLocks noGrp="1"/>
          </p:cNvSpPr>
          <p:nvPr>
            <p:ph idx="1"/>
          </p:nvPr>
        </p:nvSpPr>
        <p:spPr>
          <a:xfrm>
            <a:off x="603250" y="1484784"/>
            <a:ext cx="10985500" cy="4968552"/>
          </a:xfrm>
        </p:spPr>
        <p:txBody>
          <a:bodyPr>
            <a:normAutofit fontScale="92500" lnSpcReduction="10000"/>
          </a:bodyPr>
          <a:lstStyle/>
          <a:p>
            <a:r>
              <a:rPr lang="en-GB" sz="2000" dirty="0">
                <a:solidFill>
                  <a:srgbClr val="0E0E0E"/>
                </a:solidFill>
                <a:effectLst/>
                <a:latin typeface=".SF NS"/>
              </a:rPr>
              <a:t>Address and engage various learning preferences</a:t>
            </a:r>
          </a:p>
          <a:p>
            <a:r>
              <a:rPr lang="en-GB" sz="2000" b="1" dirty="0">
                <a:solidFill>
                  <a:srgbClr val="0E0E0E"/>
                </a:solidFill>
                <a:effectLst/>
                <a:latin typeface=".SF NS"/>
              </a:rPr>
              <a:t>Types of Multimedia:</a:t>
            </a:r>
            <a:endParaRPr lang="en-GB" sz="2000" dirty="0">
              <a:solidFill>
                <a:srgbClr val="0E0E0E"/>
              </a:solidFill>
              <a:effectLst/>
              <a:latin typeface=".SF NS"/>
            </a:endParaRPr>
          </a:p>
          <a:p>
            <a:pPr lvl="1"/>
            <a:r>
              <a:rPr lang="en-GB" sz="2000" dirty="0">
                <a:solidFill>
                  <a:srgbClr val="FF9300"/>
                </a:solidFill>
                <a:effectLst/>
                <a:latin typeface=".SF NS"/>
              </a:rPr>
              <a:t>Images</a:t>
            </a:r>
          </a:p>
          <a:p>
            <a:pPr lvl="2"/>
            <a:r>
              <a:rPr lang="en-GB" sz="2000" dirty="0">
                <a:solidFill>
                  <a:srgbClr val="0E0E0E"/>
                </a:solidFill>
                <a:effectLst/>
                <a:latin typeface=".SF NS"/>
              </a:rPr>
              <a:t>Use descriptive alt text</a:t>
            </a:r>
          </a:p>
          <a:p>
            <a:pPr lvl="2"/>
            <a:r>
              <a:rPr lang="en-GB" sz="2000" dirty="0">
                <a:solidFill>
                  <a:srgbClr val="0E0E0E"/>
                </a:solidFill>
                <a:effectLst/>
                <a:latin typeface=".SF NS"/>
              </a:rPr>
              <a:t>Consider icons</a:t>
            </a:r>
          </a:p>
          <a:p>
            <a:pPr lvl="1"/>
            <a:r>
              <a:rPr lang="en-GB" sz="2000" dirty="0">
                <a:solidFill>
                  <a:srgbClr val="FF40FF"/>
                </a:solidFill>
                <a:effectLst/>
                <a:latin typeface=".SF NS"/>
              </a:rPr>
              <a:t>Videos</a:t>
            </a:r>
          </a:p>
          <a:p>
            <a:pPr lvl="2"/>
            <a:r>
              <a:rPr lang="en-GB" sz="2000" dirty="0">
                <a:solidFill>
                  <a:srgbClr val="0E0E0E"/>
                </a:solidFill>
                <a:effectLst/>
                <a:latin typeface=".SF NS"/>
              </a:rPr>
              <a:t>Embed with HTML or provide links</a:t>
            </a:r>
          </a:p>
          <a:p>
            <a:pPr lvl="2"/>
            <a:r>
              <a:rPr lang="en-GB" sz="2000" dirty="0">
                <a:solidFill>
                  <a:srgbClr val="0E0E0E"/>
                </a:solidFill>
                <a:latin typeface=".SF NS"/>
              </a:rPr>
              <a:t>Consider GIFs</a:t>
            </a:r>
            <a:endParaRPr lang="en-GB" sz="2000" dirty="0">
              <a:solidFill>
                <a:srgbClr val="0E0E0E"/>
              </a:solidFill>
              <a:effectLst/>
              <a:latin typeface=".SF NS"/>
            </a:endParaRPr>
          </a:p>
          <a:p>
            <a:pPr lvl="1"/>
            <a:r>
              <a:rPr lang="en-GB" sz="2000" dirty="0">
                <a:solidFill>
                  <a:srgbClr val="0070C0"/>
                </a:solidFill>
                <a:effectLst/>
                <a:latin typeface=".SF NS"/>
              </a:rPr>
              <a:t>Audio</a:t>
            </a:r>
          </a:p>
          <a:p>
            <a:pPr lvl="2"/>
            <a:r>
              <a:rPr lang="en-GB" sz="2000" dirty="0">
                <a:solidFill>
                  <a:srgbClr val="0E0E0E"/>
                </a:solidFill>
                <a:effectLst/>
                <a:latin typeface=".SF NS"/>
              </a:rPr>
              <a:t>Include transcripts and controls</a:t>
            </a:r>
          </a:p>
          <a:p>
            <a:pPr lvl="1"/>
            <a:r>
              <a:rPr lang="en-GB" sz="2000" dirty="0">
                <a:solidFill>
                  <a:schemeClr val="accent3"/>
                </a:solidFill>
                <a:effectLst/>
                <a:latin typeface=".SF NS"/>
              </a:rPr>
              <a:t>Interactive Elements</a:t>
            </a:r>
          </a:p>
          <a:p>
            <a:pPr lvl="2"/>
            <a:r>
              <a:rPr lang="en-GB" sz="2000" dirty="0">
                <a:solidFill>
                  <a:srgbClr val="0E0E0E"/>
                </a:solidFill>
                <a:effectLst/>
                <a:latin typeface=".SF NS"/>
              </a:rPr>
              <a:t>Ensure compatibility and responsiveness</a:t>
            </a:r>
          </a:p>
          <a:p>
            <a:r>
              <a:rPr lang="en-GB" sz="2000" dirty="0">
                <a:solidFill>
                  <a:srgbClr val="0E0E0E"/>
                </a:solidFill>
                <a:effectLst/>
                <a:latin typeface=".SF NS"/>
              </a:rPr>
              <a:t>Provides varied methods of instruction and reinforces concepts</a:t>
            </a:r>
          </a:p>
          <a:p>
            <a:endParaRPr lang="en-MK" sz="2000" dirty="0"/>
          </a:p>
        </p:txBody>
      </p:sp>
    </p:spTree>
    <p:extLst>
      <p:ext uri="{BB962C8B-B14F-4D97-AF65-F5344CB8AC3E}">
        <p14:creationId xmlns:p14="http://schemas.microsoft.com/office/powerpoint/2010/main" val="257521693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0387F-A46D-406B-ECC2-7939F7E9AA89}"/>
              </a:ext>
            </a:extLst>
          </p:cNvPr>
          <p:cNvSpPr>
            <a:spLocks noGrp="1"/>
          </p:cNvSpPr>
          <p:nvPr>
            <p:ph type="title"/>
          </p:nvPr>
        </p:nvSpPr>
        <p:spPr>
          <a:xfrm>
            <a:off x="603250" y="332656"/>
            <a:ext cx="10985500" cy="923676"/>
          </a:xfrm>
        </p:spPr>
        <p:txBody>
          <a:bodyPr>
            <a:normAutofit/>
          </a:bodyPr>
          <a:lstStyle/>
          <a:p>
            <a:r>
              <a:rPr lang="en-MK" sz="4800" dirty="0"/>
              <a:t>Do</a:t>
            </a:r>
          </a:p>
        </p:txBody>
      </p:sp>
      <p:graphicFrame>
        <p:nvGraphicFramePr>
          <p:cNvPr id="5" name="Content Placeholder 4" descr="Use consistent image sizes, captions, and positioning throughout your content.&#10;Ensure that the multimedia elements work in the Markdown processor or platform you’re using.&#10;Ensure that your multimedia content is responsive, especially when using HTML, so that it looks good on different screen sizes.&#10;Some users might prefer or need to download media files instead of viewing them directly in the browser.&#10;Ensure that you provide clear documentation and context for users interacting with the Jupyter notebooks.&#10;">
            <a:extLst>
              <a:ext uri="{FF2B5EF4-FFF2-40B4-BE49-F238E27FC236}">
                <a16:creationId xmlns:a16="http://schemas.microsoft.com/office/drawing/2014/main" id="{9441E286-6EDE-7390-F8D6-6553B057ED6E}"/>
              </a:ext>
            </a:extLst>
          </p:cNvPr>
          <p:cNvGraphicFramePr>
            <a:graphicFrameLocks noGrp="1"/>
          </p:cNvGraphicFramePr>
          <p:nvPr>
            <p:ph idx="1"/>
            <p:extLst>
              <p:ext uri="{D42A27DB-BD31-4B8C-83A1-F6EECF244321}">
                <p14:modId xmlns:p14="http://schemas.microsoft.com/office/powerpoint/2010/main" val="2420609518"/>
              </p:ext>
            </p:extLst>
          </p:nvPr>
        </p:nvGraphicFramePr>
        <p:xfrm>
          <a:off x="603250" y="1256332"/>
          <a:ext cx="10985500" cy="49952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03762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graphicEl>
                                              <a:dgm id="{DD65BD78-7023-7648-A84C-E7D7C2BF31E5}"/>
                                            </p:graphicEl>
                                          </p:spTgt>
                                        </p:tgtEl>
                                        <p:attrNameLst>
                                          <p:attrName>style.visibility</p:attrName>
                                        </p:attrNameLst>
                                      </p:cBhvr>
                                      <p:to>
                                        <p:strVal val="visible"/>
                                      </p:to>
                                    </p:set>
                                    <p:animEffect transition="in" filter="dissolve">
                                      <p:cBhvr>
                                        <p:cTn id="7" dur="500"/>
                                        <p:tgtEl>
                                          <p:spTgt spid="5">
                                            <p:graphicEl>
                                              <a:dgm id="{DD65BD78-7023-7648-A84C-E7D7C2BF31E5}"/>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graphicEl>
                                              <a:dgm id="{DB7A8C8C-A5F0-F143-81CE-334F0996942A}"/>
                                            </p:graphicEl>
                                          </p:spTgt>
                                        </p:tgtEl>
                                        <p:attrNameLst>
                                          <p:attrName>style.visibility</p:attrName>
                                        </p:attrNameLst>
                                      </p:cBhvr>
                                      <p:to>
                                        <p:strVal val="visible"/>
                                      </p:to>
                                    </p:set>
                                    <p:animEffect transition="in" filter="dissolve">
                                      <p:cBhvr>
                                        <p:cTn id="12" dur="500"/>
                                        <p:tgtEl>
                                          <p:spTgt spid="5">
                                            <p:graphicEl>
                                              <a:dgm id="{DB7A8C8C-A5F0-F143-81CE-334F0996942A}"/>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5">
                                            <p:graphicEl>
                                              <a:dgm id="{A8C5996B-5437-184C-94ED-85472BBD63B2}"/>
                                            </p:graphicEl>
                                          </p:spTgt>
                                        </p:tgtEl>
                                        <p:attrNameLst>
                                          <p:attrName>style.visibility</p:attrName>
                                        </p:attrNameLst>
                                      </p:cBhvr>
                                      <p:to>
                                        <p:strVal val="visible"/>
                                      </p:to>
                                    </p:set>
                                    <p:animEffect transition="in" filter="dissolve">
                                      <p:cBhvr>
                                        <p:cTn id="17" dur="500"/>
                                        <p:tgtEl>
                                          <p:spTgt spid="5">
                                            <p:graphicEl>
                                              <a:dgm id="{A8C5996B-5437-184C-94ED-85472BBD63B2}"/>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5">
                                            <p:graphicEl>
                                              <a:dgm id="{922F0CA9-B575-C446-9FCD-2060AA7E3582}"/>
                                            </p:graphicEl>
                                          </p:spTgt>
                                        </p:tgtEl>
                                        <p:attrNameLst>
                                          <p:attrName>style.visibility</p:attrName>
                                        </p:attrNameLst>
                                      </p:cBhvr>
                                      <p:to>
                                        <p:strVal val="visible"/>
                                      </p:to>
                                    </p:set>
                                    <p:animEffect transition="in" filter="dissolve">
                                      <p:cBhvr>
                                        <p:cTn id="22" dur="500"/>
                                        <p:tgtEl>
                                          <p:spTgt spid="5">
                                            <p:graphicEl>
                                              <a:dgm id="{922F0CA9-B575-C446-9FCD-2060AA7E3582}"/>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5">
                                            <p:graphicEl>
                                              <a:dgm id="{995A6D30-1141-A147-8EB5-A7E52F8EB32E}"/>
                                            </p:graphicEl>
                                          </p:spTgt>
                                        </p:tgtEl>
                                        <p:attrNameLst>
                                          <p:attrName>style.visibility</p:attrName>
                                        </p:attrNameLst>
                                      </p:cBhvr>
                                      <p:to>
                                        <p:strVal val="visible"/>
                                      </p:to>
                                    </p:set>
                                    <p:animEffect transition="in" filter="dissolve">
                                      <p:cBhvr>
                                        <p:cTn id="27" dur="500"/>
                                        <p:tgtEl>
                                          <p:spTgt spid="5">
                                            <p:graphicEl>
                                              <a:dgm id="{995A6D30-1141-A147-8EB5-A7E52F8EB32E}"/>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5">
                                            <p:graphicEl>
                                              <a:dgm id="{E5380DB2-E500-C743-8EE4-254B8BFE4D1B}"/>
                                            </p:graphicEl>
                                          </p:spTgt>
                                        </p:tgtEl>
                                        <p:attrNameLst>
                                          <p:attrName>style.visibility</p:attrName>
                                        </p:attrNameLst>
                                      </p:cBhvr>
                                      <p:to>
                                        <p:strVal val="visible"/>
                                      </p:to>
                                    </p:set>
                                    <p:animEffect transition="in" filter="dissolve">
                                      <p:cBhvr>
                                        <p:cTn id="32" dur="500"/>
                                        <p:tgtEl>
                                          <p:spTgt spid="5">
                                            <p:graphicEl>
                                              <a:dgm id="{E5380DB2-E500-C743-8EE4-254B8BFE4D1B}"/>
                                            </p:graphic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5">
                                            <p:graphicEl>
                                              <a:dgm id="{5B3B852A-77C0-9940-B988-9B61793887C1}"/>
                                            </p:graphicEl>
                                          </p:spTgt>
                                        </p:tgtEl>
                                        <p:attrNameLst>
                                          <p:attrName>style.visibility</p:attrName>
                                        </p:attrNameLst>
                                      </p:cBhvr>
                                      <p:to>
                                        <p:strVal val="visible"/>
                                      </p:to>
                                    </p:set>
                                    <p:animEffect transition="in" filter="dissolve">
                                      <p:cBhvr>
                                        <p:cTn id="37" dur="500"/>
                                        <p:tgtEl>
                                          <p:spTgt spid="5">
                                            <p:graphicEl>
                                              <a:dgm id="{5B3B852A-77C0-9940-B988-9B61793887C1}"/>
                                            </p:graphic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5">
                                            <p:graphicEl>
                                              <a:dgm id="{3502D143-203A-6544-B2FA-1F21DB839552}"/>
                                            </p:graphicEl>
                                          </p:spTgt>
                                        </p:tgtEl>
                                        <p:attrNameLst>
                                          <p:attrName>style.visibility</p:attrName>
                                        </p:attrNameLst>
                                      </p:cBhvr>
                                      <p:to>
                                        <p:strVal val="visible"/>
                                      </p:to>
                                    </p:set>
                                    <p:animEffect transition="in" filter="dissolve">
                                      <p:cBhvr>
                                        <p:cTn id="42" dur="500"/>
                                        <p:tgtEl>
                                          <p:spTgt spid="5">
                                            <p:graphicEl>
                                              <a:dgm id="{3502D143-203A-6544-B2FA-1F21DB839552}"/>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5">
                                            <p:graphicEl>
                                              <a:dgm id="{2589BF4E-FF5B-9F4D-A912-2355AEE90F7A}"/>
                                            </p:graphicEl>
                                          </p:spTgt>
                                        </p:tgtEl>
                                        <p:attrNameLst>
                                          <p:attrName>style.visibility</p:attrName>
                                        </p:attrNameLst>
                                      </p:cBhvr>
                                      <p:to>
                                        <p:strVal val="visible"/>
                                      </p:to>
                                    </p:set>
                                    <p:animEffect transition="in" filter="dissolve">
                                      <p:cBhvr>
                                        <p:cTn id="47" dur="500"/>
                                        <p:tgtEl>
                                          <p:spTgt spid="5">
                                            <p:graphicEl>
                                              <a:dgm id="{2589BF4E-FF5B-9F4D-A912-2355AEE90F7A}"/>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5">
                                            <p:graphicEl>
                                              <a:dgm id="{1EE357C6-940A-DD42-97DB-38C883824F61}"/>
                                            </p:graphicEl>
                                          </p:spTgt>
                                        </p:tgtEl>
                                        <p:attrNameLst>
                                          <p:attrName>style.visibility</p:attrName>
                                        </p:attrNameLst>
                                      </p:cBhvr>
                                      <p:to>
                                        <p:strVal val="visible"/>
                                      </p:to>
                                    </p:set>
                                    <p:animEffect transition="in" filter="dissolve">
                                      <p:cBhvr>
                                        <p:cTn id="52" dur="500"/>
                                        <p:tgtEl>
                                          <p:spTgt spid="5">
                                            <p:graphicEl>
                                              <a:dgm id="{1EE357C6-940A-DD42-97DB-38C883824F6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BAD46-31F2-2CB2-DBB9-14281458CE77}"/>
              </a:ext>
            </a:extLst>
          </p:cNvPr>
          <p:cNvSpPr>
            <a:spLocks noGrp="1"/>
          </p:cNvSpPr>
          <p:nvPr>
            <p:ph type="title"/>
          </p:nvPr>
        </p:nvSpPr>
        <p:spPr>
          <a:xfrm rot="16200000">
            <a:off x="-2149528" y="2934451"/>
            <a:ext cx="5806763" cy="891203"/>
          </a:xfrm>
        </p:spPr>
        <p:txBody>
          <a:bodyPr>
            <a:normAutofit/>
          </a:bodyPr>
          <a:lstStyle/>
          <a:p>
            <a:pPr algn="ctr"/>
            <a:r>
              <a:rPr lang="en-MK" sz="4800" dirty="0">
                <a:solidFill>
                  <a:schemeClr val="tx1"/>
                </a:solidFill>
              </a:rPr>
              <a:t>DON’T</a:t>
            </a:r>
          </a:p>
        </p:txBody>
      </p:sp>
      <p:graphicFrame>
        <p:nvGraphicFramePr>
          <p:cNvPr id="5" name="Content Placeholder 4" descr="Don’t Overload Pages with Too Much Multimedia&#10;Don’t Use Low-Quality Media&#10;Don’t Forget to Test Media Content&#10;Don’t Ignore Accessibility&#10;Don’t Link to Unreliable External Sources&#10;Don’t Use Auto-Playing Media&#10;Don’t Neglect to Credit Sources&#10;Don’t Rely Solely on Multimedia&#10;">
            <a:extLst>
              <a:ext uri="{FF2B5EF4-FFF2-40B4-BE49-F238E27FC236}">
                <a16:creationId xmlns:a16="http://schemas.microsoft.com/office/drawing/2014/main" id="{FDA5F8FF-4DB6-D86D-4A94-BA940FF11B33}"/>
              </a:ext>
            </a:extLst>
          </p:cNvPr>
          <p:cNvGraphicFramePr>
            <a:graphicFrameLocks noGrp="1"/>
          </p:cNvGraphicFramePr>
          <p:nvPr>
            <p:ph idx="1"/>
            <p:extLst>
              <p:ext uri="{D42A27DB-BD31-4B8C-83A1-F6EECF244321}">
                <p14:modId xmlns:p14="http://schemas.microsoft.com/office/powerpoint/2010/main" val="1920128027"/>
              </p:ext>
            </p:extLst>
          </p:nvPr>
        </p:nvGraphicFramePr>
        <p:xfrm>
          <a:off x="1631504" y="0"/>
          <a:ext cx="9650288" cy="63488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34310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graphicEl>
                                              <a:dgm id="{7CE3EEDD-0479-1844-A021-F4C8D747A32D}"/>
                                            </p:graphicEl>
                                          </p:spTgt>
                                        </p:tgtEl>
                                        <p:attrNameLst>
                                          <p:attrName>style.visibility</p:attrName>
                                        </p:attrNameLst>
                                      </p:cBhvr>
                                      <p:to>
                                        <p:strVal val="visible"/>
                                      </p:to>
                                    </p:set>
                                    <p:animEffect transition="in" filter="dissolve">
                                      <p:cBhvr>
                                        <p:cTn id="7" dur="500"/>
                                        <p:tgtEl>
                                          <p:spTgt spid="5">
                                            <p:graphicEl>
                                              <a:dgm id="{7CE3EEDD-0479-1844-A021-F4C8D747A32D}"/>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graphicEl>
                                              <a:dgm id="{A9F3E89F-AC20-CD4B-A9F2-60820A634824}"/>
                                            </p:graphicEl>
                                          </p:spTgt>
                                        </p:tgtEl>
                                        <p:attrNameLst>
                                          <p:attrName>style.visibility</p:attrName>
                                        </p:attrNameLst>
                                      </p:cBhvr>
                                      <p:to>
                                        <p:strVal val="visible"/>
                                      </p:to>
                                    </p:set>
                                    <p:animEffect transition="in" filter="dissolve">
                                      <p:cBhvr>
                                        <p:cTn id="12" dur="500"/>
                                        <p:tgtEl>
                                          <p:spTgt spid="5">
                                            <p:graphicEl>
                                              <a:dgm id="{A9F3E89F-AC20-CD4B-A9F2-60820A634824}"/>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5">
                                            <p:graphicEl>
                                              <a:dgm id="{4AE01FF4-27C3-8147-B6BB-1261F25ED66B}"/>
                                            </p:graphicEl>
                                          </p:spTgt>
                                        </p:tgtEl>
                                        <p:attrNameLst>
                                          <p:attrName>style.visibility</p:attrName>
                                        </p:attrNameLst>
                                      </p:cBhvr>
                                      <p:to>
                                        <p:strVal val="visible"/>
                                      </p:to>
                                    </p:set>
                                    <p:animEffect transition="in" filter="dissolve">
                                      <p:cBhvr>
                                        <p:cTn id="17" dur="500"/>
                                        <p:tgtEl>
                                          <p:spTgt spid="5">
                                            <p:graphicEl>
                                              <a:dgm id="{4AE01FF4-27C3-8147-B6BB-1261F25ED66B}"/>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5">
                                            <p:graphicEl>
                                              <a:dgm id="{4F0CA94E-D78D-2740-8EE6-B9BBB29F0A19}"/>
                                            </p:graphicEl>
                                          </p:spTgt>
                                        </p:tgtEl>
                                        <p:attrNameLst>
                                          <p:attrName>style.visibility</p:attrName>
                                        </p:attrNameLst>
                                      </p:cBhvr>
                                      <p:to>
                                        <p:strVal val="visible"/>
                                      </p:to>
                                    </p:set>
                                    <p:animEffect transition="in" filter="dissolve">
                                      <p:cBhvr>
                                        <p:cTn id="22" dur="500"/>
                                        <p:tgtEl>
                                          <p:spTgt spid="5">
                                            <p:graphicEl>
                                              <a:dgm id="{4F0CA94E-D78D-2740-8EE6-B9BBB29F0A19}"/>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5">
                                            <p:graphicEl>
                                              <a:dgm id="{C79BD298-38AB-A348-9C6C-D9906E7C993A}"/>
                                            </p:graphicEl>
                                          </p:spTgt>
                                        </p:tgtEl>
                                        <p:attrNameLst>
                                          <p:attrName>style.visibility</p:attrName>
                                        </p:attrNameLst>
                                      </p:cBhvr>
                                      <p:to>
                                        <p:strVal val="visible"/>
                                      </p:to>
                                    </p:set>
                                    <p:animEffect transition="in" filter="dissolve">
                                      <p:cBhvr>
                                        <p:cTn id="27" dur="500"/>
                                        <p:tgtEl>
                                          <p:spTgt spid="5">
                                            <p:graphicEl>
                                              <a:dgm id="{C79BD298-38AB-A348-9C6C-D9906E7C993A}"/>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5">
                                            <p:graphicEl>
                                              <a:dgm id="{9A512941-A6C3-F247-8E1A-44440E31C69F}"/>
                                            </p:graphicEl>
                                          </p:spTgt>
                                        </p:tgtEl>
                                        <p:attrNameLst>
                                          <p:attrName>style.visibility</p:attrName>
                                        </p:attrNameLst>
                                      </p:cBhvr>
                                      <p:to>
                                        <p:strVal val="visible"/>
                                      </p:to>
                                    </p:set>
                                    <p:animEffect transition="in" filter="dissolve">
                                      <p:cBhvr>
                                        <p:cTn id="32" dur="500"/>
                                        <p:tgtEl>
                                          <p:spTgt spid="5">
                                            <p:graphicEl>
                                              <a:dgm id="{9A512941-A6C3-F247-8E1A-44440E31C69F}"/>
                                            </p:graphic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5">
                                            <p:graphicEl>
                                              <a:dgm id="{12C29DE8-1CB0-B343-9FB8-5B4F9759D260}"/>
                                            </p:graphicEl>
                                          </p:spTgt>
                                        </p:tgtEl>
                                        <p:attrNameLst>
                                          <p:attrName>style.visibility</p:attrName>
                                        </p:attrNameLst>
                                      </p:cBhvr>
                                      <p:to>
                                        <p:strVal val="visible"/>
                                      </p:to>
                                    </p:set>
                                    <p:animEffect transition="in" filter="dissolve">
                                      <p:cBhvr>
                                        <p:cTn id="37" dur="500"/>
                                        <p:tgtEl>
                                          <p:spTgt spid="5">
                                            <p:graphicEl>
                                              <a:dgm id="{12C29DE8-1CB0-B343-9FB8-5B4F9759D260}"/>
                                            </p:graphic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5">
                                            <p:graphicEl>
                                              <a:dgm id="{62D956E0-69CD-A041-9106-07B836A32668}"/>
                                            </p:graphicEl>
                                          </p:spTgt>
                                        </p:tgtEl>
                                        <p:attrNameLst>
                                          <p:attrName>style.visibility</p:attrName>
                                        </p:attrNameLst>
                                      </p:cBhvr>
                                      <p:to>
                                        <p:strVal val="visible"/>
                                      </p:to>
                                    </p:set>
                                    <p:animEffect transition="in" filter="dissolve">
                                      <p:cBhvr>
                                        <p:cTn id="42" dur="500"/>
                                        <p:tgtEl>
                                          <p:spTgt spid="5">
                                            <p:graphicEl>
                                              <a:dgm id="{62D956E0-69CD-A041-9106-07B836A32668}"/>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5">
                                            <p:graphicEl>
                                              <a:dgm id="{3AF0C91A-DE4F-CB45-AE71-49E52D4F3E5E}"/>
                                            </p:graphicEl>
                                          </p:spTgt>
                                        </p:tgtEl>
                                        <p:attrNameLst>
                                          <p:attrName>style.visibility</p:attrName>
                                        </p:attrNameLst>
                                      </p:cBhvr>
                                      <p:to>
                                        <p:strVal val="visible"/>
                                      </p:to>
                                    </p:set>
                                    <p:animEffect transition="in" filter="dissolve">
                                      <p:cBhvr>
                                        <p:cTn id="47" dur="500"/>
                                        <p:tgtEl>
                                          <p:spTgt spid="5">
                                            <p:graphicEl>
                                              <a:dgm id="{3AF0C91A-DE4F-CB45-AE71-49E52D4F3E5E}"/>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5">
                                            <p:graphicEl>
                                              <a:dgm id="{63F707AC-6D05-6D4D-A08A-E1622909DE0B}"/>
                                            </p:graphicEl>
                                          </p:spTgt>
                                        </p:tgtEl>
                                        <p:attrNameLst>
                                          <p:attrName>style.visibility</p:attrName>
                                        </p:attrNameLst>
                                      </p:cBhvr>
                                      <p:to>
                                        <p:strVal val="visible"/>
                                      </p:to>
                                    </p:set>
                                    <p:animEffect transition="in" filter="dissolve">
                                      <p:cBhvr>
                                        <p:cTn id="52" dur="500"/>
                                        <p:tgtEl>
                                          <p:spTgt spid="5">
                                            <p:graphicEl>
                                              <a:dgm id="{63F707AC-6D05-6D4D-A08A-E1622909DE0B}"/>
                                            </p:graphicEl>
                                          </p:spTgt>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grpId="0" nodeType="clickEffect">
                                  <p:stCondLst>
                                    <p:cond delay="0"/>
                                  </p:stCondLst>
                                  <p:childTnLst>
                                    <p:set>
                                      <p:cBhvr>
                                        <p:cTn id="56" dur="1" fill="hold">
                                          <p:stCondLst>
                                            <p:cond delay="0"/>
                                          </p:stCondLst>
                                        </p:cTn>
                                        <p:tgtEl>
                                          <p:spTgt spid="5">
                                            <p:graphicEl>
                                              <a:dgm id="{BF272AF4-CBFA-934A-BD83-1C8D4B0635E6}"/>
                                            </p:graphicEl>
                                          </p:spTgt>
                                        </p:tgtEl>
                                        <p:attrNameLst>
                                          <p:attrName>style.visibility</p:attrName>
                                        </p:attrNameLst>
                                      </p:cBhvr>
                                      <p:to>
                                        <p:strVal val="visible"/>
                                      </p:to>
                                    </p:set>
                                    <p:animEffect transition="in" filter="dissolve">
                                      <p:cBhvr>
                                        <p:cTn id="57" dur="500"/>
                                        <p:tgtEl>
                                          <p:spTgt spid="5">
                                            <p:graphicEl>
                                              <a:dgm id="{BF272AF4-CBFA-934A-BD83-1C8D4B0635E6}"/>
                                            </p:graphicEl>
                                          </p:spTgt>
                                        </p:tgtEl>
                                      </p:cBhvr>
                                    </p:animEffect>
                                  </p:childTnLst>
                                </p:cTn>
                              </p:par>
                            </p:childTnLst>
                          </p:cTn>
                        </p:par>
                      </p:childTnLst>
                    </p:cTn>
                  </p:par>
                  <p:par>
                    <p:cTn id="58" fill="hold">
                      <p:stCondLst>
                        <p:cond delay="indefinite"/>
                      </p:stCondLst>
                      <p:childTnLst>
                        <p:par>
                          <p:cTn id="59" fill="hold">
                            <p:stCondLst>
                              <p:cond delay="0"/>
                            </p:stCondLst>
                            <p:childTnLst>
                              <p:par>
                                <p:cTn id="60" presetID="9" presetClass="entr" presetSubtype="0" fill="hold" grpId="0" nodeType="clickEffect">
                                  <p:stCondLst>
                                    <p:cond delay="0"/>
                                  </p:stCondLst>
                                  <p:childTnLst>
                                    <p:set>
                                      <p:cBhvr>
                                        <p:cTn id="61" dur="1" fill="hold">
                                          <p:stCondLst>
                                            <p:cond delay="0"/>
                                          </p:stCondLst>
                                        </p:cTn>
                                        <p:tgtEl>
                                          <p:spTgt spid="5">
                                            <p:graphicEl>
                                              <a:dgm id="{AF8B1F5A-B213-C24E-99C5-5636D099955B}"/>
                                            </p:graphicEl>
                                          </p:spTgt>
                                        </p:tgtEl>
                                        <p:attrNameLst>
                                          <p:attrName>style.visibility</p:attrName>
                                        </p:attrNameLst>
                                      </p:cBhvr>
                                      <p:to>
                                        <p:strVal val="visible"/>
                                      </p:to>
                                    </p:set>
                                    <p:animEffect transition="in" filter="dissolve">
                                      <p:cBhvr>
                                        <p:cTn id="62" dur="500"/>
                                        <p:tgtEl>
                                          <p:spTgt spid="5">
                                            <p:graphicEl>
                                              <a:dgm id="{AF8B1F5A-B213-C24E-99C5-5636D099955B}"/>
                                            </p:graphicEl>
                                          </p:spTgt>
                                        </p:tgtEl>
                                      </p:cBhvr>
                                    </p:animEffect>
                                  </p:childTnLst>
                                </p:cTn>
                              </p:par>
                            </p:childTnLst>
                          </p:cTn>
                        </p:par>
                      </p:childTnLst>
                    </p:cTn>
                  </p:par>
                  <p:par>
                    <p:cTn id="63" fill="hold">
                      <p:stCondLst>
                        <p:cond delay="indefinite"/>
                      </p:stCondLst>
                      <p:childTnLst>
                        <p:par>
                          <p:cTn id="64" fill="hold">
                            <p:stCondLst>
                              <p:cond delay="0"/>
                            </p:stCondLst>
                            <p:childTnLst>
                              <p:par>
                                <p:cTn id="65" presetID="9" presetClass="entr" presetSubtype="0" fill="hold" grpId="0" nodeType="clickEffect">
                                  <p:stCondLst>
                                    <p:cond delay="0"/>
                                  </p:stCondLst>
                                  <p:childTnLst>
                                    <p:set>
                                      <p:cBhvr>
                                        <p:cTn id="66" dur="1" fill="hold">
                                          <p:stCondLst>
                                            <p:cond delay="0"/>
                                          </p:stCondLst>
                                        </p:cTn>
                                        <p:tgtEl>
                                          <p:spTgt spid="5">
                                            <p:graphicEl>
                                              <a:dgm id="{2D02D577-06FF-5249-BB53-EDC03F83B3F1}"/>
                                            </p:graphicEl>
                                          </p:spTgt>
                                        </p:tgtEl>
                                        <p:attrNameLst>
                                          <p:attrName>style.visibility</p:attrName>
                                        </p:attrNameLst>
                                      </p:cBhvr>
                                      <p:to>
                                        <p:strVal val="visible"/>
                                      </p:to>
                                    </p:set>
                                    <p:animEffect transition="in" filter="dissolve">
                                      <p:cBhvr>
                                        <p:cTn id="67" dur="500"/>
                                        <p:tgtEl>
                                          <p:spTgt spid="5">
                                            <p:graphicEl>
                                              <a:dgm id="{2D02D577-06FF-5249-BB53-EDC03F83B3F1}"/>
                                            </p:graphicEl>
                                          </p:spTgt>
                                        </p:tgtEl>
                                      </p:cBhvr>
                                    </p:animEffect>
                                  </p:childTnLst>
                                </p:cTn>
                              </p:par>
                            </p:childTnLst>
                          </p:cTn>
                        </p:par>
                      </p:childTnLst>
                    </p:cTn>
                  </p:par>
                  <p:par>
                    <p:cTn id="68" fill="hold">
                      <p:stCondLst>
                        <p:cond delay="indefinite"/>
                      </p:stCondLst>
                      <p:childTnLst>
                        <p:par>
                          <p:cTn id="69" fill="hold">
                            <p:stCondLst>
                              <p:cond delay="0"/>
                            </p:stCondLst>
                            <p:childTnLst>
                              <p:par>
                                <p:cTn id="70" presetID="9" presetClass="entr" presetSubtype="0" fill="hold" grpId="0" nodeType="clickEffect">
                                  <p:stCondLst>
                                    <p:cond delay="0"/>
                                  </p:stCondLst>
                                  <p:childTnLst>
                                    <p:set>
                                      <p:cBhvr>
                                        <p:cTn id="71" dur="1" fill="hold">
                                          <p:stCondLst>
                                            <p:cond delay="0"/>
                                          </p:stCondLst>
                                        </p:cTn>
                                        <p:tgtEl>
                                          <p:spTgt spid="5">
                                            <p:graphicEl>
                                              <a:dgm id="{C409C29E-7C95-8344-9D94-37C2FB658BC6}"/>
                                            </p:graphicEl>
                                          </p:spTgt>
                                        </p:tgtEl>
                                        <p:attrNameLst>
                                          <p:attrName>style.visibility</p:attrName>
                                        </p:attrNameLst>
                                      </p:cBhvr>
                                      <p:to>
                                        <p:strVal val="visible"/>
                                      </p:to>
                                    </p:set>
                                    <p:animEffect transition="in" filter="dissolve">
                                      <p:cBhvr>
                                        <p:cTn id="72" dur="500"/>
                                        <p:tgtEl>
                                          <p:spTgt spid="5">
                                            <p:graphicEl>
                                              <a:dgm id="{C409C29E-7C95-8344-9D94-37C2FB658BC6}"/>
                                            </p:graphicEl>
                                          </p:spTgt>
                                        </p:tgtEl>
                                      </p:cBhvr>
                                    </p:animEffect>
                                  </p:childTnLst>
                                </p:cTn>
                              </p:par>
                            </p:childTnLst>
                          </p:cTn>
                        </p:par>
                      </p:childTnLst>
                    </p:cTn>
                  </p:par>
                  <p:par>
                    <p:cTn id="73" fill="hold">
                      <p:stCondLst>
                        <p:cond delay="indefinite"/>
                      </p:stCondLst>
                      <p:childTnLst>
                        <p:par>
                          <p:cTn id="74" fill="hold">
                            <p:stCondLst>
                              <p:cond delay="0"/>
                            </p:stCondLst>
                            <p:childTnLst>
                              <p:par>
                                <p:cTn id="75" presetID="9" presetClass="entr" presetSubtype="0" fill="hold" grpId="0" nodeType="clickEffect">
                                  <p:stCondLst>
                                    <p:cond delay="0"/>
                                  </p:stCondLst>
                                  <p:childTnLst>
                                    <p:set>
                                      <p:cBhvr>
                                        <p:cTn id="76" dur="1" fill="hold">
                                          <p:stCondLst>
                                            <p:cond delay="0"/>
                                          </p:stCondLst>
                                        </p:cTn>
                                        <p:tgtEl>
                                          <p:spTgt spid="5">
                                            <p:graphicEl>
                                              <a:dgm id="{BF2727E9-7823-764F-B0DD-40C24B86FE48}"/>
                                            </p:graphicEl>
                                          </p:spTgt>
                                        </p:tgtEl>
                                        <p:attrNameLst>
                                          <p:attrName>style.visibility</p:attrName>
                                        </p:attrNameLst>
                                      </p:cBhvr>
                                      <p:to>
                                        <p:strVal val="visible"/>
                                      </p:to>
                                    </p:set>
                                    <p:animEffect transition="in" filter="dissolve">
                                      <p:cBhvr>
                                        <p:cTn id="77" dur="500"/>
                                        <p:tgtEl>
                                          <p:spTgt spid="5">
                                            <p:graphicEl>
                                              <a:dgm id="{BF2727E9-7823-764F-B0DD-40C24B86FE48}"/>
                                            </p:graphicEl>
                                          </p:spTgt>
                                        </p:tgtEl>
                                      </p:cBhvr>
                                    </p:animEffect>
                                  </p:childTnLst>
                                </p:cTn>
                              </p:par>
                            </p:childTnLst>
                          </p:cTn>
                        </p:par>
                      </p:childTnLst>
                    </p:cTn>
                  </p:par>
                  <p:par>
                    <p:cTn id="78" fill="hold">
                      <p:stCondLst>
                        <p:cond delay="indefinite"/>
                      </p:stCondLst>
                      <p:childTnLst>
                        <p:par>
                          <p:cTn id="79" fill="hold">
                            <p:stCondLst>
                              <p:cond delay="0"/>
                            </p:stCondLst>
                            <p:childTnLst>
                              <p:par>
                                <p:cTn id="80" presetID="9" presetClass="entr" presetSubtype="0" fill="hold" grpId="0" nodeType="clickEffect">
                                  <p:stCondLst>
                                    <p:cond delay="0"/>
                                  </p:stCondLst>
                                  <p:childTnLst>
                                    <p:set>
                                      <p:cBhvr>
                                        <p:cTn id="81" dur="1" fill="hold">
                                          <p:stCondLst>
                                            <p:cond delay="0"/>
                                          </p:stCondLst>
                                        </p:cTn>
                                        <p:tgtEl>
                                          <p:spTgt spid="5">
                                            <p:graphicEl>
                                              <a:dgm id="{1E4AD5C2-58D1-C84C-A8C6-E185AF779169}"/>
                                            </p:graphicEl>
                                          </p:spTgt>
                                        </p:tgtEl>
                                        <p:attrNameLst>
                                          <p:attrName>style.visibility</p:attrName>
                                        </p:attrNameLst>
                                      </p:cBhvr>
                                      <p:to>
                                        <p:strVal val="visible"/>
                                      </p:to>
                                    </p:set>
                                    <p:animEffect transition="in" filter="dissolve">
                                      <p:cBhvr>
                                        <p:cTn id="82" dur="500"/>
                                        <p:tgtEl>
                                          <p:spTgt spid="5">
                                            <p:graphicEl>
                                              <a:dgm id="{1E4AD5C2-58D1-C84C-A8C6-E185AF779169}"/>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67C78-69BC-6148-8F76-BB2F0DD05052}"/>
              </a:ext>
            </a:extLst>
          </p:cNvPr>
          <p:cNvSpPr>
            <a:spLocks noGrp="1"/>
          </p:cNvSpPr>
          <p:nvPr>
            <p:ph type="title"/>
          </p:nvPr>
        </p:nvSpPr>
        <p:spPr>
          <a:xfrm>
            <a:off x="0" y="361746"/>
            <a:ext cx="10985500" cy="923676"/>
          </a:xfrm>
        </p:spPr>
        <p:txBody>
          <a:bodyPr>
            <a:normAutofit/>
          </a:bodyPr>
          <a:lstStyle/>
          <a:p>
            <a:r>
              <a:rPr lang="en-GB" sz="4800" dirty="0"/>
              <a:t>Accessible learning materials</a:t>
            </a:r>
          </a:p>
        </p:txBody>
      </p:sp>
      <p:sp>
        <p:nvSpPr>
          <p:cNvPr id="3" name="Content Placeholder 2">
            <a:extLst>
              <a:ext uri="{FF2B5EF4-FFF2-40B4-BE49-F238E27FC236}">
                <a16:creationId xmlns:a16="http://schemas.microsoft.com/office/drawing/2014/main" id="{718FAA8F-F206-DF45-A432-83929B7E1FAC}"/>
              </a:ext>
            </a:extLst>
          </p:cNvPr>
          <p:cNvSpPr>
            <a:spLocks noGrp="1"/>
          </p:cNvSpPr>
          <p:nvPr>
            <p:ph sz="half" idx="1"/>
          </p:nvPr>
        </p:nvSpPr>
        <p:spPr>
          <a:xfrm>
            <a:off x="551384" y="1412776"/>
            <a:ext cx="6459016" cy="4764187"/>
          </a:xfrm>
        </p:spPr>
        <p:txBody>
          <a:bodyPr>
            <a:normAutofit fontScale="92500"/>
          </a:bodyPr>
          <a:lstStyle/>
          <a:p>
            <a:r>
              <a:rPr lang="en-GB" sz="2800" dirty="0"/>
              <a:t>Designed or later enhanced to be usable across the </a:t>
            </a:r>
            <a:r>
              <a:rPr lang="en-GB" sz="2800" dirty="0">
                <a:solidFill>
                  <a:srgbClr val="FF9300"/>
                </a:solidFill>
              </a:rPr>
              <a:t>widest range of learners’ variability</a:t>
            </a:r>
          </a:p>
          <a:p>
            <a:pPr lvl="1"/>
            <a:r>
              <a:rPr lang="en-GB" sz="2800" dirty="0"/>
              <a:t>directly used without assistive technology</a:t>
            </a:r>
          </a:p>
          <a:p>
            <a:pPr lvl="1"/>
            <a:r>
              <a:rPr lang="en-GB" sz="2800" dirty="0"/>
              <a:t>made usable with </a:t>
            </a:r>
            <a:r>
              <a:rPr lang="en-GB" sz="2800" dirty="0">
                <a:solidFill>
                  <a:srgbClr val="0070C0"/>
                </a:solidFill>
              </a:rPr>
              <a:t>assistive technology</a:t>
            </a:r>
          </a:p>
          <a:p>
            <a:r>
              <a:rPr lang="en-GB" sz="2800" dirty="0"/>
              <a:t>examples</a:t>
            </a:r>
          </a:p>
          <a:p>
            <a:pPr lvl="1"/>
            <a:r>
              <a:rPr lang="en-GB" sz="2800" dirty="0"/>
              <a:t>Cultural background</a:t>
            </a:r>
          </a:p>
          <a:p>
            <a:pPr lvl="1"/>
            <a:r>
              <a:rPr lang="en-GB" sz="2800" dirty="0"/>
              <a:t>Native language</a:t>
            </a:r>
          </a:p>
          <a:p>
            <a:pPr lvl="1"/>
            <a:r>
              <a:rPr lang="en-GB" sz="2800" dirty="0"/>
              <a:t>Learning styles</a:t>
            </a:r>
          </a:p>
          <a:p>
            <a:pPr lvl="1"/>
            <a:r>
              <a:rPr lang="en-GB" sz="2800" dirty="0"/>
              <a:t>Physical impairments</a:t>
            </a:r>
          </a:p>
        </p:txBody>
      </p:sp>
      <p:pic>
        <p:nvPicPr>
          <p:cNvPr id="8" name="Content Placeholder 7" descr="accessibility icon">
            <a:extLst>
              <a:ext uri="{FF2B5EF4-FFF2-40B4-BE49-F238E27FC236}">
                <a16:creationId xmlns:a16="http://schemas.microsoft.com/office/drawing/2014/main" id="{278ABD85-B2B0-5E48-94FA-3E141196F015}"/>
              </a:ext>
            </a:extLst>
          </p:cNvPr>
          <p:cNvPicPr>
            <a:picLocks noGrp="1" noChangeAspect="1"/>
          </p:cNvPicPr>
          <p:nvPr>
            <p:ph sz="half" idx="2"/>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010400" y="1690692"/>
            <a:ext cx="5181600" cy="4343724"/>
          </a:xfrm>
        </p:spPr>
      </p:pic>
      <p:sp>
        <p:nvSpPr>
          <p:cNvPr id="11" name="TextBox 10">
            <a:extLst>
              <a:ext uri="{FF2B5EF4-FFF2-40B4-BE49-F238E27FC236}">
                <a16:creationId xmlns:a16="http://schemas.microsoft.com/office/drawing/2014/main" id="{DE838021-8B25-6D41-9582-2A18705EEF3E}"/>
              </a:ext>
            </a:extLst>
          </p:cNvPr>
          <p:cNvSpPr txBox="1"/>
          <p:nvPr/>
        </p:nvSpPr>
        <p:spPr>
          <a:xfrm>
            <a:off x="7010400" y="6034416"/>
            <a:ext cx="5181600" cy="230832"/>
          </a:xfrm>
          <a:prstGeom prst="rect">
            <a:avLst/>
          </a:prstGeom>
          <a:noFill/>
        </p:spPr>
        <p:txBody>
          <a:bodyPr wrap="square" rtlCol="0">
            <a:spAutoFit/>
          </a:bodyPr>
          <a:lstStyle/>
          <a:p>
            <a:r>
              <a:rPr lang="en-GB" sz="900" dirty="0">
                <a:hlinkClick r:id="rId3" tooltip="https://www.designedtoinspire.com/blog/142365-searching-for-an-accessibility-symbol/"/>
              </a:rPr>
              <a:t>This Photo</a:t>
            </a:r>
            <a:r>
              <a:rPr lang="en-GB" sz="900" dirty="0"/>
              <a:t> by Unknown Author is licensed under </a:t>
            </a:r>
            <a:r>
              <a:rPr lang="en-GB" sz="900" dirty="0">
                <a:hlinkClick r:id="rId4" tooltip="https://creativecommons.org/licenses/by-nc/3.0/"/>
              </a:rPr>
              <a:t>CC BY-NC</a:t>
            </a:r>
            <a:endParaRPr lang="en-GB" sz="900" dirty="0"/>
          </a:p>
        </p:txBody>
      </p:sp>
    </p:spTree>
    <p:extLst>
      <p:ext uri="{BB962C8B-B14F-4D97-AF65-F5344CB8AC3E}">
        <p14:creationId xmlns:p14="http://schemas.microsoft.com/office/powerpoint/2010/main" val="33752592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F47A2-B39B-0349-BD38-9D2C4E345262}"/>
              </a:ext>
            </a:extLst>
          </p:cNvPr>
          <p:cNvSpPr>
            <a:spLocks noGrp="1"/>
          </p:cNvSpPr>
          <p:nvPr>
            <p:ph type="title"/>
          </p:nvPr>
        </p:nvSpPr>
        <p:spPr>
          <a:xfrm>
            <a:off x="838200" y="556995"/>
            <a:ext cx="10515600" cy="1133693"/>
          </a:xfrm>
        </p:spPr>
        <p:txBody>
          <a:bodyPr>
            <a:normAutofit/>
          </a:bodyPr>
          <a:lstStyle/>
          <a:p>
            <a:r>
              <a:rPr lang="en-GB" sz="4800" dirty="0"/>
              <a:t>Accessibility tips</a:t>
            </a:r>
          </a:p>
        </p:txBody>
      </p:sp>
      <p:graphicFrame>
        <p:nvGraphicFramePr>
          <p:cNvPr id="6" name="Content Placeholder 2" descr="present the information in multiple ways and formats&#10;use simple language&#10; option to provide additional resources&#10;use headings&#10;use table of content&#10;provide alternative text for images&#10;use equation editors for math expressions&#10;use a high contrast colour palette&#10;don't use colour as the only way to convey information&#10;use descriptive links&#10;use tables only when required&#10;provide closed captions and transcripts&#10;">
            <a:extLst>
              <a:ext uri="{FF2B5EF4-FFF2-40B4-BE49-F238E27FC236}">
                <a16:creationId xmlns:a16="http://schemas.microsoft.com/office/drawing/2014/main" id="{BD06FE05-9337-E5A7-92B2-15B54536CCF5}"/>
              </a:ext>
            </a:extLst>
          </p:cNvPr>
          <p:cNvGraphicFramePr>
            <a:graphicFrameLocks noGrp="1"/>
          </p:cNvGraphicFramePr>
          <p:nvPr>
            <p:ph idx="1"/>
            <p:extLst>
              <p:ext uri="{D42A27DB-BD31-4B8C-83A1-F6EECF244321}">
                <p14:modId xmlns:p14="http://schemas.microsoft.com/office/powerpoint/2010/main" val="1277299263"/>
              </p:ext>
            </p:extLst>
          </p:nvPr>
        </p:nvGraphicFramePr>
        <p:xfrm>
          <a:off x="586780" y="1660104"/>
          <a:ext cx="11018440" cy="484373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0343657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E050A05-070D-BEDC-CE5D-187F39FFBCC0}"/>
              </a:ext>
            </a:extLst>
          </p:cNvPr>
          <p:cNvSpPr>
            <a:spLocks noGrp="1"/>
          </p:cNvSpPr>
          <p:nvPr>
            <p:ph type="title"/>
          </p:nvPr>
        </p:nvSpPr>
        <p:spPr>
          <a:xfrm>
            <a:off x="603250" y="404664"/>
            <a:ext cx="10985500" cy="1719588"/>
          </a:xfrm>
        </p:spPr>
        <p:txBody>
          <a:bodyPr>
            <a:normAutofit fontScale="90000"/>
          </a:bodyPr>
          <a:lstStyle/>
          <a:p>
            <a:r>
              <a:rPr lang="en-MK" sz="2800" dirty="0"/>
              <a:t>Q: </a:t>
            </a:r>
            <a:r>
              <a:rPr lang="en-GB" sz="2800" dirty="0"/>
              <a:t>You have an image in your online learning module depicting a complex graph showing the correlation between global temperature anomalies and carbon dioxide levels over the past 100 years. Which of the following alternative text options is the MOST effective and accessible for all learners?</a:t>
            </a:r>
            <a:endParaRPr lang="en-MK" sz="2800" dirty="0"/>
          </a:p>
        </p:txBody>
      </p:sp>
      <p:graphicFrame>
        <p:nvGraphicFramePr>
          <p:cNvPr id="7" name="Content Placeholder 6" descr="&quot;A line graph showing global temperature anomalies (y-axis) and atmospheric carbon dioxide levels (x-axis) from 1920 to 2020. Temperature and CO2 levels both show a clear upward trend.&quot; &#13;&#10;">
            <a:extLst>
              <a:ext uri="{FF2B5EF4-FFF2-40B4-BE49-F238E27FC236}">
                <a16:creationId xmlns:a16="http://schemas.microsoft.com/office/drawing/2014/main" id="{78E50383-FEF0-8CA1-C23E-9A6911BE68E8}"/>
              </a:ext>
            </a:extLst>
          </p:cNvPr>
          <p:cNvGraphicFramePr>
            <a:graphicFrameLocks noGrp="1"/>
          </p:cNvGraphicFramePr>
          <p:nvPr>
            <p:ph idx="1"/>
            <p:extLst>
              <p:ext uri="{D42A27DB-BD31-4B8C-83A1-F6EECF244321}">
                <p14:modId xmlns:p14="http://schemas.microsoft.com/office/powerpoint/2010/main" val="3492515096"/>
              </p:ext>
            </p:extLst>
          </p:nvPr>
        </p:nvGraphicFramePr>
        <p:xfrm>
          <a:off x="603250" y="2124252"/>
          <a:ext cx="10985500" cy="41280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Rounded Rectangle 7">
            <a:extLst>
              <a:ext uri="{FF2B5EF4-FFF2-40B4-BE49-F238E27FC236}">
                <a16:creationId xmlns:a16="http://schemas.microsoft.com/office/drawing/2014/main" id="{9C08E1D7-5A2C-60CF-30BC-39B42A034E8A}"/>
              </a:ext>
              <a:ext uri="{C183D7F6-B498-43B3-948B-1728B52AA6E4}">
                <adec:decorative xmlns:adec="http://schemas.microsoft.com/office/drawing/2017/decorative" val="1"/>
              </a:ext>
            </a:extLst>
          </p:cNvPr>
          <p:cNvSpPr/>
          <p:nvPr/>
        </p:nvSpPr>
        <p:spPr bwMode="auto">
          <a:xfrm>
            <a:off x="603250" y="4221088"/>
            <a:ext cx="10985500" cy="864096"/>
          </a:xfrm>
          <a:prstGeom prst="roundRect">
            <a:avLst/>
          </a:prstGeom>
          <a:noFill/>
          <a:ln w="57150" cap="flat">
            <a:solidFill>
              <a:srgbClr val="FF40FF"/>
            </a:solid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Tree>
    <p:extLst>
      <p:ext uri="{BB962C8B-B14F-4D97-AF65-F5344CB8AC3E}">
        <p14:creationId xmlns:p14="http://schemas.microsoft.com/office/powerpoint/2010/main" val="3083847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B59876F-B681-C046-0927-E8C6B4CDB268}"/>
              </a:ext>
            </a:extLst>
          </p:cNvPr>
          <p:cNvSpPr>
            <a:spLocks noGrp="1"/>
          </p:cNvSpPr>
          <p:nvPr>
            <p:ph type="title"/>
          </p:nvPr>
        </p:nvSpPr>
        <p:spPr>
          <a:xfrm>
            <a:off x="603250" y="404664"/>
            <a:ext cx="10985500" cy="1296144"/>
          </a:xfrm>
        </p:spPr>
        <p:txBody>
          <a:bodyPr>
            <a:normAutofit fontScale="90000"/>
          </a:bodyPr>
          <a:lstStyle/>
          <a:p>
            <a:r>
              <a:rPr lang="en-MK" sz="3200" dirty="0"/>
              <a:t>Q: </a:t>
            </a:r>
            <a:r>
              <a:rPr lang="en-GB" sz="3200" dirty="0"/>
              <a:t>Which of the following </a:t>
            </a:r>
            <a:r>
              <a:rPr lang="en-GB" sz="3200" b="1" dirty="0"/>
              <a:t>best</a:t>
            </a:r>
            <a:r>
              <a:rPr lang="en-GB" sz="3200" dirty="0"/>
              <a:t> describes the </a:t>
            </a:r>
            <a:r>
              <a:rPr lang="en-GB" sz="3200" i="1" dirty="0"/>
              <a:t>essential characteristics</a:t>
            </a:r>
            <a:r>
              <a:rPr lang="en-GB" sz="3200" dirty="0"/>
              <a:t> of learning materials designed according to the </a:t>
            </a:r>
            <a:r>
              <a:rPr lang="en-GB" sz="3200" u="sng" dirty="0"/>
              <a:t>FAIR principles</a:t>
            </a:r>
            <a:r>
              <a:rPr lang="en-GB" sz="3200" dirty="0"/>
              <a:t>?</a:t>
            </a:r>
            <a:endParaRPr lang="en-MK" sz="3200" dirty="0"/>
          </a:p>
        </p:txBody>
      </p:sp>
      <p:graphicFrame>
        <p:nvGraphicFramePr>
          <p:cNvPr id="5" name="Content Placeholder 4" descr="Materials are assigned unique, persistent identifiers; accompanied by rich, machine-readable metadata; compatible with diverse educational platforms; and licensed to allow for adaptations and reuse. &#13;&#10;">
            <a:extLst>
              <a:ext uri="{FF2B5EF4-FFF2-40B4-BE49-F238E27FC236}">
                <a16:creationId xmlns:a16="http://schemas.microsoft.com/office/drawing/2014/main" id="{70B0FA4D-073D-488B-65A7-0B76AE3D852C}"/>
              </a:ext>
            </a:extLst>
          </p:cNvPr>
          <p:cNvGraphicFramePr>
            <a:graphicFrameLocks noGrp="1"/>
          </p:cNvGraphicFramePr>
          <p:nvPr>
            <p:ph idx="1"/>
            <p:extLst>
              <p:ext uri="{D42A27DB-BD31-4B8C-83A1-F6EECF244321}">
                <p14:modId xmlns:p14="http://schemas.microsoft.com/office/powerpoint/2010/main" val="1045317157"/>
              </p:ext>
            </p:extLst>
          </p:nvPr>
        </p:nvGraphicFramePr>
        <p:xfrm>
          <a:off x="603250" y="1556792"/>
          <a:ext cx="10985500" cy="469546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ounded Rectangle 5">
            <a:extLst>
              <a:ext uri="{FF2B5EF4-FFF2-40B4-BE49-F238E27FC236}">
                <a16:creationId xmlns:a16="http://schemas.microsoft.com/office/drawing/2014/main" id="{324266EF-F339-7F9D-55A3-EB8013614445}"/>
              </a:ext>
              <a:ext uri="{C183D7F6-B498-43B3-948B-1728B52AA6E4}">
                <adec:decorative xmlns:adec="http://schemas.microsoft.com/office/drawing/2017/decorative" val="1"/>
              </a:ext>
            </a:extLst>
          </p:cNvPr>
          <p:cNvSpPr/>
          <p:nvPr/>
        </p:nvSpPr>
        <p:spPr bwMode="auto">
          <a:xfrm>
            <a:off x="603250" y="2708920"/>
            <a:ext cx="10985500" cy="1224136"/>
          </a:xfrm>
          <a:prstGeom prst="roundRect">
            <a:avLst/>
          </a:prstGeom>
          <a:noFill/>
          <a:ln w="57150" cap="flat">
            <a:solidFill>
              <a:srgbClr val="FF40FF"/>
            </a:solid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Tree>
    <p:extLst>
      <p:ext uri="{BB962C8B-B14F-4D97-AF65-F5344CB8AC3E}">
        <p14:creationId xmlns:p14="http://schemas.microsoft.com/office/powerpoint/2010/main" val="4193884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ED07C-AB42-314F-A3FE-B27851A1A29F}"/>
              </a:ext>
            </a:extLst>
          </p:cNvPr>
          <p:cNvSpPr>
            <a:spLocks noGrp="1"/>
          </p:cNvSpPr>
          <p:nvPr>
            <p:ph type="title"/>
          </p:nvPr>
        </p:nvSpPr>
        <p:spPr>
          <a:xfrm>
            <a:off x="0" y="476672"/>
            <a:ext cx="10985500" cy="923676"/>
          </a:xfrm>
        </p:spPr>
        <p:txBody>
          <a:bodyPr>
            <a:normAutofit/>
          </a:bodyPr>
          <a:lstStyle/>
          <a:p>
            <a:r>
              <a:rPr lang="en-GB" sz="4800" dirty="0"/>
              <a:t>Alternative text</a:t>
            </a:r>
          </a:p>
        </p:txBody>
      </p:sp>
      <p:sp>
        <p:nvSpPr>
          <p:cNvPr id="5" name="Content Placeholder 4">
            <a:extLst>
              <a:ext uri="{FF2B5EF4-FFF2-40B4-BE49-F238E27FC236}">
                <a16:creationId xmlns:a16="http://schemas.microsoft.com/office/drawing/2014/main" id="{767EDDF0-04BD-1B48-AB00-D184F4719223}"/>
              </a:ext>
            </a:extLst>
          </p:cNvPr>
          <p:cNvSpPr>
            <a:spLocks noGrp="1"/>
          </p:cNvSpPr>
          <p:nvPr>
            <p:ph sz="half" idx="1"/>
          </p:nvPr>
        </p:nvSpPr>
        <p:spPr>
          <a:xfrm>
            <a:off x="838200" y="1484784"/>
            <a:ext cx="5181600" cy="4351338"/>
          </a:xfrm>
        </p:spPr>
        <p:txBody>
          <a:bodyPr>
            <a:noAutofit/>
          </a:bodyPr>
          <a:lstStyle/>
          <a:p>
            <a:pPr algn="l"/>
            <a:r>
              <a:rPr lang="en-GB" sz="2800" dirty="0">
                <a:hlinkClick r:id="rId2"/>
              </a:rPr>
              <a:t>Alternative text guide by WebAIM</a:t>
            </a:r>
            <a:endParaRPr lang="en-GB" sz="2800" dirty="0"/>
          </a:p>
          <a:p>
            <a:pPr lvl="1" algn="l"/>
            <a:r>
              <a:rPr lang="en-GB" sz="2800" dirty="0"/>
              <a:t>should be accurate and equivalent in representing content and function</a:t>
            </a:r>
          </a:p>
          <a:p>
            <a:pPr lvl="1" algn="l"/>
            <a:r>
              <a:rPr lang="en-GB" sz="2800" dirty="0"/>
              <a:t>should be concise</a:t>
            </a:r>
          </a:p>
          <a:p>
            <a:pPr lvl="1" algn="l"/>
            <a:r>
              <a:rPr lang="en-GB" sz="2800" dirty="0"/>
              <a:t>do not make it redundant</a:t>
            </a:r>
          </a:p>
          <a:p>
            <a:pPr lvl="1" algn="l"/>
            <a:r>
              <a:rPr lang="en-GB" sz="2800" dirty="0"/>
              <a:t>do not include phrases such as "image of ..." or "graphic of ..."</a:t>
            </a:r>
          </a:p>
        </p:txBody>
      </p:sp>
      <p:sp>
        <p:nvSpPr>
          <p:cNvPr id="6" name="Content Placeholder 5">
            <a:extLst>
              <a:ext uri="{FF2B5EF4-FFF2-40B4-BE49-F238E27FC236}">
                <a16:creationId xmlns:a16="http://schemas.microsoft.com/office/drawing/2014/main" id="{454ED0DE-40A4-B44C-BE18-CE587B09F14E}"/>
              </a:ext>
            </a:extLst>
          </p:cNvPr>
          <p:cNvSpPr>
            <a:spLocks noGrp="1"/>
          </p:cNvSpPr>
          <p:nvPr>
            <p:ph sz="half" idx="2"/>
          </p:nvPr>
        </p:nvSpPr>
        <p:spPr>
          <a:xfrm>
            <a:off x="6172200" y="1484784"/>
            <a:ext cx="5181600" cy="4351338"/>
          </a:xfrm>
        </p:spPr>
        <p:txBody>
          <a:bodyPr>
            <a:normAutofit/>
          </a:bodyPr>
          <a:lstStyle/>
          <a:p>
            <a:pPr algn="l"/>
            <a:r>
              <a:rPr lang="en-GB" sz="2800" dirty="0">
                <a:solidFill>
                  <a:srgbClr val="0070C0"/>
                </a:solidFill>
              </a:rPr>
              <a:t>Decorative image = blank alternative text</a:t>
            </a:r>
          </a:p>
          <a:p>
            <a:pPr lvl="1" algn="l"/>
            <a:r>
              <a:rPr lang="en-GB" sz="2800" dirty="0"/>
              <a:t>does not present important content</a:t>
            </a:r>
          </a:p>
          <a:p>
            <a:pPr lvl="1" algn="l"/>
            <a:r>
              <a:rPr lang="en-GB" sz="2800" dirty="0"/>
              <a:t>is used for layout or non-informative purposes</a:t>
            </a:r>
          </a:p>
          <a:p>
            <a:pPr lvl="1" algn="l"/>
            <a:r>
              <a:rPr lang="en-GB" sz="2800" dirty="0"/>
              <a:t>does not have a function (e.g. is not a link)</a:t>
            </a:r>
          </a:p>
        </p:txBody>
      </p:sp>
    </p:spTree>
    <p:extLst>
      <p:ext uri="{BB962C8B-B14F-4D97-AF65-F5344CB8AC3E}">
        <p14:creationId xmlns:p14="http://schemas.microsoft.com/office/powerpoint/2010/main" val="170882202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6DE9CA-D334-28EC-F532-B5A2E7ED6E8C}"/>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856AE676-03B0-177C-EA28-63287C13C333}"/>
              </a:ext>
            </a:extLst>
          </p:cNvPr>
          <p:cNvSpPr>
            <a:spLocks noGrp="1"/>
          </p:cNvSpPr>
          <p:nvPr>
            <p:ph type="title"/>
          </p:nvPr>
        </p:nvSpPr>
        <p:spPr/>
        <p:txBody>
          <a:bodyPr>
            <a:normAutofit fontScale="90000"/>
          </a:bodyPr>
          <a:lstStyle/>
          <a:p>
            <a:r>
              <a:rPr lang="en-GB" sz="4800" dirty="0">
                <a:solidFill>
                  <a:schemeClr val="bg1"/>
                </a:solidFill>
                <a:latin typeface="Century Gothic" panose="020B0502020202020204" pitchFamily="34" charset="0"/>
              </a:rPr>
              <a:t>Methodology again</a:t>
            </a:r>
          </a:p>
        </p:txBody>
      </p:sp>
      <p:pic>
        <p:nvPicPr>
          <p:cNvPr id="6" name="Picture 5" descr="A diagram of the stages of the FAIR-by-Design Methodology in a continous improvement loop">
            <a:extLst>
              <a:ext uri="{FF2B5EF4-FFF2-40B4-BE49-F238E27FC236}">
                <a16:creationId xmlns:a16="http://schemas.microsoft.com/office/drawing/2014/main" id="{39F48DC7-5335-9C8F-DBAD-DCD3C16DB4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61465"/>
            <a:ext cx="12192000" cy="5259823"/>
          </a:xfrm>
          <a:prstGeom prst="rect">
            <a:avLst/>
          </a:prstGeom>
        </p:spPr>
      </p:pic>
    </p:spTree>
    <p:extLst>
      <p:ext uri="{BB962C8B-B14F-4D97-AF65-F5344CB8AC3E}">
        <p14:creationId xmlns:p14="http://schemas.microsoft.com/office/powerpoint/2010/main" val="30292464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8703B6-41FB-9000-5F14-04FF009B4CF8}"/>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A9D5695B-DCE0-6B99-159E-1136B47570EE}"/>
              </a:ext>
            </a:extLst>
          </p:cNvPr>
          <p:cNvSpPr>
            <a:spLocks noGrp="1"/>
          </p:cNvSpPr>
          <p:nvPr>
            <p:ph type="title"/>
          </p:nvPr>
        </p:nvSpPr>
        <p:spPr/>
        <p:txBody>
          <a:bodyPr>
            <a:normAutofit fontScale="90000"/>
          </a:bodyPr>
          <a:lstStyle/>
          <a:p>
            <a:r>
              <a:rPr lang="en-GB" sz="4800" dirty="0">
                <a:solidFill>
                  <a:schemeClr val="bg1"/>
                </a:solidFill>
                <a:latin typeface="Century Gothic" panose="020B0502020202020204" pitchFamily="34" charset="0"/>
              </a:rPr>
              <a:t>publish</a:t>
            </a:r>
          </a:p>
        </p:txBody>
      </p:sp>
      <p:pic>
        <p:nvPicPr>
          <p:cNvPr id="4" name="Picture 3" descr="A diagram of the stages of the FAIR-by-Design Methodology in a continous improvement loop">
            <a:extLst>
              <a:ext uri="{FF2B5EF4-FFF2-40B4-BE49-F238E27FC236}">
                <a16:creationId xmlns:a16="http://schemas.microsoft.com/office/drawing/2014/main" id="{72D56B2C-C6A2-E80C-1499-1BCA8C4D176A}"/>
              </a:ext>
            </a:extLst>
          </p:cNvPr>
          <p:cNvPicPr>
            <a:picLocks noChangeAspect="1"/>
          </p:cNvPicPr>
          <p:nvPr/>
        </p:nvPicPr>
        <p:blipFill>
          <a:blip r:embed="rId2">
            <a:extLst>
              <a:ext uri="{28A0092B-C50C-407E-A947-70E740481C1C}">
                <a14:useLocalDpi xmlns:a14="http://schemas.microsoft.com/office/drawing/2010/main" val="0"/>
              </a:ext>
            </a:extLst>
          </a:blip>
          <a:srcRect l="59450" t="26073" r="26966"/>
          <a:stretch/>
        </p:blipFill>
        <p:spPr>
          <a:xfrm>
            <a:off x="4871864" y="539750"/>
            <a:ext cx="2448272" cy="5748117"/>
          </a:xfrm>
          <a:prstGeom prst="rect">
            <a:avLst/>
          </a:prstGeom>
        </p:spPr>
      </p:pic>
    </p:spTree>
    <p:extLst>
      <p:ext uri="{BB962C8B-B14F-4D97-AF65-F5344CB8AC3E}">
        <p14:creationId xmlns:p14="http://schemas.microsoft.com/office/powerpoint/2010/main" val="19272535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4" descr="final preparations, to Zenodo and to LMS">
            <a:extLst>
              <a:ext uri="{FF2B5EF4-FFF2-40B4-BE49-F238E27FC236}">
                <a16:creationId xmlns:a16="http://schemas.microsoft.com/office/drawing/2014/main" id="{4FC9C037-58DD-DB4B-A255-EA6C65F85A8E}"/>
              </a:ext>
            </a:extLst>
          </p:cNvPr>
          <p:cNvGrpSpPr/>
          <p:nvPr/>
        </p:nvGrpSpPr>
        <p:grpSpPr>
          <a:xfrm>
            <a:off x="696427" y="1340768"/>
            <a:ext cx="10152100" cy="4607351"/>
            <a:chOff x="696427" y="1340768"/>
            <a:chExt cx="10152100" cy="4607351"/>
          </a:xfrm>
        </p:grpSpPr>
        <p:sp>
          <p:nvSpPr>
            <p:cNvPr id="54" name="Rectangle: Top Corners Rounded 53">
              <a:extLst>
                <a:ext uri="{FF2B5EF4-FFF2-40B4-BE49-F238E27FC236}">
                  <a16:creationId xmlns:a16="http://schemas.microsoft.com/office/drawing/2014/main" id="{849F4894-3AF9-DC7D-0FE3-E671EAF4941F}"/>
                </a:ext>
              </a:extLst>
            </p:cNvPr>
            <p:cNvSpPr>
              <a:spLocks noChangeAspect="1"/>
            </p:cNvSpPr>
            <p:nvPr/>
          </p:nvSpPr>
          <p:spPr>
            <a:xfrm rot="16200000">
              <a:off x="2004117" y="1329221"/>
              <a:ext cx="688667" cy="3304047"/>
            </a:xfrm>
            <a:prstGeom prst="round2SameRect">
              <a:avLst>
                <a:gd name="adj1" fmla="val 50000"/>
                <a:gd name="adj2" fmla="val 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ora" pitchFamily="2" charset="0"/>
              </a:endParaRPr>
            </a:p>
          </p:txBody>
        </p:sp>
        <p:sp>
          <p:nvSpPr>
            <p:cNvPr id="56" name="Rectangle: Top Corners Rounded 55">
              <a:extLst>
                <a:ext uri="{FF2B5EF4-FFF2-40B4-BE49-F238E27FC236}">
                  <a16:creationId xmlns:a16="http://schemas.microsoft.com/office/drawing/2014/main" id="{E057A754-E6BA-2533-CBEF-BE753AA71F22}"/>
                </a:ext>
              </a:extLst>
            </p:cNvPr>
            <p:cNvSpPr>
              <a:spLocks noChangeAspect="1"/>
            </p:cNvSpPr>
            <p:nvPr/>
          </p:nvSpPr>
          <p:spPr>
            <a:xfrm rot="16200000">
              <a:off x="5357435" y="1362878"/>
              <a:ext cx="688667" cy="3236735"/>
            </a:xfrm>
            <a:prstGeom prst="round2SameRect">
              <a:avLst>
                <a:gd name="adj1" fmla="val 0"/>
                <a:gd name="adj2" fmla="val 0"/>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ora" pitchFamily="2" charset="0"/>
              </a:endParaRPr>
            </a:p>
          </p:txBody>
        </p:sp>
        <p:sp>
          <p:nvSpPr>
            <p:cNvPr id="57" name="Rectangle: Top Corners Rounded 56">
              <a:extLst>
                <a:ext uri="{FF2B5EF4-FFF2-40B4-BE49-F238E27FC236}">
                  <a16:creationId xmlns:a16="http://schemas.microsoft.com/office/drawing/2014/main" id="{DFEC9DF2-F14E-19E1-4567-4773A484905A}"/>
                </a:ext>
              </a:extLst>
            </p:cNvPr>
            <p:cNvSpPr>
              <a:spLocks noChangeAspect="1"/>
            </p:cNvSpPr>
            <p:nvPr/>
          </p:nvSpPr>
          <p:spPr>
            <a:xfrm rot="16200000">
              <a:off x="8669803" y="1362878"/>
              <a:ext cx="688667" cy="3236735"/>
            </a:xfrm>
            <a:prstGeom prst="round2SameRect">
              <a:avLst>
                <a:gd name="adj1" fmla="val 0"/>
                <a:gd name="adj2" fmla="val 0"/>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Lora" pitchFamily="2" charset="0"/>
              </a:endParaRPr>
            </a:p>
          </p:txBody>
        </p:sp>
        <p:sp>
          <p:nvSpPr>
            <p:cNvPr id="59" name="Isosceles Triangle 58">
              <a:extLst>
                <a:ext uri="{FF2B5EF4-FFF2-40B4-BE49-F238E27FC236}">
                  <a16:creationId xmlns:a16="http://schemas.microsoft.com/office/drawing/2014/main" id="{A2DA743E-9D7D-9C63-233A-101762E05144}"/>
                </a:ext>
              </a:extLst>
            </p:cNvPr>
            <p:cNvSpPr>
              <a:spLocks noChangeAspect="1"/>
            </p:cNvSpPr>
            <p:nvPr/>
          </p:nvSpPr>
          <p:spPr>
            <a:xfrm rot="10800000">
              <a:off x="2135434" y="3183548"/>
              <a:ext cx="432174" cy="372563"/>
            </a:xfrm>
            <a:prstGeom prst="triangl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ora" pitchFamily="2" charset="0"/>
              </a:endParaRPr>
            </a:p>
          </p:txBody>
        </p:sp>
        <p:sp>
          <p:nvSpPr>
            <p:cNvPr id="60" name="Isosceles Triangle 59">
              <a:extLst>
                <a:ext uri="{FF2B5EF4-FFF2-40B4-BE49-F238E27FC236}">
                  <a16:creationId xmlns:a16="http://schemas.microsoft.com/office/drawing/2014/main" id="{72CC002D-0265-3A87-11CC-C9D6AC5B9C5D}"/>
                </a:ext>
              </a:extLst>
            </p:cNvPr>
            <p:cNvSpPr>
              <a:spLocks noChangeAspect="1"/>
            </p:cNvSpPr>
            <p:nvPr/>
          </p:nvSpPr>
          <p:spPr>
            <a:xfrm rot="10800000">
              <a:off x="5519810" y="3183548"/>
              <a:ext cx="432174" cy="372563"/>
            </a:xfrm>
            <a:prstGeom prst="triangl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ora" pitchFamily="2" charset="0"/>
              </a:endParaRPr>
            </a:p>
          </p:txBody>
        </p:sp>
        <p:sp>
          <p:nvSpPr>
            <p:cNvPr id="61" name="Isosceles Triangle 60">
              <a:extLst>
                <a:ext uri="{FF2B5EF4-FFF2-40B4-BE49-F238E27FC236}">
                  <a16:creationId xmlns:a16="http://schemas.microsoft.com/office/drawing/2014/main" id="{EBB2C7BE-2970-6E9C-6C9B-11432EB1183B}"/>
                </a:ext>
              </a:extLst>
            </p:cNvPr>
            <p:cNvSpPr>
              <a:spLocks noChangeAspect="1"/>
            </p:cNvSpPr>
            <p:nvPr/>
          </p:nvSpPr>
          <p:spPr>
            <a:xfrm rot="10800000">
              <a:off x="8760170" y="3183548"/>
              <a:ext cx="432174" cy="372563"/>
            </a:xfrm>
            <a:prstGeom prst="triangle">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ora" pitchFamily="2" charset="0"/>
              </a:endParaRPr>
            </a:p>
          </p:txBody>
        </p:sp>
        <p:sp>
          <p:nvSpPr>
            <p:cNvPr id="52" name="TextBox 51">
              <a:extLst>
                <a:ext uri="{FF2B5EF4-FFF2-40B4-BE49-F238E27FC236}">
                  <a16:creationId xmlns:a16="http://schemas.microsoft.com/office/drawing/2014/main" id="{BCE58963-97F2-E474-B341-2A0811D06847}"/>
                </a:ext>
              </a:extLst>
            </p:cNvPr>
            <p:cNvSpPr txBox="1">
              <a:spLocks noChangeAspect="1"/>
            </p:cNvSpPr>
            <p:nvPr/>
          </p:nvSpPr>
          <p:spPr>
            <a:xfrm>
              <a:off x="1059240" y="3817938"/>
              <a:ext cx="2588488" cy="515564"/>
            </a:xfrm>
            <a:prstGeom prst="roundRect">
              <a:avLst>
                <a:gd name="adj" fmla="val 50000"/>
              </a:avLst>
            </a:prstGeom>
            <a:solidFill>
              <a:srgbClr val="0070C0"/>
            </a:solidFill>
          </p:spPr>
          <p:txBody>
            <a:bodyPr wrap="square" rtlCol="0" anchor="ctr">
              <a:spAutoFit/>
            </a:bodyPr>
            <a:lstStyle/>
            <a:p>
              <a:pPr algn="ctr"/>
              <a:r>
                <a:rPr lang="en-US" altLang="ko-KR" sz="1600" b="1" dirty="0">
                  <a:solidFill>
                    <a:schemeClr val="bg1"/>
                  </a:solidFill>
                  <a:latin typeface="Lora" pitchFamily="2" charset="0"/>
                  <a:cs typeface="Arial" pitchFamily="34" charset="0"/>
                </a:rPr>
                <a:t>Accompanying Files</a:t>
              </a:r>
              <a:endParaRPr lang="ko-KR" altLang="en-US" sz="1600" b="1" dirty="0">
                <a:solidFill>
                  <a:schemeClr val="bg1"/>
                </a:solidFill>
                <a:latin typeface="Lora" pitchFamily="2" charset="0"/>
                <a:cs typeface="Arial" pitchFamily="34" charset="0"/>
              </a:endParaRPr>
            </a:p>
          </p:txBody>
        </p:sp>
        <p:sp>
          <p:nvSpPr>
            <p:cNvPr id="50" name="TextBox 49">
              <a:extLst>
                <a:ext uri="{FF2B5EF4-FFF2-40B4-BE49-F238E27FC236}">
                  <a16:creationId xmlns:a16="http://schemas.microsoft.com/office/drawing/2014/main" id="{837174FA-FF62-D3DF-3F46-19F861458E96}"/>
                </a:ext>
              </a:extLst>
            </p:cNvPr>
            <p:cNvSpPr txBox="1">
              <a:spLocks noChangeAspect="1"/>
            </p:cNvSpPr>
            <p:nvPr/>
          </p:nvSpPr>
          <p:spPr>
            <a:xfrm>
              <a:off x="4192438" y="3817938"/>
              <a:ext cx="2911674" cy="515564"/>
            </a:xfrm>
            <a:prstGeom prst="roundRect">
              <a:avLst>
                <a:gd name="adj" fmla="val 50000"/>
              </a:avLst>
            </a:prstGeom>
            <a:solidFill>
              <a:srgbClr val="92D050"/>
            </a:solidFill>
          </p:spPr>
          <p:txBody>
            <a:bodyPr wrap="square" rtlCol="0" anchor="ctr">
              <a:spAutoFit/>
            </a:bodyPr>
            <a:lstStyle/>
            <a:p>
              <a:pPr algn="ctr"/>
              <a:r>
                <a:rPr lang="en-US" altLang="ko-KR" sz="1600" b="1" dirty="0">
                  <a:solidFill>
                    <a:schemeClr val="tx1"/>
                  </a:solidFill>
                  <a:latin typeface="Lora" pitchFamily="2" charset="0"/>
                  <a:cs typeface="Arial" pitchFamily="34" charset="0"/>
                </a:rPr>
                <a:t>For Instructors</a:t>
              </a:r>
              <a:endParaRPr lang="ko-KR" altLang="en-US" sz="1600" b="1" dirty="0">
                <a:solidFill>
                  <a:schemeClr val="tx1"/>
                </a:solidFill>
                <a:latin typeface="Lora" pitchFamily="2" charset="0"/>
                <a:cs typeface="Arial" pitchFamily="34" charset="0"/>
              </a:endParaRPr>
            </a:p>
          </p:txBody>
        </p:sp>
        <p:sp>
          <p:nvSpPr>
            <p:cNvPr id="48" name="TextBox 47">
              <a:extLst>
                <a:ext uri="{FF2B5EF4-FFF2-40B4-BE49-F238E27FC236}">
                  <a16:creationId xmlns:a16="http://schemas.microsoft.com/office/drawing/2014/main" id="{A2B3365A-511A-9607-AE87-E610CAC47B24}"/>
                </a:ext>
              </a:extLst>
            </p:cNvPr>
            <p:cNvSpPr txBox="1">
              <a:spLocks noChangeAspect="1"/>
            </p:cNvSpPr>
            <p:nvPr/>
          </p:nvSpPr>
          <p:spPr>
            <a:xfrm>
              <a:off x="7755984" y="3817938"/>
              <a:ext cx="2588488" cy="515564"/>
            </a:xfrm>
            <a:prstGeom prst="roundRect">
              <a:avLst>
                <a:gd name="adj" fmla="val 50000"/>
              </a:avLst>
            </a:prstGeom>
            <a:solidFill>
              <a:srgbClr val="FF9300"/>
            </a:solidFill>
          </p:spPr>
          <p:txBody>
            <a:bodyPr wrap="square" rtlCol="0" anchor="ctr">
              <a:spAutoFit/>
            </a:bodyPr>
            <a:lstStyle/>
            <a:p>
              <a:pPr algn="ctr"/>
              <a:r>
                <a:rPr lang="en-US" altLang="ko-KR" sz="1600" b="1" dirty="0">
                  <a:solidFill>
                    <a:schemeClr val="tx1"/>
                  </a:solidFill>
                  <a:latin typeface="Lora" pitchFamily="2" charset="0"/>
                  <a:cs typeface="Arial" pitchFamily="34" charset="0"/>
                </a:rPr>
                <a:t>For Learners</a:t>
              </a:r>
              <a:endParaRPr lang="ko-KR" altLang="en-US" sz="1600" b="1" dirty="0">
                <a:solidFill>
                  <a:schemeClr val="tx1"/>
                </a:solidFill>
                <a:latin typeface="Lora" pitchFamily="2" charset="0"/>
                <a:cs typeface="Arial" pitchFamily="34" charset="0"/>
              </a:endParaRPr>
            </a:p>
          </p:txBody>
        </p:sp>
        <p:sp>
          <p:nvSpPr>
            <p:cNvPr id="39" name="TextBox 38">
              <a:extLst>
                <a:ext uri="{FF2B5EF4-FFF2-40B4-BE49-F238E27FC236}">
                  <a16:creationId xmlns:a16="http://schemas.microsoft.com/office/drawing/2014/main" id="{DA11A3D4-68F0-66E2-48B5-AF2200741668}"/>
                </a:ext>
              </a:extLst>
            </p:cNvPr>
            <p:cNvSpPr txBox="1">
              <a:spLocks noChangeAspect="1"/>
            </p:cNvSpPr>
            <p:nvPr/>
          </p:nvSpPr>
          <p:spPr>
            <a:xfrm>
              <a:off x="767408" y="2780928"/>
              <a:ext cx="3181892" cy="369332"/>
            </a:xfrm>
            <a:prstGeom prst="rect">
              <a:avLst/>
            </a:prstGeom>
            <a:noFill/>
          </p:spPr>
          <p:txBody>
            <a:bodyPr wrap="square" rtlCol="0" anchor="ctr">
              <a:spAutoFit/>
            </a:bodyPr>
            <a:lstStyle/>
            <a:p>
              <a:pPr algn="ctr"/>
              <a:r>
                <a:rPr lang="en-US" altLang="ko-KR" b="1" dirty="0">
                  <a:solidFill>
                    <a:schemeClr val="bg1"/>
                  </a:solidFill>
                  <a:latin typeface="Lora" pitchFamily="2" charset="0"/>
                  <a:cs typeface="Arial" pitchFamily="34" charset="0"/>
                </a:rPr>
                <a:t>Final preparations</a:t>
              </a:r>
              <a:endParaRPr lang="ko-KR" altLang="en-US" b="1" dirty="0">
                <a:solidFill>
                  <a:schemeClr val="bg1"/>
                </a:solidFill>
                <a:latin typeface="Lora" pitchFamily="2" charset="0"/>
                <a:cs typeface="Arial" pitchFamily="34" charset="0"/>
              </a:endParaRPr>
            </a:p>
          </p:txBody>
        </p:sp>
        <p:sp>
          <p:nvSpPr>
            <p:cNvPr id="40" name="TextBox 39">
              <a:extLst>
                <a:ext uri="{FF2B5EF4-FFF2-40B4-BE49-F238E27FC236}">
                  <a16:creationId xmlns:a16="http://schemas.microsoft.com/office/drawing/2014/main" id="{28B6CDFD-E805-219F-709F-690749CB51FA}"/>
                </a:ext>
              </a:extLst>
            </p:cNvPr>
            <p:cNvSpPr txBox="1">
              <a:spLocks noChangeAspect="1"/>
            </p:cNvSpPr>
            <p:nvPr/>
          </p:nvSpPr>
          <p:spPr>
            <a:xfrm>
              <a:off x="4096149" y="2752070"/>
              <a:ext cx="3210803" cy="503792"/>
            </a:xfrm>
            <a:prstGeom prst="rect">
              <a:avLst/>
            </a:prstGeom>
            <a:solidFill>
              <a:srgbClr val="92D050"/>
            </a:solidFill>
          </p:spPr>
          <p:txBody>
            <a:bodyPr wrap="square" rtlCol="0" anchor="ctr">
              <a:spAutoFit/>
            </a:bodyPr>
            <a:lstStyle/>
            <a:p>
              <a:pPr algn="ctr"/>
              <a:r>
                <a:rPr lang="en-US" altLang="ko-KR" b="1" dirty="0">
                  <a:solidFill>
                    <a:schemeClr val="tx1"/>
                  </a:solidFill>
                  <a:latin typeface="Lora" pitchFamily="2" charset="0"/>
                  <a:cs typeface="Arial" pitchFamily="34" charset="0"/>
                </a:rPr>
                <a:t>To Repository</a:t>
              </a:r>
              <a:endParaRPr lang="ko-KR" altLang="en-US" b="1" dirty="0">
                <a:solidFill>
                  <a:schemeClr val="tx1"/>
                </a:solidFill>
                <a:latin typeface="Lora" pitchFamily="2" charset="0"/>
                <a:cs typeface="Arial" pitchFamily="34" charset="0"/>
              </a:endParaRPr>
            </a:p>
          </p:txBody>
        </p:sp>
        <p:sp>
          <p:nvSpPr>
            <p:cNvPr id="41" name="TextBox 40">
              <a:extLst>
                <a:ext uri="{FF2B5EF4-FFF2-40B4-BE49-F238E27FC236}">
                  <a16:creationId xmlns:a16="http://schemas.microsoft.com/office/drawing/2014/main" id="{92590FC3-C65C-75FB-D309-FABB5D6AA887}"/>
                </a:ext>
              </a:extLst>
            </p:cNvPr>
            <p:cNvSpPr txBox="1">
              <a:spLocks noChangeAspect="1"/>
            </p:cNvSpPr>
            <p:nvPr/>
          </p:nvSpPr>
          <p:spPr>
            <a:xfrm>
              <a:off x="7395769" y="2752070"/>
              <a:ext cx="3236735" cy="503792"/>
            </a:xfrm>
            <a:prstGeom prst="rect">
              <a:avLst/>
            </a:prstGeom>
            <a:noFill/>
          </p:spPr>
          <p:txBody>
            <a:bodyPr wrap="square" rtlCol="0" anchor="ctr">
              <a:spAutoFit/>
            </a:bodyPr>
            <a:lstStyle/>
            <a:p>
              <a:pPr algn="ctr"/>
              <a:r>
                <a:rPr lang="en-US" altLang="ko-KR" b="1" dirty="0">
                  <a:solidFill>
                    <a:schemeClr val="tx1"/>
                  </a:solidFill>
                  <a:latin typeface="Lora" pitchFamily="2" charset="0"/>
                  <a:cs typeface="Arial" pitchFamily="34" charset="0"/>
                </a:rPr>
                <a:t>To LMS</a:t>
              </a:r>
              <a:endParaRPr lang="ko-KR" altLang="en-US" b="1" dirty="0">
                <a:solidFill>
                  <a:schemeClr val="tx1"/>
                </a:solidFill>
                <a:latin typeface="Lora" pitchFamily="2" charset="0"/>
                <a:cs typeface="Arial" pitchFamily="34" charset="0"/>
              </a:endParaRPr>
            </a:p>
          </p:txBody>
        </p:sp>
        <p:sp>
          <p:nvSpPr>
            <p:cNvPr id="28" name="Oval 27">
              <a:extLst>
                <a:ext uri="{FF2B5EF4-FFF2-40B4-BE49-F238E27FC236}">
                  <a16:creationId xmlns:a16="http://schemas.microsoft.com/office/drawing/2014/main" id="{F5FF784F-A503-499E-75C8-5AE1BC3F7909}"/>
                </a:ext>
              </a:extLst>
            </p:cNvPr>
            <p:cNvSpPr>
              <a:spLocks noChangeAspect="1"/>
            </p:cNvSpPr>
            <p:nvPr/>
          </p:nvSpPr>
          <p:spPr>
            <a:xfrm>
              <a:off x="1743723" y="1340768"/>
              <a:ext cx="1111917" cy="1111914"/>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Lora" pitchFamily="2" charset="0"/>
              </a:endParaRPr>
            </a:p>
          </p:txBody>
        </p:sp>
        <p:sp>
          <p:nvSpPr>
            <p:cNvPr id="29" name="Oval 28">
              <a:extLst>
                <a:ext uri="{FF2B5EF4-FFF2-40B4-BE49-F238E27FC236}">
                  <a16:creationId xmlns:a16="http://schemas.microsoft.com/office/drawing/2014/main" id="{7713383D-6753-B848-6EE9-AAE7F178E63F}"/>
                </a:ext>
              </a:extLst>
            </p:cNvPr>
            <p:cNvSpPr>
              <a:spLocks noChangeAspect="1"/>
            </p:cNvSpPr>
            <p:nvPr/>
          </p:nvSpPr>
          <p:spPr>
            <a:xfrm>
              <a:off x="5087888" y="1340768"/>
              <a:ext cx="1111917" cy="1111914"/>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Lora" pitchFamily="2" charset="0"/>
              </a:endParaRPr>
            </a:p>
          </p:txBody>
        </p:sp>
        <p:sp>
          <p:nvSpPr>
            <p:cNvPr id="30" name="Oval 29">
              <a:extLst>
                <a:ext uri="{FF2B5EF4-FFF2-40B4-BE49-F238E27FC236}">
                  <a16:creationId xmlns:a16="http://schemas.microsoft.com/office/drawing/2014/main" id="{7F2FB4CB-956D-CC8E-2B99-1BEA369CF1D5}"/>
                </a:ext>
              </a:extLst>
            </p:cNvPr>
            <p:cNvSpPr>
              <a:spLocks noChangeAspect="1"/>
            </p:cNvSpPr>
            <p:nvPr/>
          </p:nvSpPr>
          <p:spPr>
            <a:xfrm>
              <a:off x="8400256" y="1340768"/>
              <a:ext cx="1111917" cy="1111914"/>
            </a:xfrm>
            <a:prstGeom prst="ellipse">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latin typeface="Lora" pitchFamily="2" charset="0"/>
              </a:endParaRPr>
            </a:p>
          </p:txBody>
        </p:sp>
        <p:grpSp>
          <p:nvGrpSpPr>
            <p:cNvPr id="4" name="Google Shape;12532;p89">
              <a:extLst>
                <a:ext uri="{FF2B5EF4-FFF2-40B4-BE49-F238E27FC236}">
                  <a16:creationId xmlns:a16="http://schemas.microsoft.com/office/drawing/2014/main" id="{EC0A46F6-48D6-695D-15C4-311BEE9CC005}"/>
                </a:ext>
              </a:extLst>
            </p:cNvPr>
            <p:cNvGrpSpPr>
              <a:grpSpLocks noChangeAspect="1"/>
            </p:cNvGrpSpPr>
            <p:nvPr/>
          </p:nvGrpSpPr>
          <p:grpSpPr>
            <a:xfrm>
              <a:off x="8699419" y="1644033"/>
              <a:ext cx="530411" cy="527561"/>
              <a:chOff x="-9224499" y="2054675"/>
              <a:chExt cx="293025" cy="291450"/>
            </a:xfrm>
            <a:solidFill>
              <a:schemeClr val="bg1"/>
            </a:solidFill>
          </p:grpSpPr>
          <p:sp>
            <p:nvSpPr>
              <p:cNvPr id="25" name="Google Shape;12533;p89">
                <a:extLst>
                  <a:ext uri="{FF2B5EF4-FFF2-40B4-BE49-F238E27FC236}">
                    <a16:creationId xmlns:a16="http://schemas.microsoft.com/office/drawing/2014/main" id="{FCFAC275-0CA6-CB35-6C82-E80D27C70F5E}"/>
                  </a:ext>
                </a:extLst>
              </p:cNvPr>
              <p:cNvSpPr/>
              <p:nvPr/>
            </p:nvSpPr>
            <p:spPr>
              <a:xfrm>
                <a:off x="-9224499" y="20546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Lora" pitchFamily="2" charset="0"/>
                </a:endParaRPr>
              </a:p>
            </p:txBody>
          </p:sp>
          <p:sp>
            <p:nvSpPr>
              <p:cNvPr id="26" name="Google Shape;12534;p89">
                <a:extLst>
                  <a:ext uri="{FF2B5EF4-FFF2-40B4-BE49-F238E27FC236}">
                    <a16:creationId xmlns:a16="http://schemas.microsoft.com/office/drawing/2014/main" id="{5D88291F-7E83-D075-510D-F16A5D8003CD}"/>
                  </a:ext>
                </a:extLst>
              </p:cNvPr>
              <p:cNvSpPr/>
              <p:nvPr/>
            </p:nvSpPr>
            <p:spPr>
              <a:xfrm>
                <a:off x="-9085908" y="2089327"/>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Lora" pitchFamily="2" charset="0"/>
                </a:endParaRPr>
              </a:p>
            </p:txBody>
          </p:sp>
        </p:grpSp>
        <p:grpSp>
          <p:nvGrpSpPr>
            <p:cNvPr id="7" name="Google Shape;12423;p89">
              <a:extLst>
                <a:ext uri="{FF2B5EF4-FFF2-40B4-BE49-F238E27FC236}">
                  <a16:creationId xmlns:a16="http://schemas.microsoft.com/office/drawing/2014/main" id="{68AF2298-714B-597A-B96D-29DD2423145B}"/>
                </a:ext>
              </a:extLst>
            </p:cNvPr>
            <p:cNvGrpSpPr>
              <a:grpSpLocks noChangeAspect="1"/>
            </p:cNvGrpSpPr>
            <p:nvPr/>
          </p:nvGrpSpPr>
          <p:grpSpPr>
            <a:xfrm>
              <a:off x="2075809" y="1576540"/>
              <a:ext cx="563807" cy="556316"/>
              <a:chOff x="-6713450" y="2397900"/>
              <a:chExt cx="295375" cy="291450"/>
            </a:xfrm>
            <a:solidFill>
              <a:schemeClr val="bg1"/>
            </a:solidFill>
          </p:grpSpPr>
          <p:sp>
            <p:nvSpPr>
              <p:cNvPr id="17" name="Google Shape;12424;p89">
                <a:extLst>
                  <a:ext uri="{FF2B5EF4-FFF2-40B4-BE49-F238E27FC236}">
                    <a16:creationId xmlns:a16="http://schemas.microsoft.com/office/drawing/2014/main" id="{A091328E-5CBE-D592-7706-267F843E727A}"/>
                  </a:ext>
                </a:extLst>
              </p:cNvPr>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Lora" pitchFamily="2" charset="0"/>
                </a:endParaRPr>
              </a:p>
            </p:txBody>
          </p:sp>
          <p:sp>
            <p:nvSpPr>
              <p:cNvPr id="18" name="Google Shape;12425;p89">
                <a:extLst>
                  <a:ext uri="{FF2B5EF4-FFF2-40B4-BE49-F238E27FC236}">
                    <a16:creationId xmlns:a16="http://schemas.microsoft.com/office/drawing/2014/main" id="{EE6FCA75-9892-4E7E-D362-A758A1AE68B3}"/>
                  </a:ext>
                </a:extLst>
              </p:cNvPr>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Lora" pitchFamily="2" charset="0"/>
                </a:endParaRPr>
              </a:p>
            </p:txBody>
          </p:sp>
        </p:grpSp>
        <p:grpSp>
          <p:nvGrpSpPr>
            <p:cNvPr id="8" name="Google Shape;12444;p89">
              <a:extLst>
                <a:ext uri="{FF2B5EF4-FFF2-40B4-BE49-F238E27FC236}">
                  <a16:creationId xmlns:a16="http://schemas.microsoft.com/office/drawing/2014/main" id="{A3876465-7136-D1BD-1045-8B7E8F72ECE8}"/>
                </a:ext>
              </a:extLst>
            </p:cNvPr>
            <p:cNvGrpSpPr>
              <a:grpSpLocks noChangeAspect="1"/>
            </p:cNvGrpSpPr>
            <p:nvPr/>
          </p:nvGrpSpPr>
          <p:grpSpPr>
            <a:xfrm>
              <a:off x="5393537" y="1644713"/>
              <a:ext cx="569578" cy="503376"/>
              <a:chOff x="-3137650" y="2787000"/>
              <a:chExt cx="291450" cy="257575"/>
            </a:xfrm>
            <a:solidFill>
              <a:schemeClr val="bg1"/>
            </a:solidFill>
          </p:grpSpPr>
          <p:sp>
            <p:nvSpPr>
              <p:cNvPr id="9" name="Google Shape;12445;p89">
                <a:extLst>
                  <a:ext uri="{FF2B5EF4-FFF2-40B4-BE49-F238E27FC236}">
                    <a16:creationId xmlns:a16="http://schemas.microsoft.com/office/drawing/2014/main" id="{F2DA34D4-A128-1F05-1505-EB19FC8C580D}"/>
                  </a:ext>
                </a:extLst>
              </p:cNvPr>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Lora" pitchFamily="2" charset="0"/>
                </a:endParaRPr>
              </a:p>
            </p:txBody>
          </p:sp>
          <p:sp>
            <p:nvSpPr>
              <p:cNvPr id="10" name="Google Shape;12446;p89">
                <a:extLst>
                  <a:ext uri="{FF2B5EF4-FFF2-40B4-BE49-F238E27FC236}">
                    <a16:creationId xmlns:a16="http://schemas.microsoft.com/office/drawing/2014/main" id="{99061035-4CCF-1CA6-98FC-734280369E25}"/>
                  </a:ext>
                </a:extLst>
              </p:cNvPr>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Lora" pitchFamily="2" charset="0"/>
                </a:endParaRPr>
              </a:p>
            </p:txBody>
          </p:sp>
          <p:sp>
            <p:nvSpPr>
              <p:cNvPr id="11" name="Google Shape;12447;p89">
                <a:extLst>
                  <a:ext uri="{FF2B5EF4-FFF2-40B4-BE49-F238E27FC236}">
                    <a16:creationId xmlns:a16="http://schemas.microsoft.com/office/drawing/2014/main" id="{C3A2F397-C172-E254-78B6-7891A85B2034}"/>
                  </a:ext>
                </a:extLst>
              </p:cNvPr>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Lora" pitchFamily="2" charset="0"/>
                </a:endParaRPr>
              </a:p>
            </p:txBody>
          </p:sp>
          <p:sp>
            <p:nvSpPr>
              <p:cNvPr id="12" name="Google Shape;12448;p89">
                <a:extLst>
                  <a:ext uri="{FF2B5EF4-FFF2-40B4-BE49-F238E27FC236}">
                    <a16:creationId xmlns:a16="http://schemas.microsoft.com/office/drawing/2014/main" id="{48D5C5B3-9DAA-C8D7-4766-2B90A6045254}"/>
                  </a:ext>
                </a:extLst>
              </p:cNvPr>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Lora" pitchFamily="2" charset="0"/>
                </a:endParaRPr>
              </a:p>
            </p:txBody>
          </p:sp>
          <p:sp>
            <p:nvSpPr>
              <p:cNvPr id="13" name="Google Shape;12449;p89">
                <a:extLst>
                  <a:ext uri="{FF2B5EF4-FFF2-40B4-BE49-F238E27FC236}">
                    <a16:creationId xmlns:a16="http://schemas.microsoft.com/office/drawing/2014/main" id="{11B72D47-BF16-566E-728F-EB25A1C924DF}"/>
                  </a:ext>
                </a:extLst>
              </p:cNvPr>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Lora" pitchFamily="2" charset="0"/>
                </a:endParaRPr>
              </a:p>
            </p:txBody>
          </p:sp>
          <p:sp>
            <p:nvSpPr>
              <p:cNvPr id="14" name="Google Shape;12450;p89">
                <a:extLst>
                  <a:ext uri="{FF2B5EF4-FFF2-40B4-BE49-F238E27FC236}">
                    <a16:creationId xmlns:a16="http://schemas.microsoft.com/office/drawing/2014/main" id="{0790ADCC-367F-BBBB-B360-99DBAB19E115}"/>
                  </a:ext>
                </a:extLst>
              </p:cNvPr>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Lora" pitchFamily="2" charset="0"/>
                </a:endParaRPr>
              </a:p>
            </p:txBody>
          </p:sp>
          <p:sp>
            <p:nvSpPr>
              <p:cNvPr id="15" name="Google Shape;12451;p89">
                <a:extLst>
                  <a:ext uri="{FF2B5EF4-FFF2-40B4-BE49-F238E27FC236}">
                    <a16:creationId xmlns:a16="http://schemas.microsoft.com/office/drawing/2014/main" id="{69CA107A-E7D3-C515-B41D-73F050C01786}"/>
                  </a:ext>
                </a:extLst>
              </p:cNvPr>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Lora" pitchFamily="2" charset="0"/>
                </a:endParaRPr>
              </a:p>
            </p:txBody>
          </p:sp>
          <p:sp>
            <p:nvSpPr>
              <p:cNvPr id="16" name="Google Shape;12452;p89">
                <a:extLst>
                  <a:ext uri="{FF2B5EF4-FFF2-40B4-BE49-F238E27FC236}">
                    <a16:creationId xmlns:a16="http://schemas.microsoft.com/office/drawing/2014/main" id="{7A5FCF0F-710A-20D1-3DB5-F42301D840FC}"/>
                  </a:ext>
                </a:extLst>
              </p:cNvPr>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Lora" pitchFamily="2" charset="0"/>
                </a:endParaRPr>
              </a:p>
            </p:txBody>
          </p:sp>
        </p:grpSp>
        <p:sp>
          <p:nvSpPr>
            <p:cNvPr id="64" name="TextBox 63">
              <a:extLst>
                <a:ext uri="{FF2B5EF4-FFF2-40B4-BE49-F238E27FC236}">
                  <a16:creationId xmlns:a16="http://schemas.microsoft.com/office/drawing/2014/main" id="{E5737F58-380D-798F-14A5-E9DF467A5C40}"/>
                </a:ext>
              </a:extLst>
            </p:cNvPr>
            <p:cNvSpPr txBox="1">
              <a:spLocks noChangeAspect="1"/>
            </p:cNvSpPr>
            <p:nvPr/>
          </p:nvSpPr>
          <p:spPr>
            <a:xfrm>
              <a:off x="4339149" y="4293096"/>
              <a:ext cx="2578218" cy="707886"/>
            </a:xfrm>
            <a:prstGeom prst="rect">
              <a:avLst/>
            </a:prstGeom>
            <a:noFill/>
          </p:spPr>
          <p:txBody>
            <a:bodyPr wrap="square">
              <a:spAutoFit/>
            </a:bodyPr>
            <a:lstStyle/>
            <a:p>
              <a:pPr marL="171450" marR="0" indent="-171450" algn="ctr">
                <a:lnSpc>
                  <a:spcPct val="100000"/>
                </a:lnSpc>
                <a:spcBef>
                  <a:spcPts val="0"/>
                </a:spcBef>
                <a:buFont typeface="Arial" panose="020B0604020202020204" pitchFamily="34" charset="0"/>
                <a:buChar char="•"/>
              </a:pPr>
              <a:r>
                <a:rPr lang="en-US" sz="2000" dirty="0">
                  <a:solidFill>
                    <a:schemeClr val="tx1">
                      <a:lumMod val="75000"/>
                      <a:lumOff val="25000"/>
                    </a:schemeClr>
                  </a:solidFill>
                  <a:latin typeface="Lora" pitchFamily="2" charset="0"/>
                  <a:cs typeface="Times New Roman" panose="02020603050405020304" pitchFamily="18" charset="0"/>
                  <a:hlinkClick r:id="rId3"/>
                </a:rPr>
                <a:t>fair-checker</a:t>
              </a:r>
              <a:endParaRPr lang="en-US" sz="2000" dirty="0">
                <a:solidFill>
                  <a:schemeClr val="tx1">
                    <a:lumMod val="75000"/>
                    <a:lumOff val="25000"/>
                  </a:schemeClr>
                </a:solidFill>
                <a:latin typeface="Lora" pitchFamily="2" charset="0"/>
                <a:cs typeface="Times New Roman" panose="02020603050405020304" pitchFamily="18" charset="0"/>
              </a:endParaRPr>
            </a:p>
            <a:p>
              <a:pPr marL="171450" marR="0" indent="-171450" algn="ctr">
                <a:lnSpc>
                  <a:spcPct val="100000"/>
                </a:lnSpc>
                <a:spcBef>
                  <a:spcPts val="0"/>
                </a:spcBef>
                <a:buFont typeface="Arial" panose="020B0604020202020204" pitchFamily="34" charset="0"/>
                <a:buChar char="•"/>
              </a:pPr>
              <a:r>
                <a:rPr lang="en-US" sz="2000" dirty="0">
                  <a:solidFill>
                    <a:schemeClr val="tx1">
                      <a:lumMod val="75000"/>
                      <a:lumOff val="25000"/>
                    </a:schemeClr>
                  </a:solidFill>
                  <a:latin typeface="Lora" pitchFamily="2" charset="0"/>
                  <a:cs typeface="Times New Roman" panose="02020603050405020304" pitchFamily="18" charset="0"/>
                </a:rPr>
                <a:t>Add to Catalogue </a:t>
              </a:r>
            </a:p>
          </p:txBody>
        </p:sp>
        <p:sp>
          <p:nvSpPr>
            <p:cNvPr id="65" name="TextBox 64">
              <a:extLst>
                <a:ext uri="{FF2B5EF4-FFF2-40B4-BE49-F238E27FC236}">
                  <a16:creationId xmlns:a16="http://schemas.microsoft.com/office/drawing/2014/main" id="{7DB6ED69-2E06-8868-9109-AC09771A4CF2}"/>
                </a:ext>
              </a:extLst>
            </p:cNvPr>
            <p:cNvSpPr txBox="1">
              <a:spLocks noChangeAspect="1"/>
            </p:cNvSpPr>
            <p:nvPr/>
          </p:nvSpPr>
          <p:spPr>
            <a:xfrm>
              <a:off x="1156698" y="4330581"/>
              <a:ext cx="2343834" cy="1569660"/>
            </a:xfrm>
            <a:prstGeom prst="rect">
              <a:avLst/>
            </a:prstGeom>
            <a:noFill/>
          </p:spPr>
          <p:txBody>
            <a:bodyPr wrap="square">
              <a:spAutoFit/>
            </a:bodyPr>
            <a:lstStyle/>
            <a:p>
              <a:pPr marL="171450" marR="0" indent="-171450" algn="ctr">
                <a:lnSpc>
                  <a:spcPct val="100000"/>
                </a:lnSpc>
                <a:spcBef>
                  <a:spcPts val="0"/>
                </a:spcBef>
                <a:buFont typeface="Arial" panose="020B0604020202020204" pitchFamily="34" charset="0"/>
                <a:buChar char="•"/>
              </a:pPr>
              <a:r>
                <a:rPr lang="en-US" sz="2000" dirty="0">
                  <a:solidFill>
                    <a:schemeClr val="tx1">
                      <a:lumMod val="65000"/>
                      <a:lumOff val="35000"/>
                    </a:schemeClr>
                  </a:solidFill>
                  <a:effectLst/>
                  <a:latin typeface="Lora" pitchFamily="2" charset="0"/>
                  <a:ea typeface="Times New Roman" panose="02020603050405020304" pitchFamily="18" charset="0"/>
                  <a:cs typeface="Times New Roman" panose="02020603050405020304" pitchFamily="18" charset="0"/>
                </a:rPr>
                <a:t>Readme</a:t>
              </a:r>
            </a:p>
            <a:p>
              <a:pPr marL="171450" marR="0" indent="-171450" algn="ctr">
                <a:lnSpc>
                  <a:spcPct val="100000"/>
                </a:lnSpc>
                <a:spcBef>
                  <a:spcPts val="0"/>
                </a:spcBef>
                <a:buFont typeface="Arial" panose="020B0604020202020204" pitchFamily="34" charset="0"/>
                <a:buChar char="•"/>
              </a:pPr>
              <a:r>
                <a:rPr lang="en-US" sz="2000" dirty="0">
                  <a:solidFill>
                    <a:schemeClr val="tx1">
                      <a:lumMod val="65000"/>
                      <a:lumOff val="35000"/>
                    </a:schemeClr>
                  </a:solidFill>
                  <a:latin typeface="Lora" pitchFamily="2" charset="0"/>
                  <a:ea typeface="Calibri" panose="020F0502020204030204" pitchFamily="34" charset="0"/>
                  <a:cs typeface="Times New Roman" panose="02020603050405020304" pitchFamily="18" charset="0"/>
                </a:rPr>
                <a:t>Citation</a:t>
              </a:r>
            </a:p>
            <a:p>
              <a:pPr marL="171450" marR="0" indent="-171450" algn="ctr">
                <a:lnSpc>
                  <a:spcPct val="100000"/>
                </a:lnSpc>
                <a:spcBef>
                  <a:spcPts val="0"/>
                </a:spcBef>
                <a:buFont typeface="Arial" panose="020B0604020202020204" pitchFamily="34" charset="0"/>
                <a:buChar char="•"/>
              </a:pPr>
              <a:r>
                <a:rPr lang="en-US" sz="2000" dirty="0">
                  <a:solidFill>
                    <a:schemeClr val="tx1">
                      <a:lumMod val="65000"/>
                      <a:lumOff val="35000"/>
                    </a:schemeClr>
                  </a:solidFill>
                  <a:effectLst/>
                  <a:latin typeface="Lora" pitchFamily="2" charset="0"/>
                  <a:ea typeface="Calibri" panose="020F0502020204030204" pitchFamily="34" charset="0"/>
                  <a:cs typeface="Times New Roman" panose="02020603050405020304" pitchFamily="18" charset="0"/>
                </a:rPr>
                <a:t>Code of conduct</a:t>
              </a:r>
            </a:p>
            <a:p>
              <a:pPr marL="171450" marR="0" indent="-171450" algn="ctr">
                <a:lnSpc>
                  <a:spcPct val="100000"/>
                </a:lnSpc>
                <a:spcBef>
                  <a:spcPts val="0"/>
                </a:spcBef>
                <a:buFont typeface="Arial" panose="020B0604020202020204" pitchFamily="34" charset="0"/>
                <a:buChar char="•"/>
              </a:pPr>
              <a:r>
                <a:rPr lang="en-US" sz="1800" dirty="0">
                  <a:solidFill>
                    <a:schemeClr val="tx1">
                      <a:lumMod val="65000"/>
                      <a:lumOff val="35000"/>
                    </a:schemeClr>
                  </a:solidFill>
                  <a:effectLst/>
                  <a:latin typeface="Lora" pitchFamily="2" charset="0"/>
                  <a:ea typeface="Calibri" panose="020F0502020204030204" pitchFamily="34" charset="0"/>
                  <a:cs typeface="Times New Roman" panose="02020603050405020304" pitchFamily="18" charset="0"/>
                </a:rPr>
                <a:t>LICENSE file</a:t>
              </a:r>
            </a:p>
            <a:p>
              <a:pPr marL="171450" marR="0" indent="-171450" algn="ctr">
                <a:lnSpc>
                  <a:spcPct val="100000"/>
                </a:lnSpc>
                <a:spcBef>
                  <a:spcPts val="0"/>
                </a:spcBef>
                <a:buFont typeface="Arial" panose="020B0604020202020204" pitchFamily="34" charset="0"/>
                <a:buChar char="•"/>
              </a:pPr>
              <a:r>
                <a:rPr lang="en-US" sz="1800" dirty="0">
                  <a:solidFill>
                    <a:schemeClr val="tx1">
                      <a:lumMod val="65000"/>
                      <a:lumOff val="35000"/>
                    </a:schemeClr>
                  </a:solidFill>
                  <a:latin typeface="Lora" pitchFamily="2" charset="0"/>
                  <a:ea typeface="Calibri" panose="020F0502020204030204" pitchFamily="34" charset="0"/>
                  <a:cs typeface="Times New Roman" panose="02020603050405020304" pitchFamily="18" charset="0"/>
                </a:rPr>
                <a:t>…</a:t>
              </a:r>
              <a:endParaRPr lang="en-US" sz="1800" dirty="0">
                <a:solidFill>
                  <a:schemeClr val="tx1">
                    <a:lumMod val="65000"/>
                    <a:lumOff val="35000"/>
                  </a:schemeClr>
                </a:solidFill>
                <a:effectLst/>
                <a:latin typeface="Lora" pitchFamily="2" charset="0"/>
                <a:ea typeface="Calibri" panose="020F0502020204030204" pitchFamily="34" charset="0"/>
                <a:cs typeface="Times New Roman" panose="02020603050405020304" pitchFamily="18" charset="0"/>
              </a:endParaRPr>
            </a:p>
          </p:txBody>
        </p:sp>
        <p:sp>
          <p:nvSpPr>
            <p:cNvPr id="66" name="TextBox 65">
              <a:extLst>
                <a:ext uri="{FF2B5EF4-FFF2-40B4-BE49-F238E27FC236}">
                  <a16:creationId xmlns:a16="http://schemas.microsoft.com/office/drawing/2014/main" id="{45602441-5153-9288-080A-A2F4FD69A97C}"/>
                </a:ext>
              </a:extLst>
            </p:cNvPr>
            <p:cNvSpPr txBox="1">
              <a:spLocks noChangeAspect="1"/>
            </p:cNvSpPr>
            <p:nvPr/>
          </p:nvSpPr>
          <p:spPr>
            <a:xfrm>
              <a:off x="7320136" y="4316903"/>
              <a:ext cx="3528391" cy="1631216"/>
            </a:xfrm>
            <a:prstGeom prst="rect">
              <a:avLst/>
            </a:prstGeom>
            <a:noFill/>
          </p:spPr>
          <p:txBody>
            <a:bodyPr wrap="square">
              <a:spAutoFit/>
            </a:bodyPr>
            <a:lstStyle/>
            <a:p>
              <a:pPr marL="171450" marR="0" indent="-171450" algn="ctr">
                <a:lnSpc>
                  <a:spcPct val="100000"/>
                </a:lnSpc>
                <a:spcBef>
                  <a:spcPts val="0"/>
                </a:spcBef>
                <a:buFont typeface="Arial" panose="020B0604020202020204" pitchFamily="34" charset="0"/>
                <a:buChar char="•"/>
              </a:pPr>
              <a:r>
                <a:rPr lang="en-US" sz="2000" dirty="0">
                  <a:solidFill>
                    <a:schemeClr val="tx1">
                      <a:lumMod val="75000"/>
                      <a:lumOff val="25000"/>
                    </a:schemeClr>
                  </a:solidFill>
                  <a:latin typeface="Lora" pitchFamily="2" charset="0"/>
                  <a:cs typeface="Times New Roman" panose="02020603050405020304" pitchFamily="18" charset="0"/>
                </a:rPr>
                <a:t>Add final content</a:t>
              </a:r>
            </a:p>
            <a:p>
              <a:pPr marL="171450" marR="0" indent="-171450" algn="ctr">
                <a:lnSpc>
                  <a:spcPct val="100000"/>
                </a:lnSpc>
                <a:spcBef>
                  <a:spcPts val="0"/>
                </a:spcBef>
                <a:buFont typeface="Arial" panose="020B0604020202020204" pitchFamily="34" charset="0"/>
                <a:buChar char="•"/>
              </a:pPr>
              <a:r>
                <a:rPr lang="en-US" sz="2000" dirty="0">
                  <a:solidFill>
                    <a:schemeClr val="tx1">
                      <a:lumMod val="75000"/>
                      <a:lumOff val="25000"/>
                    </a:schemeClr>
                  </a:solidFill>
                  <a:latin typeface="Lora" pitchFamily="2" charset="0"/>
                  <a:cs typeface="Times New Roman" panose="02020603050405020304" pitchFamily="18" charset="0"/>
                </a:rPr>
                <a:t>Configure assessment </a:t>
              </a:r>
            </a:p>
            <a:p>
              <a:pPr marL="171450" marR="0" indent="-171450" algn="ctr">
                <a:lnSpc>
                  <a:spcPct val="100000"/>
                </a:lnSpc>
                <a:spcBef>
                  <a:spcPts val="0"/>
                </a:spcBef>
                <a:buFont typeface="Arial" panose="020B0604020202020204" pitchFamily="34" charset="0"/>
                <a:buChar char="•"/>
              </a:pPr>
              <a:r>
                <a:rPr lang="en-US" sz="2000" dirty="0">
                  <a:solidFill>
                    <a:schemeClr val="tx1">
                      <a:lumMod val="75000"/>
                      <a:lumOff val="25000"/>
                    </a:schemeClr>
                  </a:solidFill>
                  <a:latin typeface="Lora" pitchFamily="2" charset="0"/>
                  <a:cs typeface="Times New Roman" panose="02020603050405020304" pitchFamily="18" charset="0"/>
                </a:rPr>
                <a:t>Setup feedback</a:t>
              </a:r>
            </a:p>
            <a:p>
              <a:pPr marL="171450" marR="0" indent="-171450" algn="ctr">
                <a:lnSpc>
                  <a:spcPct val="100000"/>
                </a:lnSpc>
                <a:spcBef>
                  <a:spcPts val="0"/>
                </a:spcBef>
                <a:buFont typeface="Arial" panose="020B0604020202020204" pitchFamily="34" charset="0"/>
                <a:buChar char="•"/>
              </a:pPr>
              <a:r>
                <a:rPr lang="en-US" sz="2000" dirty="0">
                  <a:solidFill>
                    <a:schemeClr val="tx1">
                      <a:lumMod val="75000"/>
                      <a:lumOff val="25000"/>
                    </a:schemeClr>
                  </a:solidFill>
                  <a:latin typeface="Lora" pitchFamily="2" charset="0"/>
                  <a:cs typeface="Times New Roman" panose="02020603050405020304" pitchFamily="18" charset="0"/>
                </a:rPr>
                <a:t>Add webinar room</a:t>
              </a:r>
            </a:p>
            <a:p>
              <a:pPr marL="171450" marR="0" indent="-171450" algn="ctr">
                <a:lnSpc>
                  <a:spcPct val="100000"/>
                </a:lnSpc>
                <a:spcBef>
                  <a:spcPts val="0"/>
                </a:spcBef>
                <a:buFont typeface="Arial" panose="020B0604020202020204" pitchFamily="34" charset="0"/>
                <a:buChar char="•"/>
              </a:pPr>
              <a:r>
                <a:rPr lang="en-US" sz="2000" dirty="0">
                  <a:solidFill>
                    <a:schemeClr val="tx1">
                      <a:lumMod val="75000"/>
                      <a:lumOff val="25000"/>
                    </a:schemeClr>
                  </a:solidFill>
                  <a:latin typeface="Lora" pitchFamily="2" charset="0"/>
                  <a:cs typeface="Times New Roman" panose="02020603050405020304" pitchFamily="18" charset="0"/>
                </a:rPr>
                <a:t>Define credentials/badges</a:t>
              </a:r>
            </a:p>
          </p:txBody>
        </p:sp>
      </p:grpSp>
      <p:sp>
        <p:nvSpPr>
          <p:cNvPr id="34" name="Title 33">
            <a:extLst>
              <a:ext uri="{FF2B5EF4-FFF2-40B4-BE49-F238E27FC236}">
                <a16:creationId xmlns:a16="http://schemas.microsoft.com/office/drawing/2014/main" id="{07841F59-3F8E-0341-9673-A104789AF61B}"/>
              </a:ext>
            </a:extLst>
          </p:cNvPr>
          <p:cNvSpPr>
            <a:spLocks noGrp="1"/>
          </p:cNvSpPr>
          <p:nvPr>
            <p:ph type="title" idx="4294967295"/>
          </p:nvPr>
        </p:nvSpPr>
        <p:spPr>
          <a:xfrm>
            <a:off x="0" y="349444"/>
            <a:ext cx="10515600" cy="1325563"/>
          </a:xfrm>
        </p:spPr>
        <p:txBody>
          <a:bodyPr>
            <a:normAutofit/>
          </a:bodyPr>
          <a:lstStyle/>
          <a:p>
            <a:r>
              <a:rPr lang="en-GB" sz="4800" dirty="0">
                <a:solidFill>
                  <a:schemeClr val="tx1"/>
                </a:solidFill>
              </a:rPr>
              <a:t>5 - Publish</a:t>
            </a:r>
          </a:p>
        </p:txBody>
      </p:sp>
    </p:spTree>
    <p:extLst>
      <p:ext uri="{BB962C8B-B14F-4D97-AF65-F5344CB8AC3E}">
        <p14:creationId xmlns:p14="http://schemas.microsoft.com/office/powerpoint/2010/main" val="93471077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E1F29-5908-B0B0-72E8-D44B9FC4EDBA}"/>
              </a:ext>
            </a:extLst>
          </p:cNvPr>
          <p:cNvSpPr>
            <a:spLocks noGrp="1"/>
          </p:cNvSpPr>
          <p:nvPr>
            <p:ph type="title"/>
          </p:nvPr>
        </p:nvSpPr>
        <p:spPr>
          <a:xfrm>
            <a:off x="31552" y="332656"/>
            <a:ext cx="10985500" cy="923676"/>
          </a:xfrm>
        </p:spPr>
        <p:txBody>
          <a:bodyPr>
            <a:normAutofit/>
          </a:bodyPr>
          <a:lstStyle/>
          <a:p>
            <a:r>
              <a:rPr lang="en-MK" sz="4800" dirty="0"/>
              <a:t>Define how-to cite for your own material</a:t>
            </a:r>
          </a:p>
        </p:txBody>
      </p:sp>
      <p:sp>
        <p:nvSpPr>
          <p:cNvPr id="3" name="Content Placeholder 2">
            <a:extLst>
              <a:ext uri="{FF2B5EF4-FFF2-40B4-BE49-F238E27FC236}">
                <a16:creationId xmlns:a16="http://schemas.microsoft.com/office/drawing/2014/main" id="{194ED5B9-C9B3-F556-321D-9D4CFF238145}"/>
              </a:ext>
            </a:extLst>
          </p:cNvPr>
          <p:cNvSpPr>
            <a:spLocks noGrp="1"/>
          </p:cNvSpPr>
          <p:nvPr>
            <p:ph idx="1"/>
          </p:nvPr>
        </p:nvSpPr>
        <p:spPr>
          <a:xfrm>
            <a:off x="603250" y="1628800"/>
            <a:ext cx="10985500" cy="4623458"/>
          </a:xfrm>
        </p:spPr>
        <p:txBody>
          <a:bodyPr>
            <a:normAutofit lnSpcReduction="10000"/>
          </a:bodyPr>
          <a:lstStyle/>
          <a:p>
            <a:r>
              <a:rPr lang="en-MK" sz="2800" dirty="0"/>
              <a:t>Option: Citation File Format (CFF)</a:t>
            </a:r>
          </a:p>
          <a:p>
            <a:pPr lvl="1"/>
            <a:r>
              <a:rPr lang="en-MK" sz="2800" dirty="0"/>
              <a:t>CITATION.cff </a:t>
            </a:r>
          </a:p>
          <a:p>
            <a:pPr lvl="1" algn="l"/>
            <a:r>
              <a:rPr lang="en-MK" sz="2800" dirty="0"/>
              <a:t>Template provided in the </a:t>
            </a:r>
            <a:r>
              <a:rPr lang="en-MK" sz="2800" dirty="0">
                <a:hlinkClick r:id="rId2"/>
              </a:rPr>
              <a:t>FAIR-by-Design Methodology Template repository</a:t>
            </a:r>
            <a:endParaRPr lang="en-MK" sz="2800" dirty="0"/>
          </a:p>
          <a:p>
            <a:r>
              <a:rPr lang="en-GB" sz="2800" b="0" dirty="0">
                <a:solidFill>
                  <a:srgbClr val="CE9178"/>
                </a:solidFill>
                <a:effectLst/>
                <a:latin typeface="Courier New" panose="02070309020205020404" pitchFamily="49" charset="0"/>
                <a:cs typeface="Courier New" panose="02070309020205020404" pitchFamily="49" charset="0"/>
                <a:hlinkClick r:id="rId3"/>
              </a:rPr>
              <a:t>https://citation-file-format.github.io/</a:t>
            </a:r>
            <a:endParaRPr lang="en-GB" sz="2800" b="0" dirty="0">
              <a:solidFill>
                <a:srgbClr val="CE9178"/>
              </a:solidFill>
              <a:effectLst/>
              <a:latin typeface="Courier New" panose="02070309020205020404" pitchFamily="49" charset="0"/>
              <a:cs typeface="Courier New" panose="02070309020205020404" pitchFamily="49" charset="0"/>
            </a:endParaRPr>
          </a:p>
          <a:p>
            <a:pPr lvl="1"/>
            <a:r>
              <a:rPr lang="en-GB" sz="2800" dirty="0"/>
              <a:t>Can be used to </a:t>
            </a:r>
          </a:p>
          <a:p>
            <a:pPr lvl="2"/>
            <a:r>
              <a:rPr lang="en-GB" sz="2800" dirty="0"/>
              <a:t>generate a CFF </a:t>
            </a:r>
          </a:p>
          <a:p>
            <a:pPr lvl="2"/>
            <a:r>
              <a:rPr lang="en-GB" sz="2800" dirty="0"/>
              <a:t>validate a CFF</a:t>
            </a:r>
          </a:p>
          <a:p>
            <a:r>
              <a:rPr lang="en-GB" sz="2800" dirty="0"/>
              <a:t>Compatible with the ZENODO citation format</a:t>
            </a:r>
          </a:p>
        </p:txBody>
      </p:sp>
    </p:spTree>
    <p:extLst>
      <p:ext uri="{BB962C8B-B14F-4D97-AF65-F5344CB8AC3E}">
        <p14:creationId xmlns:p14="http://schemas.microsoft.com/office/powerpoint/2010/main" val="95669287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862626-9204-F980-225B-6302ADE5D0B5}"/>
              </a:ext>
            </a:extLst>
          </p:cNvPr>
          <p:cNvSpPr>
            <a:spLocks noGrp="1"/>
          </p:cNvSpPr>
          <p:nvPr>
            <p:ph type="title"/>
          </p:nvPr>
        </p:nvSpPr>
        <p:spPr>
          <a:xfrm>
            <a:off x="603250" y="404664"/>
            <a:ext cx="10985500" cy="1080120"/>
          </a:xfrm>
        </p:spPr>
        <p:txBody>
          <a:bodyPr>
            <a:normAutofit fontScale="90000"/>
          </a:bodyPr>
          <a:lstStyle/>
          <a:p>
            <a:r>
              <a:rPr lang="en-GB" sz="3200" dirty="0"/>
              <a:t>Q: Which of the following BEST describes the PRIMARY purpose of a Code of Conduct published alongside open learning resources?</a:t>
            </a:r>
            <a:endParaRPr lang="en-MK" sz="3200" dirty="0"/>
          </a:p>
        </p:txBody>
      </p:sp>
      <p:graphicFrame>
        <p:nvGraphicFramePr>
          <p:cNvPr id="7" name="Content Placeholder 6" descr="To establish a set of guidelines and expectations for respectful and inclusive behavior among contributors and users. &#13;&#10;">
            <a:extLst>
              <a:ext uri="{FF2B5EF4-FFF2-40B4-BE49-F238E27FC236}">
                <a16:creationId xmlns:a16="http://schemas.microsoft.com/office/drawing/2014/main" id="{E5A3C14C-42A4-FB91-31E9-1CC15FFF7E70}"/>
              </a:ext>
            </a:extLst>
          </p:cNvPr>
          <p:cNvGraphicFramePr>
            <a:graphicFrameLocks noGrp="1"/>
          </p:cNvGraphicFramePr>
          <p:nvPr>
            <p:ph idx="1"/>
            <p:extLst>
              <p:ext uri="{D42A27DB-BD31-4B8C-83A1-F6EECF244321}">
                <p14:modId xmlns:p14="http://schemas.microsoft.com/office/powerpoint/2010/main" val="858193997"/>
              </p:ext>
            </p:extLst>
          </p:nvPr>
        </p:nvGraphicFramePr>
        <p:xfrm>
          <a:off x="603250" y="2124252"/>
          <a:ext cx="10985500" cy="41280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Rounded Rectangle 7">
            <a:extLst>
              <a:ext uri="{FF2B5EF4-FFF2-40B4-BE49-F238E27FC236}">
                <a16:creationId xmlns:a16="http://schemas.microsoft.com/office/drawing/2014/main" id="{3B34F7B3-3110-9AD3-DD7F-F069E5FABBBE}"/>
              </a:ext>
              <a:ext uri="{C183D7F6-B498-43B3-948B-1728B52AA6E4}">
                <adec:decorative xmlns:adec="http://schemas.microsoft.com/office/drawing/2017/decorative" val="1"/>
              </a:ext>
            </a:extLst>
          </p:cNvPr>
          <p:cNvSpPr/>
          <p:nvPr/>
        </p:nvSpPr>
        <p:spPr bwMode="auto">
          <a:xfrm>
            <a:off x="603250" y="3140968"/>
            <a:ext cx="10985500" cy="1008112"/>
          </a:xfrm>
          <a:prstGeom prst="roundRect">
            <a:avLst/>
          </a:prstGeom>
          <a:noFill/>
          <a:ln w="57150" cap="flat">
            <a:solidFill>
              <a:srgbClr val="FF40FF"/>
            </a:solid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Tree>
    <p:extLst>
      <p:ext uri="{BB962C8B-B14F-4D97-AF65-F5344CB8AC3E}">
        <p14:creationId xmlns:p14="http://schemas.microsoft.com/office/powerpoint/2010/main" val="1876959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CDB9F-9A5A-3C56-8716-6CE3BE607FC2}"/>
              </a:ext>
            </a:extLst>
          </p:cNvPr>
          <p:cNvSpPr>
            <a:spLocks noGrp="1"/>
          </p:cNvSpPr>
          <p:nvPr>
            <p:ph type="title"/>
          </p:nvPr>
        </p:nvSpPr>
        <p:spPr>
          <a:xfrm>
            <a:off x="603250" y="404664"/>
            <a:ext cx="10985500" cy="851668"/>
          </a:xfrm>
        </p:spPr>
        <p:txBody>
          <a:bodyPr>
            <a:normAutofit/>
          </a:bodyPr>
          <a:lstStyle/>
          <a:p>
            <a:r>
              <a:rPr lang="en-MK" sz="4800" dirty="0"/>
              <a:t>Collaboration</a:t>
            </a:r>
          </a:p>
        </p:txBody>
      </p:sp>
      <p:graphicFrame>
        <p:nvGraphicFramePr>
          <p:cNvPr id="5" name="Content Placeholder 2" descr="README &#13;&#10;&#9;Provides essential information about the purpose, content, and usage of the learning materials.&#13;&#10;&#9;Offers instructions on customization and contribution.&#13;&#10;&#9;Helps users understand the context and scope of the resource.&#13;&#10;Code of Conduct &#13;&#10;&#9;Establishes clear expectations for behavior and communication within the community.&#13;&#10;&#9;Promotes a respectful and inclusive environment for all contributors and users.&#13;&#10;&#9;Helps to prevent and address conflicts or inappropriate behavior.&#13;&#10;">
            <a:extLst>
              <a:ext uri="{FF2B5EF4-FFF2-40B4-BE49-F238E27FC236}">
                <a16:creationId xmlns:a16="http://schemas.microsoft.com/office/drawing/2014/main" id="{4DFA87E4-6480-3216-4C79-31C6EB09ECEC}"/>
              </a:ext>
            </a:extLst>
          </p:cNvPr>
          <p:cNvGraphicFramePr>
            <a:graphicFrameLocks/>
          </p:cNvGraphicFramePr>
          <p:nvPr>
            <p:extLst>
              <p:ext uri="{D42A27DB-BD31-4B8C-83A1-F6EECF244321}">
                <p14:modId xmlns:p14="http://schemas.microsoft.com/office/powerpoint/2010/main" val="3458888886"/>
              </p:ext>
            </p:extLst>
          </p:nvPr>
        </p:nvGraphicFramePr>
        <p:xfrm>
          <a:off x="1115568" y="1673352"/>
          <a:ext cx="10232136" cy="43342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7199755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85C6A-81A5-F2E0-4C0A-1C51F64423A1}"/>
              </a:ext>
            </a:extLst>
          </p:cNvPr>
          <p:cNvSpPr>
            <a:spLocks noGrp="1"/>
          </p:cNvSpPr>
          <p:nvPr>
            <p:ph type="title"/>
          </p:nvPr>
        </p:nvSpPr>
        <p:spPr>
          <a:xfrm>
            <a:off x="603250" y="404664"/>
            <a:ext cx="10985500" cy="1368152"/>
          </a:xfrm>
        </p:spPr>
        <p:txBody>
          <a:bodyPr>
            <a:normAutofit fontScale="90000"/>
          </a:bodyPr>
          <a:lstStyle/>
          <a:p>
            <a:pPr rtl="0"/>
            <a:r>
              <a:rPr lang="en-MK" sz="4400" dirty="0"/>
              <a:t>Q: </a:t>
            </a:r>
            <a:r>
              <a:rPr lang="en-GB" sz="4400" b="0" i="0" u="none" strike="noStrike" dirty="0">
                <a:solidFill>
                  <a:schemeClr val="tx2"/>
                </a:solidFill>
                <a:effectLst/>
                <a:latin typeface="Times New Roman" panose="02020603050405020304" pitchFamily="18" charset="0"/>
              </a:rPr>
              <a:t>Which is MOST important when aiming for FAIR publishing of the learning resource?</a:t>
            </a:r>
            <a:endParaRPr lang="en-MK" sz="4400" dirty="0"/>
          </a:p>
        </p:txBody>
      </p:sp>
      <p:graphicFrame>
        <p:nvGraphicFramePr>
          <p:cNvPr id="5" name="Content Placeholder 4" descr="•Ensuring the metadata is open, and accessible to all. &#10;">
            <a:extLst>
              <a:ext uri="{FF2B5EF4-FFF2-40B4-BE49-F238E27FC236}">
                <a16:creationId xmlns:a16="http://schemas.microsoft.com/office/drawing/2014/main" id="{2F373851-AF37-232E-2008-3FE848A2395B}"/>
              </a:ext>
            </a:extLst>
          </p:cNvPr>
          <p:cNvGraphicFramePr>
            <a:graphicFrameLocks noGrp="1"/>
          </p:cNvGraphicFramePr>
          <p:nvPr>
            <p:ph idx="1"/>
            <p:extLst>
              <p:ext uri="{D42A27DB-BD31-4B8C-83A1-F6EECF244321}">
                <p14:modId xmlns:p14="http://schemas.microsoft.com/office/powerpoint/2010/main" val="3652620671"/>
              </p:ext>
            </p:extLst>
          </p:nvPr>
        </p:nvGraphicFramePr>
        <p:xfrm>
          <a:off x="603250" y="2124252"/>
          <a:ext cx="10985500" cy="41280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ounded Rectangle 5">
            <a:extLst>
              <a:ext uri="{FF2B5EF4-FFF2-40B4-BE49-F238E27FC236}">
                <a16:creationId xmlns:a16="http://schemas.microsoft.com/office/drawing/2014/main" id="{062EA601-A3EE-3C0E-EDC7-8EAD47433F2C}"/>
              </a:ext>
              <a:ext uri="{C183D7F6-B498-43B3-948B-1728B52AA6E4}">
                <adec:decorative xmlns:adec="http://schemas.microsoft.com/office/drawing/2017/decorative" val="1"/>
              </a:ext>
            </a:extLst>
          </p:cNvPr>
          <p:cNvSpPr/>
          <p:nvPr/>
        </p:nvSpPr>
        <p:spPr bwMode="auto">
          <a:xfrm>
            <a:off x="570052" y="2204864"/>
            <a:ext cx="10985500" cy="864096"/>
          </a:xfrm>
          <a:prstGeom prst="roundRect">
            <a:avLst/>
          </a:prstGeom>
          <a:noFill/>
          <a:ln w="57150" cap="flat">
            <a:solidFill>
              <a:srgbClr val="FF40FF"/>
            </a:solid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Tree>
    <p:extLst>
      <p:ext uri="{BB962C8B-B14F-4D97-AF65-F5344CB8AC3E}">
        <p14:creationId xmlns:p14="http://schemas.microsoft.com/office/powerpoint/2010/main" val="1788908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7BD67-D63B-6639-9086-E04E814C67AB}"/>
              </a:ext>
            </a:extLst>
          </p:cNvPr>
          <p:cNvSpPr>
            <a:spLocks noGrp="1"/>
          </p:cNvSpPr>
          <p:nvPr>
            <p:ph type="title"/>
          </p:nvPr>
        </p:nvSpPr>
        <p:spPr>
          <a:xfrm>
            <a:off x="0" y="404664"/>
            <a:ext cx="10985500" cy="936104"/>
          </a:xfrm>
        </p:spPr>
        <p:txBody>
          <a:bodyPr>
            <a:normAutofit/>
          </a:bodyPr>
          <a:lstStyle/>
          <a:p>
            <a:r>
              <a:rPr lang="en-MK" sz="4800" dirty="0"/>
              <a:t>FAIR and Openness</a:t>
            </a:r>
          </a:p>
        </p:txBody>
      </p:sp>
      <p:graphicFrame>
        <p:nvGraphicFramePr>
          <p:cNvPr id="7" name="Content Placeholder 2" descr="•FAIR doesn’t imply FREE and fully OPEN to EVERYONE&#10;•What must be made available to everyone to be FAIR is &#10;•the full metadata description&#10;•with clear access rules&#10;•In the case of working with closed materials&#10;•The collaboration platform has access rules&#10;•Materials are published in closed repositories and LMSs&#10;">
            <a:extLst>
              <a:ext uri="{FF2B5EF4-FFF2-40B4-BE49-F238E27FC236}">
                <a16:creationId xmlns:a16="http://schemas.microsoft.com/office/drawing/2014/main" id="{2CC06016-0BA6-5DAD-AE22-EA9C1AB7E0DD}"/>
              </a:ext>
            </a:extLst>
          </p:cNvPr>
          <p:cNvGraphicFramePr>
            <a:graphicFrameLocks noGrp="1"/>
          </p:cNvGraphicFramePr>
          <p:nvPr>
            <p:ph idx="1"/>
            <p:extLst>
              <p:ext uri="{D42A27DB-BD31-4B8C-83A1-F6EECF244321}">
                <p14:modId xmlns:p14="http://schemas.microsoft.com/office/powerpoint/2010/main" val="1962334242"/>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6467745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6079A-ECA1-CDBA-2BA3-A02FCD2FD774}"/>
              </a:ext>
            </a:extLst>
          </p:cNvPr>
          <p:cNvSpPr>
            <a:spLocks noGrp="1"/>
          </p:cNvSpPr>
          <p:nvPr>
            <p:ph type="title"/>
          </p:nvPr>
        </p:nvSpPr>
        <p:spPr>
          <a:xfrm>
            <a:off x="603250" y="332656"/>
            <a:ext cx="10985500" cy="1440160"/>
          </a:xfrm>
        </p:spPr>
        <p:txBody>
          <a:bodyPr>
            <a:normAutofit fontScale="90000"/>
          </a:bodyPr>
          <a:lstStyle/>
          <a:p>
            <a:pPr rtl="0" fontAlgn="base"/>
            <a:r>
              <a:rPr lang="en-MK" sz="4400" dirty="0"/>
              <a:t>Q: </a:t>
            </a:r>
            <a:r>
              <a:rPr lang="en-GB" sz="4400" b="0" i="0" u="none" strike="noStrike" dirty="0">
                <a:solidFill>
                  <a:schemeClr val="tx2"/>
                </a:solidFill>
                <a:effectLst/>
                <a:latin typeface="Times New Roman" panose="02020603050405020304" pitchFamily="18" charset="0"/>
              </a:rPr>
              <a:t>Which action LEAST contributes to making your module "Findable"?</a:t>
            </a:r>
            <a:endParaRPr lang="en-MK" sz="4400" dirty="0"/>
          </a:p>
        </p:txBody>
      </p:sp>
      <p:graphicFrame>
        <p:nvGraphicFramePr>
          <p:cNvPr id="5" name="Content Placeholder 4" descr="•Designing visually appealing graphics for the module. &#10;">
            <a:extLst>
              <a:ext uri="{FF2B5EF4-FFF2-40B4-BE49-F238E27FC236}">
                <a16:creationId xmlns:a16="http://schemas.microsoft.com/office/drawing/2014/main" id="{3CF352AE-10E0-9EAE-EEFE-0EA8464F2148}"/>
              </a:ext>
            </a:extLst>
          </p:cNvPr>
          <p:cNvGraphicFramePr>
            <a:graphicFrameLocks noGrp="1"/>
          </p:cNvGraphicFramePr>
          <p:nvPr>
            <p:ph idx="1"/>
            <p:extLst>
              <p:ext uri="{D42A27DB-BD31-4B8C-83A1-F6EECF244321}">
                <p14:modId xmlns:p14="http://schemas.microsoft.com/office/powerpoint/2010/main" val="1297060767"/>
              </p:ext>
            </p:extLst>
          </p:nvPr>
        </p:nvGraphicFramePr>
        <p:xfrm>
          <a:off x="603250" y="2124252"/>
          <a:ext cx="10985500" cy="41280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ounded Rectangle 5">
            <a:extLst>
              <a:ext uri="{FF2B5EF4-FFF2-40B4-BE49-F238E27FC236}">
                <a16:creationId xmlns:a16="http://schemas.microsoft.com/office/drawing/2014/main" id="{D340D40B-6058-1CAC-297E-27D54ADF63A4}"/>
              </a:ext>
              <a:ext uri="{C183D7F6-B498-43B3-948B-1728B52AA6E4}">
                <adec:decorative xmlns:adec="http://schemas.microsoft.com/office/drawing/2017/decorative" val="1"/>
              </a:ext>
            </a:extLst>
          </p:cNvPr>
          <p:cNvSpPr/>
          <p:nvPr/>
        </p:nvSpPr>
        <p:spPr bwMode="auto">
          <a:xfrm>
            <a:off x="582966" y="5229200"/>
            <a:ext cx="10985500" cy="936104"/>
          </a:xfrm>
          <a:prstGeom prst="roundRect">
            <a:avLst/>
          </a:prstGeom>
          <a:noFill/>
          <a:ln w="57150" cap="flat">
            <a:solidFill>
              <a:srgbClr val="FF40FF"/>
            </a:solid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Tree>
    <p:extLst>
      <p:ext uri="{BB962C8B-B14F-4D97-AF65-F5344CB8AC3E}">
        <p14:creationId xmlns:p14="http://schemas.microsoft.com/office/powerpoint/2010/main" val="2769916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DCBA6B-9F36-2BB1-0BF2-EEE27F1DBA37}"/>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86457C9D-7673-E5A0-3D35-B702BFFADB9A}"/>
              </a:ext>
            </a:extLst>
          </p:cNvPr>
          <p:cNvSpPr>
            <a:spLocks noGrp="1"/>
          </p:cNvSpPr>
          <p:nvPr>
            <p:ph type="title"/>
          </p:nvPr>
        </p:nvSpPr>
        <p:spPr>
          <a:xfrm>
            <a:off x="838200" y="214219"/>
            <a:ext cx="10515600" cy="1133693"/>
          </a:xfrm>
        </p:spPr>
        <p:txBody>
          <a:bodyPr>
            <a:normAutofit/>
          </a:bodyPr>
          <a:lstStyle/>
          <a:p>
            <a:r>
              <a:rPr lang="en-MK" sz="5200" dirty="0"/>
              <a:t>Minimum FAIR Requirements</a:t>
            </a:r>
          </a:p>
        </p:txBody>
      </p:sp>
      <p:graphicFrame>
        <p:nvGraphicFramePr>
          <p:cNvPr id="6" name="Content Placeholder 3" descr="F - metadata and repository&#10;A - accessible with access rules&#10;I - metadata schema and open file formats&#10;R - attribution, permissible license">
            <a:extLst>
              <a:ext uri="{FF2B5EF4-FFF2-40B4-BE49-F238E27FC236}">
                <a16:creationId xmlns:a16="http://schemas.microsoft.com/office/drawing/2014/main" id="{C0A8426B-7694-27F4-62D4-14F9C6765228}"/>
              </a:ext>
            </a:extLst>
          </p:cNvPr>
          <p:cNvGraphicFramePr>
            <a:graphicFrameLocks noGrp="1"/>
          </p:cNvGraphicFramePr>
          <p:nvPr>
            <p:ph idx="1"/>
            <p:extLst>
              <p:ext uri="{D42A27DB-BD31-4B8C-83A1-F6EECF244321}">
                <p14:modId xmlns:p14="http://schemas.microsoft.com/office/powerpoint/2010/main" val="1765238317"/>
              </p:ext>
            </p:extLst>
          </p:nvPr>
        </p:nvGraphicFramePr>
        <p:xfrm>
          <a:off x="838200" y="1124744"/>
          <a:ext cx="10515600" cy="51673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667998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2DAC2-246C-A332-DD01-D466DD2882A6}"/>
              </a:ext>
            </a:extLst>
          </p:cNvPr>
          <p:cNvSpPr>
            <a:spLocks noGrp="1"/>
          </p:cNvSpPr>
          <p:nvPr>
            <p:ph type="title"/>
          </p:nvPr>
        </p:nvSpPr>
        <p:spPr>
          <a:xfrm>
            <a:off x="0" y="404664"/>
            <a:ext cx="10985500" cy="851668"/>
          </a:xfrm>
        </p:spPr>
        <p:txBody>
          <a:bodyPr>
            <a:normAutofit/>
          </a:bodyPr>
          <a:lstStyle/>
          <a:p>
            <a:r>
              <a:rPr lang="en-MK" sz="4800" dirty="0"/>
              <a:t>Aim for </a:t>
            </a:r>
            <a:r>
              <a:rPr lang="en-MK" sz="4800" b="1" dirty="0"/>
              <a:t>Findable</a:t>
            </a:r>
            <a:r>
              <a:rPr lang="en-MK" sz="4800" dirty="0"/>
              <a:t> learning content</a:t>
            </a:r>
          </a:p>
        </p:txBody>
      </p:sp>
      <p:graphicFrame>
        <p:nvGraphicFramePr>
          <p:cNvPr id="5" name="Content Placeholder 2" descr="Visuals are important, but they don't directly impact findability in search results.&#13;&#10;Use a Persistent Identifier&#13;&#10;Create Rich and Standardized Metadata&#13;&#10;Publish on Repositories or Open Access Platforms&#13;&#10;Use the right keywords in the title, description, and metadata&#13;&#10;Share on Social Media and Networks&#13;&#10;Integrate with Learning Management Systems (LMS)&#13;&#10;Encourage Collaboration and External Sharing&#13;&#10;">
            <a:extLst>
              <a:ext uri="{FF2B5EF4-FFF2-40B4-BE49-F238E27FC236}">
                <a16:creationId xmlns:a16="http://schemas.microsoft.com/office/drawing/2014/main" id="{37B0419E-1B5B-8599-0604-DF50231D9285}"/>
              </a:ext>
            </a:extLst>
          </p:cNvPr>
          <p:cNvGraphicFramePr>
            <a:graphicFrameLocks noGrp="1"/>
          </p:cNvGraphicFramePr>
          <p:nvPr>
            <p:ph idx="1"/>
            <p:extLst>
              <p:ext uri="{D42A27DB-BD31-4B8C-83A1-F6EECF244321}">
                <p14:modId xmlns:p14="http://schemas.microsoft.com/office/powerpoint/2010/main" val="328689679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6462939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358A2-B82E-F45F-964E-800534A70F1E}"/>
              </a:ext>
            </a:extLst>
          </p:cNvPr>
          <p:cNvSpPr>
            <a:spLocks noGrp="1"/>
          </p:cNvSpPr>
          <p:nvPr>
            <p:ph type="title"/>
          </p:nvPr>
        </p:nvSpPr>
        <p:spPr>
          <a:xfrm>
            <a:off x="603250" y="404664"/>
            <a:ext cx="10985500" cy="1368152"/>
          </a:xfrm>
        </p:spPr>
        <p:txBody>
          <a:bodyPr>
            <a:normAutofit fontScale="90000"/>
          </a:bodyPr>
          <a:lstStyle/>
          <a:p>
            <a:r>
              <a:rPr lang="en-MK" sz="4400" dirty="0"/>
              <a:t>Q: </a:t>
            </a:r>
            <a:r>
              <a:rPr lang="en-GB" sz="4400" b="0" i="0" u="none" strike="noStrike" dirty="0">
                <a:solidFill>
                  <a:schemeClr val="tx2"/>
                </a:solidFill>
                <a:effectLst/>
                <a:latin typeface="Times New Roman" panose="02020603050405020304" pitchFamily="18" charset="0"/>
              </a:rPr>
              <a:t>Choosing a stable URL or DOI for your module is crucial for ensuring it remains accessible over time.</a:t>
            </a:r>
            <a:endParaRPr lang="en-MK" sz="4400" dirty="0"/>
          </a:p>
        </p:txBody>
      </p:sp>
      <p:graphicFrame>
        <p:nvGraphicFramePr>
          <p:cNvPr id="5" name="Content Placeholder 4" descr="True">
            <a:extLst>
              <a:ext uri="{FF2B5EF4-FFF2-40B4-BE49-F238E27FC236}">
                <a16:creationId xmlns:a16="http://schemas.microsoft.com/office/drawing/2014/main" id="{6F8ACB45-F25E-D6E8-B7CD-0C59F73CF3E5}"/>
              </a:ext>
            </a:extLst>
          </p:cNvPr>
          <p:cNvGraphicFramePr>
            <a:graphicFrameLocks noGrp="1"/>
          </p:cNvGraphicFramePr>
          <p:nvPr>
            <p:ph idx="1"/>
            <p:extLst>
              <p:ext uri="{D42A27DB-BD31-4B8C-83A1-F6EECF244321}">
                <p14:modId xmlns:p14="http://schemas.microsoft.com/office/powerpoint/2010/main" val="1431289310"/>
              </p:ext>
            </p:extLst>
          </p:nvPr>
        </p:nvGraphicFramePr>
        <p:xfrm>
          <a:off x="603250" y="2124252"/>
          <a:ext cx="10985500" cy="41280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ounded Rectangle 5">
            <a:extLst>
              <a:ext uri="{FF2B5EF4-FFF2-40B4-BE49-F238E27FC236}">
                <a16:creationId xmlns:a16="http://schemas.microsoft.com/office/drawing/2014/main" id="{BBA743D9-29FB-F150-8BF4-57C79A3BE5F6}"/>
              </a:ext>
              <a:ext uri="{C183D7F6-B498-43B3-948B-1728B52AA6E4}">
                <adec:decorative xmlns:adec="http://schemas.microsoft.com/office/drawing/2017/decorative" val="1"/>
              </a:ext>
            </a:extLst>
          </p:cNvPr>
          <p:cNvSpPr/>
          <p:nvPr/>
        </p:nvSpPr>
        <p:spPr bwMode="auto">
          <a:xfrm>
            <a:off x="603250" y="2564904"/>
            <a:ext cx="5225002" cy="3265939"/>
          </a:xfrm>
          <a:prstGeom prst="roundRect">
            <a:avLst/>
          </a:prstGeom>
          <a:noFill/>
          <a:ln w="57150" cap="flat">
            <a:solidFill>
              <a:srgbClr val="FF40FF"/>
            </a:solid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Tree>
    <p:extLst>
      <p:ext uri="{BB962C8B-B14F-4D97-AF65-F5344CB8AC3E}">
        <p14:creationId xmlns:p14="http://schemas.microsoft.com/office/powerpoint/2010/main" val="316770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2E52F7-3927-BD2B-2DF6-4C8B2A540C9C}"/>
              </a:ext>
            </a:extLst>
          </p:cNvPr>
          <p:cNvSpPr>
            <a:spLocks noGrp="1"/>
          </p:cNvSpPr>
          <p:nvPr>
            <p:ph type="title"/>
          </p:nvPr>
        </p:nvSpPr>
        <p:spPr>
          <a:xfrm>
            <a:off x="5611" y="404664"/>
            <a:ext cx="10985500" cy="851668"/>
          </a:xfrm>
        </p:spPr>
        <p:txBody>
          <a:bodyPr>
            <a:normAutofit/>
          </a:bodyPr>
          <a:lstStyle/>
          <a:p>
            <a:r>
              <a:rPr lang="en-MK" sz="4800" dirty="0"/>
              <a:t>Why PIDs?</a:t>
            </a:r>
          </a:p>
        </p:txBody>
      </p:sp>
      <p:graphicFrame>
        <p:nvGraphicFramePr>
          <p:cNvPr id="5" name="Content Placeholder 2" descr="Stable URLs and DOIs provide persistent links, preventing broken links and ensuring long-term access.&#13;&#10;Long-term access and stability of links.&#13;&#10;Easy citation and attribution for academic credibility.&#13;&#10;Increased findability and discoverability via search engines and repositories.&#13;&#10;Cross-platform compatibility and interoperability.&#13;&#10;Tracking impact and usage to measure engagement and recognition.&#13;&#10;Compliance with FAIR principles and supporting open access initiatives.&#13;&#10;Version control to track updates and revisions.&#13;&#10;">
            <a:extLst>
              <a:ext uri="{FF2B5EF4-FFF2-40B4-BE49-F238E27FC236}">
                <a16:creationId xmlns:a16="http://schemas.microsoft.com/office/drawing/2014/main" id="{3599D355-6376-748C-40E9-F228BFDCAFCA}"/>
              </a:ext>
            </a:extLst>
          </p:cNvPr>
          <p:cNvGraphicFramePr>
            <a:graphicFrameLocks noGrp="1"/>
          </p:cNvGraphicFramePr>
          <p:nvPr>
            <p:ph idx="1"/>
            <p:extLst>
              <p:ext uri="{D42A27DB-BD31-4B8C-83A1-F6EECF244321}">
                <p14:modId xmlns:p14="http://schemas.microsoft.com/office/powerpoint/2010/main" val="168046467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888326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EDBBF-1FB6-7C6A-F477-88FACF6555C2}"/>
              </a:ext>
            </a:extLst>
          </p:cNvPr>
          <p:cNvSpPr>
            <a:spLocks noGrp="1"/>
          </p:cNvSpPr>
          <p:nvPr>
            <p:ph type="title"/>
          </p:nvPr>
        </p:nvSpPr>
        <p:spPr>
          <a:xfrm>
            <a:off x="25760" y="404664"/>
            <a:ext cx="11902888" cy="851668"/>
          </a:xfrm>
        </p:spPr>
        <p:txBody>
          <a:bodyPr>
            <a:noAutofit/>
          </a:bodyPr>
          <a:lstStyle/>
          <a:p>
            <a:pPr rtl="0"/>
            <a:r>
              <a:rPr lang="en-MK" sz="4400" dirty="0"/>
              <a:t>Q: </a:t>
            </a:r>
            <a:r>
              <a:rPr lang="en-GB" sz="4400" b="0" i="0" u="none" strike="noStrike" dirty="0">
                <a:solidFill>
                  <a:schemeClr val="tx2"/>
                </a:solidFill>
                <a:effectLst/>
                <a:latin typeface="Times New Roman" panose="02020603050405020304" pitchFamily="18" charset="0"/>
              </a:rPr>
              <a:t>When publishing your module, which aspect is NOT directly related to "Interoperability"?</a:t>
            </a:r>
            <a:endParaRPr lang="en-MK" sz="4400" dirty="0"/>
          </a:p>
        </p:txBody>
      </p:sp>
      <p:graphicFrame>
        <p:nvGraphicFramePr>
          <p:cNvPr id="5" name="Content Placeholder 4" descr="•Using SMART learning objectives. &#10;">
            <a:extLst>
              <a:ext uri="{FF2B5EF4-FFF2-40B4-BE49-F238E27FC236}">
                <a16:creationId xmlns:a16="http://schemas.microsoft.com/office/drawing/2014/main" id="{8ACEE77A-7FB5-DF61-C4C1-71BB91AAFD0E}"/>
              </a:ext>
            </a:extLst>
          </p:cNvPr>
          <p:cNvGraphicFramePr>
            <a:graphicFrameLocks noGrp="1"/>
          </p:cNvGraphicFramePr>
          <p:nvPr>
            <p:ph idx="1"/>
            <p:extLst>
              <p:ext uri="{D42A27DB-BD31-4B8C-83A1-F6EECF244321}">
                <p14:modId xmlns:p14="http://schemas.microsoft.com/office/powerpoint/2010/main" val="669771534"/>
              </p:ext>
            </p:extLst>
          </p:nvPr>
        </p:nvGraphicFramePr>
        <p:xfrm>
          <a:off x="603250" y="2124252"/>
          <a:ext cx="10985500" cy="41280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ounded Rectangle 5">
            <a:extLst>
              <a:ext uri="{FF2B5EF4-FFF2-40B4-BE49-F238E27FC236}">
                <a16:creationId xmlns:a16="http://schemas.microsoft.com/office/drawing/2014/main" id="{9DB23B5D-93F2-DE56-B4C4-5D25708EAE1D}"/>
              </a:ext>
              <a:ext uri="{C183D7F6-B498-43B3-948B-1728B52AA6E4}">
                <adec:decorative xmlns:adec="http://schemas.microsoft.com/office/drawing/2017/decorative" val="1"/>
              </a:ext>
            </a:extLst>
          </p:cNvPr>
          <p:cNvSpPr/>
          <p:nvPr/>
        </p:nvSpPr>
        <p:spPr bwMode="auto">
          <a:xfrm>
            <a:off x="582966" y="4221088"/>
            <a:ext cx="10985500" cy="864096"/>
          </a:xfrm>
          <a:prstGeom prst="roundRect">
            <a:avLst/>
          </a:prstGeom>
          <a:noFill/>
          <a:ln w="57150" cap="flat">
            <a:solidFill>
              <a:srgbClr val="FF40FF"/>
            </a:solid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Tree>
    <p:extLst>
      <p:ext uri="{BB962C8B-B14F-4D97-AF65-F5344CB8AC3E}">
        <p14:creationId xmlns:p14="http://schemas.microsoft.com/office/powerpoint/2010/main" val="4145862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9DC47-8BE5-5BF7-11F1-2D9F1585AEFC}"/>
              </a:ext>
            </a:extLst>
          </p:cNvPr>
          <p:cNvSpPr>
            <a:spLocks noGrp="1"/>
          </p:cNvSpPr>
          <p:nvPr>
            <p:ph type="title"/>
          </p:nvPr>
        </p:nvSpPr>
        <p:spPr>
          <a:xfrm>
            <a:off x="0" y="404664"/>
            <a:ext cx="10985500" cy="851668"/>
          </a:xfrm>
        </p:spPr>
        <p:txBody>
          <a:bodyPr>
            <a:normAutofit/>
          </a:bodyPr>
          <a:lstStyle/>
          <a:p>
            <a:r>
              <a:rPr lang="en-US" sz="4800" dirty="0"/>
              <a:t>Interoperability</a:t>
            </a:r>
            <a:endParaRPr lang="en-MK" sz="4800" dirty="0"/>
          </a:p>
        </p:txBody>
      </p:sp>
      <p:graphicFrame>
        <p:nvGraphicFramePr>
          <p:cNvPr id="5" name="Content Placeholder 2" descr="Interoperability focuses on technical compatibility and exchange of information&#13;&#10;Use standardized formats (e.g., SCORM, xAPI, LTI).&#13;&#10;Integrate with LMS using tools like SCORM, LTI, or xAPI.&#13;&#10;Leverage open APIs for content integration across platforms.&#13;&#10;Make content responsive on different devices.&#13;&#10;Use open data standards for linking content with external resources.&#13;&#10;Encourage use of open standards for content delivery (xAPI, OpenID, OAuth).&#13;&#10;Ensure content is linked and referenced for wider use and integration.&#13;&#10;">
            <a:extLst>
              <a:ext uri="{FF2B5EF4-FFF2-40B4-BE49-F238E27FC236}">
                <a16:creationId xmlns:a16="http://schemas.microsoft.com/office/drawing/2014/main" id="{FCB1D552-984E-62E8-AAE2-A3CCE4FE90EF}"/>
              </a:ext>
            </a:extLst>
          </p:cNvPr>
          <p:cNvGraphicFramePr>
            <a:graphicFrameLocks noGrp="1"/>
          </p:cNvGraphicFramePr>
          <p:nvPr>
            <p:ph idx="1"/>
            <p:extLst>
              <p:ext uri="{D42A27DB-BD31-4B8C-83A1-F6EECF244321}">
                <p14:modId xmlns:p14="http://schemas.microsoft.com/office/powerpoint/2010/main" val="207430682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67278719"/>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E37B0F2-FE37-F12E-9A5D-B9793E0654B6}"/>
              </a:ext>
            </a:extLst>
          </p:cNvPr>
          <p:cNvSpPr>
            <a:spLocks noGrp="1"/>
          </p:cNvSpPr>
          <p:nvPr>
            <p:ph type="title"/>
          </p:nvPr>
        </p:nvSpPr>
        <p:spPr>
          <a:xfrm>
            <a:off x="0" y="332656"/>
            <a:ext cx="11712624" cy="1296144"/>
          </a:xfrm>
        </p:spPr>
        <p:txBody>
          <a:bodyPr>
            <a:normAutofit fontScale="90000"/>
          </a:bodyPr>
          <a:lstStyle/>
          <a:p>
            <a:pPr rtl="0"/>
            <a:r>
              <a:rPr lang="en-GB" sz="4000" b="0" i="0" u="none" strike="noStrike" dirty="0">
                <a:solidFill>
                  <a:schemeClr val="tx2"/>
                </a:solidFill>
                <a:effectLst/>
                <a:latin typeface="Times New Roman" panose="02020603050405020304" pitchFamily="18" charset="0"/>
              </a:rPr>
              <a:t>Q: Which action LEAST contributes to making your module "Reusable"?</a:t>
            </a:r>
            <a:endParaRPr lang="en-MK" sz="4000" dirty="0"/>
          </a:p>
        </p:txBody>
      </p:sp>
      <p:graphicFrame>
        <p:nvGraphicFramePr>
          <p:cNvPr id="7" name="Content Placeholder 6" descr="Hosting the module on a specific learning platform.&#13;&#10;">
            <a:extLst>
              <a:ext uri="{FF2B5EF4-FFF2-40B4-BE49-F238E27FC236}">
                <a16:creationId xmlns:a16="http://schemas.microsoft.com/office/drawing/2014/main" id="{B5F8971B-761E-0C4A-117C-39B2BE16F571}"/>
              </a:ext>
            </a:extLst>
          </p:cNvPr>
          <p:cNvGraphicFramePr>
            <a:graphicFrameLocks noGrp="1"/>
          </p:cNvGraphicFramePr>
          <p:nvPr>
            <p:ph idx="1"/>
            <p:extLst>
              <p:ext uri="{D42A27DB-BD31-4B8C-83A1-F6EECF244321}">
                <p14:modId xmlns:p14="http://schemas.microsoft.com/office/powerpoint/2010/main" val="3758561676"/>
              </p:ext>
            </p:extLst>
          </p:nvPr>
        </p:nvGraphicFramePr>
        <p:xfrm>
          <a:off x="603250" y="2124252"/>
          <a:ext cx="10985500" cy="41280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Rounded Rectangle 7">
            <a:extLst>
              <a:ext uri="{FF2B5EF4-FFF2-40B4-BE49-F238E27FC236}">
                <a16:creationId xmlns:a16="http://schemas.microsoft.com/office/drawing/2014/main" id="{3D27D84E-FECB-DFC7-5E85-FD96234FBB9B}"/>
              </a:ext>
              <a:ext uri="{C183D7F6-B498-43B3-948B-1728B52AA6E4}">
                <adec:decorative xmlns:adec="http://schemas.microsoft.com/office/drawing/2017/decorative" val="1"/>
              </a:ext>
            </a:extLst>
          </p:cNvPr>
          <p:cNvSpPr/>
          <p:nvPr/>
        </p:nvSpPr>
        <p:spPr bwMode="auto">
          <a:xfrm>
            <a:off x="582966" y="5013176"/>
            <a:ext cx="10985500" cy="864096"/>
          </a:xfrm>
          <a:prstGeom prst="roundRect">
            <a:avLst/>
          </a:prstGeom>
          <a:noFill/>
          <a:ln w="57150" cap="flat">
            <a:solidFill>
              <a:srgbClr val="FF40FF"/>
            </a:solid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Tree>
    <p:extLst>
      <p:ext uri="{BB962C8B-B14F-4D97-AF65-F5344CB8AC3E}">
        <p14:creationId xmlns:p14="http://schemas.microsoft.com/office/powerpoint/2010/main" val="2098473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83785-644B-557F-1C7C-1B9C55AFEFD5}"/>
              </a:ext>
            </a:extLst>
          </p:cNvPr>
          <p:cNvSpPr>
            <a:spLocks noGrp="1"/>
          </p:cNvSpPr>
          <p:nvPr>
            <p:ph type="title"/>
          </p:nvPr>
        </p:nvSpPr>
        <p:spPr>
          <a:xfrm>
            <a:off x="263352" y="640823"/>
            <a:ext cx="3418659" cy="5583148"/>
          </a:xfrm>
        </p:spPr>
        <p:txBody>
          <a:bodyPr anchor="ctr">
            <a:normAutofit/>
          </a:bodyPr>
          <a:lstStyle/>
          <a:p>
            <a:r>
              <a:rPr lang="en-MK" sz="5400" dirty="0"/>
              <a:t>Reusability</a:t>
            </a:r>
          </a:p>
        </p:txBody>
      </p:sp>
      <p:graphicFrame>
        <p:nvGraphicFramePr>
          <p:cNvPr id="5" name="Content Placeholder 2" descr="Modular Design: Break content into small, independent units.&#13;&#10;Open Standards and Formats: Use open, compatible formats and standards (SCORM, xAPI, LTI).&#13;&#10;Clear and Flexible Metadata: Provide comprehensive metadata and licensing information.&#13;&#10;Adaptability and Customization: Ensure content can be easily customized by others.&#13;&#10;Accessibility: Follow accessibility guidelines (WCAG) and ensure compatibility with different devices.&#13;&#10;Modular Learning Objectives and Assessments: Design objectives and assessments that are flexible.&#13;&#10;Instructions for Use: Provide clear guidelines on how to implement and modify the content.&#13;&#10;Easy Access and Sharing: Host materials on open platforms and allow easy downloads.&#13;&#10;Collaboration and Feedback: Encourage collaboration and provide version control.&#13;&#10;Test for Reusability: Pilot test the module to ensure it is adaptable and reusable.">
            <a:extLst>
              <a:ext uri="{FF2B5EF4-FFF2-40B4-BE49-F238E27FC236}">
                <a16:creationId xmlns:a16="http://schemas.microsoft.com/office/drawing/2014/main" id="{811F2C09-2609-8F11-1172-FCB39BAC1BFD}"/>
              </a:ext>
            </a:extLst>
          </p:cNvPr>
          <p:cNvGraphicFramePr>
            <a:graphicFrameLocks noGrp="1"/>
          </p:cNvGraphicFramePr>
          <p:nvPr>
            <p:ph idx="1"/>
            <p:extLst>
              <p:ext uri="{D42A27DB-BD31-4B8C-83A1-F6EECF244321}">
                <p14:modId xmlns:p14="http://schemas.microsoft.com/office/powerpoint/2010/main" val="4218495566"/>
              </p:ext>
            </p:extLst>
          </p:nvPr>
        </p:nvGraphicFramePr>
        <p:xfrm>
          <a:off x="3682011" y="640822"/>
          <a:ext cx="8246637" cy="55361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5037916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E3117-8F2E-2773-F720-CE25AA884A3B}"/>
              </a:ext>
            </a:extLst>
          </p:cNvPr>
          <p:cNvSpPr>
            <a:spLocks noGrp="1"/>
          </p:cNvSpPr>
          <p:nvPr>
            <p:ph type="title"/>
          </p:nvPr>
        </p:nvSpPr>
        <p:spPr>
          <a:xfrm>
            <a:off x="0" y="404664"/>
            <a:ext cx="11588750" cy="851668"/>
          </a:xfrm>
        </p:spPr>
        <p:txBody>
          <a:bodyPr>
            <a:normAutofit/>
          </a:bodyPr>
          <a:lstStyle/>
          <a:p>
            <a:r>
              <a:rPr lang="en-GB" sz="4800" dirty="0"/>
              <a:t>Machine-readable metadata</a:t>
            </a:r>
          </a:p>
        </p:txBody>
      </p:sp>
      <p:sp>
        <p:nvSpPr>
          <p:cNvPr id="3" name="Content Placeholder 2">
            <a:extLst>
              <a:ext uri="{FF2B5EF4-FFF2-40B4-BE49-F238E27FC236}">
                <a16:creationId xmlns:a16="http://schemas.microsoft.com/office/drawing/2014/main" id="{6B786544-F030-F59C-5E2A-31B7F997FC53}"/>
              </a:ext>
            </a:extLst>
          </p:cNvPr>
          <p:cNvSpPr>
            <a:spLocks noGrp="1"/>
          </p:cNvSpPr>
          <p:nvPr>
            <p:ph idx="1"/>
          </p:nvPr>
        </p:nvSpPr>
        <p:spPr>
          <a:xfrm>
            <a:off x="603250" y="1412776"/>
            <a:ext cx="10985500" cy="4839482"/>
          </a:xfrm>
        </p:spPr>
        <p:txBody>
          <a:bodyPr>
            <a:normAutofit/>
          </a:bodyPr>
          <a:lstStyle/>
          <a:p>
            <a:pPr algn="l"/>
            <a:r>
              <a:rPr lang="en-GB" sz="1800" dirty="0"/>
              <a:t>Landing page of the learning resource</a:t>
            </a:r>
          </a:p>
          <a:p>
            <a:pPr lvl="1" algn="l"/>
            <a:r>
              <a:rPr lang="en-GB" sz="1800" dirty="0"/>
              <a:t>Should lead to syllabus with huma—readable metadata</a:t>
            </a:r>
          </a:p>
          <a:p>
            <a:pPr algn="l"/>
            <a:r>
              <a:rPr lang="en-GB" sz="1800" dirty="0"/>
              <a:t>To add machine-readable metadata</a:t>
            </a:r>
          </a:p>
          <a:p>
            <a:pPr lvl="1" algn="l"/>
            <a:r>
              <a:rPr lang="en-GB" sz="1800" dirty="0"/>
              <a:t>Use </a:t>
            </a:r>
            <a:r>
              <a:rPr lang="en-GB" sz="1800" dirty="0">
                <a:solidFill>
                  <a:srgbClr val="92D050"/>
                </a:solidFill>
              </a:rPr>
              <a:t>metadata in HTML head</a:t>
            </a:r>
          </a:p>
          <a:p>
            <a:pPr lvl="1" algn="l"/>
            <a:r>
              <a:rPr lang="en-GB" sz="1800" dirty="0">
                <a:solidFill>
                  <a:schemeClr val="tx1"/>
                </a:solidFill>
              </a:rPr>
              <a:t>Use</a:t>
            </a:r>
            <a:r>
              <a:rPr lang="en-GB" sz="1800" dirty="0">
                <a:solidFill>
                  <a:srgbClr val="FF40FF"/>
                </a:solidFill>
              </a:rPr>
              <a:t> FAIR Signposting</a:t>
            </a:r>
            <a:endParaRPr lang="en-GB" sz="1800" dirty="0">
              <a:solidFill>
                <a:srgbClr val="FF40FF"/>
              </a:solidFill>
              <a:latin typeface="Roboto" panose="02000000000000000000" pitchFamily="2" charset="0"/>
            </a:endParaRPr>
          </a:p>
          <a:p>
            <a:pPr lvl="2" algn="l"/>
            <a:r>
              <a:rPr lang="en-GB" sz="1800" dirty="0">
                <a:latin typeface="Roboto" panose="02000000000000000000" pitchFamily="2" charset="0"/>
                <a:hlinkClick r:id="rId2"/>
              </a:rPr>
              <a:t>A method to expose machine-actionable navigation links developed by FAIR-IMPACT</a:t>
            </a:r>
            <a:endParaRPr lang="en-GB" sz="1800" b="0" i="0" u="none" strike="noStrike" dirty="0">
              <a:effectLst/>
              <a:latin typeface="Roboto" panose="02000000000000000000" pitchFamily="2" charset="0"/>
            </a:endParaRPr>
          </a:p>
          <a:p>
            <a:pPr lvl="2" algn="l"/>
            <a:r>
              <a:rPr lang="en-GB" sz="1800" b="0" i="0" u="none" strike="noStrike" dirty="0">
                <a:effectLst/>
                <a:latin typeface="Roboto" panose="02000000000000000000" pitchFamily="2" charset="0"/>
              </a:rPr>
              <a:t>Two levels of compliance</a:t>
            </a:r>
          </a:p>
          <a:p>
            <a:pPr lvl="3" algn="l">
              <a:buFont typeface="Arial" panose="020B0604020202020204" pitchFamily="34" charset="0"/>
              <a:buChar char="•"/>
            </a:pPr>
            <a:r>
              <a:rPr lang="en-GB" sz="1800" b="0" i="0" u="none" strike="noStrike" dirty="0">
                <a:effectLst/>
                <a:latin typeface="Roboto" panose="02000000000000000000" pitchFamily="2" charset="0"/>
              </a:rPr>
              <a:t>Level 1 = minimal set of typed links with the landing page as the link origin. </a:t>
            </a:r>
          </a:p>
          <a:p>
            <a:pPr lvl="3" algn="l">
              <a:buFont typeface="Arial" panose="020B0604020202020204" pitchFamily="34" charset="0"/>
              <a:buChar char="•"/>
            </a:pPr>
            <a:r>
              <a:rPr lang="en-GB" sz="1800" b="0" i="0" u="none" strike="noStrike" dirty="0">
                <a:effectLst/>
                <a:latin typeface="Roboto" panose="02000000000000000000" pitchFamily="2" charset="0"/>
              </a:rPr>
              <a:t>Level 2 = comprehensive set of typed links for landing pages, content, and metadata resources.</a:t>
            </a:r>
          </a:p>
          <a:p>
            <a:pPr lvl="2" algn="l">
              <a:buFont typeface="Arial" panose="020B0604020202020204" pitchFamily="34" charset="0"/>
              <a:buChar char="•"/>
            </a:pPr>
            <a:r>
              <a:rPr lang="en-GB" sz="1800" dirty="0">
                <a:latin typeface="Roboto" panose="02000000000000000000" pitchFamily="2" charset="0"/>
              </a:rPr>
              <a:t>Example:</a:t>
            </a:r>
          </a:p>
          <a:p>
            <a:pPr lvl="3" algn="l">
              <a:buFont typeface="Arial" panose="020B0604020202020204" pitchFamily="34" charset="0"/>
              <a:buChar char="•"/>
            </a:pPr>
            <a:r>
              <a:rPr lang="en-GB" sz="1800" b="0" i="0" u="none" strike="noStrike" dirty="0">
                <a:effectLst/>
                <a:latin typeface="Roboto" panose="02000000000000000000" pitchFamily="2" charset="0"/>
              </a:rPr>
              <a:t>View page source on: view-source: </a:t>
            </a:r>
            <a:r>
              <a:rPr lang="en-GB" sz="1800" b="0" i="0" u="none" strike="noStrike" dirty="0">
                <a:effectLst/>
                <a:latin typeface="Roboto" panose="02000000000000000000" pitchFamily="2" charset="0"/>
                <a:hlinkClick r:id="rId3"/>
              </a:rPr>
              <a:t>https://fair-by-design-methodology.github.io/IDCC25workshop/latest/</a:t>
            </a:r>
            <a:r>
              <a:rPr lang="en-GB" sz="1800" b="0" i="0" u="none" strike="noStrike" dirty="0">
                <a:effectLst/>
                <a:latin typeface="Roboto" panose="02000000000000000000" pitchFamily="2" charset="0"/>
              </a:rPr>
              <a:t>  </a:t>
            </a:r>
          </a:p>
        </p:txBody>
      </p:sp>
    </p:spTree>
    <p:extLst>
      <p:ext uri="{BB962C8B-B14F-4D97-AF65-F5344CB8AC3E}">
        <p14:creationId xmlns:p14="http://schemas.microsoft.com/office/powerpoint/2010/main" val="221573096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36F103-8F82-0563-C2C5-06FC9CDD8B48}"/>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34C49632-E117-ADD3-BBB9-ACCA1271F43D}"/>
              </a:ext>
            </a:extLst>
          </p:cNvPr>
          <p:cNvSpPr>
            <a:spLocks noGrp="1"/>
          </p:cNvSpPr>
          <p:nvPr>
            <p:ph type="title"/>
          </p:nvPr>
        </p:nvSpPr>
        <p:spPr/>
        <p:txBody>
          <a:bodyPr>
            <a:normAutofit fontScale="90000"/>
          </a:bodyPr>
          <a:lstStyle/>
          <a:p>
            <a:r>
              <a:rPr lang="en-GB" sz="4800" dirty="0">
                <a:solidFill>
                  <a:schemeClr val="bg1"/>
                </a:solidFill>
                <a:latin typeface="Century Gothic" panose="020B0502020202020204" pitchFamily="34" charset="0"/>
              </a:rPr>
              <a:t>Fair by design overview</a:t>
            </a:r>
          </a:p>
        </p:txBody>
      </p:sp>
      <p:pic>
        <p:nvPicPr>
          <p:cNvPr id="6" name="Picture 5" descr="A diagram of the stages of the FAIR-by-Design Methodology in a continous improvement loop">
            <a:extLst>
              <a:ext uri="{FF2B5EF4-FFF2-40B4-BE49-F238E27FC236}">
                <a16:creationId xmlns:a16="http://schemas.microsoft.com/office/drawing/2014/main" id="{94D95676-1496-DDFF-6C09-8968829550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61465"/>
            <a:ext cx="12192000" cy="5259823"/>
          </a:xfrm>
          <a:prstGeom prst="rect">
            <a:avLst/>
          </a:prstGeom>
        </p:spPr>
      </p:pic>
    </p:spTree>
    <p:extLst>
      <p:ext uri="{BB962C8B-B14F-4D97-AF65-F5344CB8AC3E}">
        <p14:creationId xmlns:p14="http://schemas.microsoft.com/office/powerpoint/2010/main" val="31113830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53D88A-90EE-1190-B74C-03B03B29929A}"/>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8519B935-7A34-5553-C5A3-6BF193296BE2}"/>
              </a:ext>
            </a:extLst>
          </p:cNvPr>
          <p:cNvSpPr>
            <a:spLocks noGrp="1"/>
          </p:cNvSpPr>
          <p:nvPr>
            <p:ph type="title"/>
          </p:nvPr>
        </p:nvSpPr>
        <p:spPr/>
        <p:txBody>
          <a:bodyPr>
            <a:normAutofit fontScale="90000"/>
          </a:bodyPr>
          <a:lstStyle/>
          <a:p>
            <a:r>
              <a:rPr lang="en-GB" sz="4800" dirty="0">
                <a:solidFill>
                  <a:schemeClr val="bg1"/>
                </a:solidFill>
                <a:latin typeface="Century Gothic" panose="020B0502020202020204" pitchFamily="34" charset="0"/>
              </a:rPr>
              <a:t>verify</a:t>
            </a:r>
          </a:p>
        </p:txBody>
      </p:sp>
      <p:pic>
        <p:nvPicPr>
          <p:cNvPr id="3" name="Picture 2" descr="A diagram of the stages of the FAIR-by-Design Methodology in a continous improvement loop">
            <a:extLst>
              <a:ext uri="{FF2B5EF4-FFF2-40B4-BE49-F238E27FC236}">
                <a16:creationId xmlns:a16="http://schemas.microsoft.com/office/drawing/2014/main" id="{A045FEF1-3D10-8E4C-A11C-B70669BEBE58}"/>
              </a:ext>
            </a:extLst>
          </p:cNvPr>
          <p:cNvPicPr>
            <a:picLocks noChangeAspect="1"/>
          </p:cNvPicPr>
          <p:nvPr/>
        </p:nvPicPr>
        <p:blipFill>
          <a:blip r:embed="rId2">
            <a:extLst>
              <a:ext uri="{28A0092B-C50C-407E-A947-70E740481C1C}">
                <a14:useLocalDpi xmlns:a14="http://schemas.microsoft.com/office/drawing/2010/main" val="0"/>
              </a:ext>
            </a:extLst>
          </a:blip>
          <a:srcRect l="73034" t="26073" r="12791" b="8215"/>
          <a:stretch/>
        </p:blipFill>
        <p:spPr>
          <a:xfrm>
            <a:off x="4653607" y="539750"/>
            <a:ext cx="2884785" cy="5769570"/>
          </a:xfrm>
          <a:prstGeom prst="rect">
            <a:avLst/>
          </a:prstGeom>
        </p:spPr>
      </p:pic>
    </p:spTree>
    <p:extLst>
      <p:ext uri="{BB962C8B-B14F-4D97-AF65-F5344CB8AC3E}">
        <p14:creationId xmlns:p14="http://schemas.microsoft.com/office/powerpoint/2010/main" val="11993270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2B78435-E326-4E35-803C-820CE6366E9D}"/>
              </a:ext>
            </a:extLst>
          </p:cNvPr>
          <p:cNvSpPr>
            <a:spLocks noGrp="1"/>
          </p:cNvSpPr>
          <p:nvPr>
            <p:ph type="title"/>
          </p:nvPr>
        </p:nvSpPr>
        <p:spPr/>
        <p:txBody>
          <a:bodyPr>
            <a:normAutofit fontScale="90000"/>
          </a:bodyPr>
          <a:lstStyle/>
          <a:p>
            <a:r>
              <a:rPr lang="en-GB" sz="4800" dirty="0">
                <a:solidFill>
                  <a:schemeClr val="bg1"/>
                </a:solidFill>
                <a:latin typeface="Century Gothic" panose="020B0502020202020204" pitchFamily="34" charset="0"/>
              </a:rPr>
              <a:t>FAIR-by-Design Methodology</a:t>
            </a:r>
          </a:p>
        </p:txBody>
      </p:sp>
      <p:pic>
        <p:nvPicPr>
          <p:cNvPr id="6" name="Picture 5" descr="A diagram of the stages of the FAIR-by-Design Methodology in a continous improvement loop">
            <a:extLst>
              <a:ext uri="{FF2B5EF4-FFF2-40B4-BE49-F238E27FC236}">
                <a16:creationId xmlns:a16="http://schemas.microsoft.com/office/drawing/2014/main" id="{F2354850-B391-82F2-60BA-577981FA9F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61465"/>
            <a:ext cx="12192000" cy="5259823"/>
          </a:xfrm>
          <a:prstGeom prst="rect">
            <a:avLst/>
          </a:prstGeom>
        </p:spPr>
      </p:pic>
    </p:spTree>
    <p:extLst>
      <p:ext uri="{BB962C8B-B14F-4D97-AF65-F5344CB8AC3E}">
        <p14:creationId xmlns:p14="http://schemas.microsoft.com/office/powerpoint/2010/main" val="29601646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Group 46" descr="QA checklist, level of FAIRness, external QA, LMS QA, feedback QA">
            <a:extLst>
              <a:ext uri="{FF2B5EF4-FFF2-40B4-BE49-F238E27FC236}">
                <a16:creationId xmlns:a16="http://schemas.microsoft.com/office/drawing/2014/main" id="{82821852-D99B-6FBB-28AC-4AA834D12574}"/>
              </a:ext>
            </a:extLst>
          </p:cNvPr>
          <p:cNvGrpSpPr/>
          <p:nvPr/>
        </p:nvGrpSpPr>
        <p:grpSpPr>
          <a:xfrm>
            <a:off x="692995" y="2132856"/>
            <a:ext cx="10806010" cy="2474791"/>
            <a:chOff x="890553" y="2182740"/>
            <a:chExt cx="10806010" cy="2474791"/>
          </a:xfrm>
        </p:grpSpPr>
        <p:grpSp>
          <p:nvGrpSpPr>
            <p:cNvPr id="24" name="Group 23">
              <a:extLst>
                <a:ext uri="{FF2B5EF4-FFF2-40B4-BE49-F238E27FC236}">
                  <a16:creationId xmlns:a16="http://schemas.microsoft.com/office/drawing/2014/main" id="{BE718EE7-452A-92EA-D588-E67F71AE8A2A}"/>
                </a:ext>
              </a:extLst>
            </p:cNvPr>
            <p:cNvGrpSpPr/>
            <p:nvPr/>
          </p:nvGrpSpPr>
          <p:grpSpPr>
            <a:xfrm>
              <a:off x="890553" y="3175001"/>
              <a:ext cx="10806010" cy="1482530"/>
              <a:chOff x="567656" y="3345748"/>
              <a:chExt cx="7946603" cy="1090235"/>
            </a:xfrm>
          </p:grpSpPr>
          <p:sp>
            <p:nvSpPr>
              <p:cNvPr id="9" name="Billedforklaring med højrepil 126">
                <a:extLst>
                  <a:ext uri="{FF2B5EF4-FFF2-40B4-BE49-F238E27FC236}">
                    <a16:creationId xmlns:a16="http://schemas.microsoft.com/office/drawing/2014/main" id="{00738AE0-FE50-5167-5F5B-4AE7891A50A5}"/>
                  </a:ext>
                </a:extLst>
              </p:cNvPr>
              <p:cNvSpPr/>
              <p:nvPr/>
            </p:nvSpPr>
            <p:spPr bwMode="auto">
              <a:xfrm>
                <a:off x="6787824" y="3345748"/>
                <a:ext cx="1726435" cy="1090235"/>
              </a:xfrm>
              <a:prstGeom prst="rightArrowCallout">
                <a:avLst>
                  <a:gd name="adj1" fmla="val 25000"/>
                  <a:gd name="adj2" fmla="val 25000"/>
                  <a:gd name="adj3" fmla="val 25000"/>
                  <a:gd name="adj4" fmla="val 78230"/>
                </a:avLst>
              </a:prstGeom>
              <a:solidFill>
                <a:schemeClr val="tx1"/>
              </a:solidFill>
              <a:ln>
                <a:noFill/>
              </a:ln>
              <a:effectLst>
                <a:reflection stA="52000" endA="300" endPos="50000" dist="38100" dir="5400000" sy="-100000" algn="bl" rotWithShape="0"/>
              </a:effectLst>
            </p:spPr>
            <p:style>
              <a:lnRef idx="1">
                <a:schemeClr val="accent1"/>
              </a:lnRef>
              <a:fillRef idx="3">
                <a:schemeClr val="accent1"/>
              </a:fillRef>
              <a:effectRef idx="2">
                <a:schemeClr val="accent1"/>
              </a:effectRef>
              <a:fontRef idx="minor">
                <a:schemeClr val="lt1"/>
              </a:fontRef>
            </p:style>
            <p:txBody>
              <a:bodyPr anchor="ctr"/>
              <a:lstStyle/>
              <a:p>
                <a:pPr indent="-342900" algn="ctr">
                  <a:buFont typeface="+mj-lt"/>
                  <a:buAutoNum type="arabicPeriod"/>
                  <a:defRPr/>
                </a:pPr>
                <a:endParaRPr lang="da-DK" sz="2000" noProof="1">
                  <a:solidFill>
                    <a:srgbClr val="FFFFFF"/>
                  </a:solidFill>
                  <a:latin typeface="Lora" pitchFamily="2" charset="0"/>
                  <a:ea typeface="ＭＳ Ｐゴシック" pitchFamily="-109" charset="-128"/>
                </a:endParaRPr>
              </a:p>
            </p:txBody>
          </p:sp>
          <p:sp>
            <p:nvSpPr>
              <p:cNvPr id="12" name="Billedforklaring med højrepil 128">
                <a:extLst>
                  <a:ext uri="{FF2B5EF4-FFF2-40B4-BE49-F238E27FC236}">
                    <a16:creationId xmlns:a16="http://schemas.microsoft.com/office/drawing/2014/main" id="{F80C81D8-4118-A0F4-DC65-CB34B9434FD4}"/>
                  </a:ext>
                </a:extLst>
              </p:cNvPr>
              <p:cNvSpPr/>
              <p:nvPr/>
            </p:nvSpPr>
            <p:spPr bwMode="auto">
              <a:xfrm>
                <a:off x="5232782" y="3345748"/>
                <a:ext cx="1726435" cy="1090235"/>
              </a:xfrm>
              <a:prstGeom prst="rightArrowCallout">
                <a:avLst>
                  <a:gd name="adj1" fmla="val 25000"/>
                  <a:gd name="adj2" fmla="val 25000"/>
                  <a:gd name="adj3" fmla="val 25000"/>
                  <a:gd name="adj4" fmla="val 78230"/>
                </a:avLst>
              </a:prstGeom>
              <a:solidFill>
                <a:srgbClr val="FF40FF"/>
              </a:solidFill>
              <a:ln w="9525" cap="flat" cmpd="sng" algn="ctr">
                <a:noFill/>
                <a:prstDash val="solid"/>
              </a:ln>
              <a:effectLst>
                <a:reflection stA="52000" endA="300" endPos="50000" dist="38100" dir="5400000" sy="-100000" algn="bl" rotWithShape="0"/>
              </a:effectLst>
            </p:spPr>
            <p:txBody>
              <a:bodyPr anchor="ctr"/>
              <a:lstStyle/>
              <a:p>
                <a:pPr algn="ctr" defTabSz="914400" fontAlgn="auto">
                  <a:spcBef>
                    <a:spcPts val="0"/>
                  </a:spcBef>
                  <a:spcAft>
                    <a:spcPts val="0"/>
                  </a:spcAft>
                  <a:defRPr/>
                </a:pPr>
                <a:endParaRPr lang="da-DK" sz="2000" kern="0">
                  <a:solidFill>
                    <a:sysClr val="window" lastClr="FFFFFF"/>
                  </a:solidFill>
                  <a:latin typeface="Lora" pitchFamily="2" charset="0"/>
                </a:endParaRPr>
              </a:p>
            </p:txBody>
          </p:sp>
          <p:sp>
            <p:nvSpPr>
              <p:cNvPr id="15" name="Billedforklaring med højrepil 129">
                <a:extLst>
                  <a:ext uri="{FF2B5EF4-FFF2-40B4-BE49-F238E27FC236}">
                    <a16:creationId xmlns:a16="http://schemas.microsoft.com/office/drawing/2014/main" id="{7A6F8BD3-98D4-2580-2BBA-AD28842E1246}"/>
                  </a:ext>
                </a:extLst>
              </p:cNvPr>
              <p:cNvSpPr/>
              <p:nvPr/>
            </p:nvSpPr>
            <p:spPr bwMode="auto">
              <a:xfrm>
                <a:off x="3677740" y="3345748"/>
                <a:ext cx="1726435" cy="1090235"/>
              </a:xfrm>
              <a:prstGeom prst="rightArrowCallout">
                <a:avLst>
                  <a:gd name="adj1" fmla="val 25000"/>
                  <a:gd name="adj2" fmla="val 25000"/>
                  <a:gd name="adj3" fmla="val 25000"/>
                  <a:gd name="adj4" fmla="val 78230"/>
                </a:avLst>
              </a:prstGeom>
              <a:solidFill>
                <a:srgbClr val="FF9300"/>
              </a:solidFill>
              <a:ln>
                <a:noFill/>
              </a:ln>
              <a:effectLst>
                <a:reflection stA="52000" endA="300" endPos="50000" dist="38100" dir="5400000" sy="-100000" algn="bl" rotWithShape="0"/>
              </a:effectLst>
            </p:spPr>
            <p:style>
              <a:lnRef idx="1">
                <a:schemeClr val="accent1"/>
              </a:lnRef>
              <a:fillRef idx="3">
                <a:schemeClr val="accent1"/>
              </a:fillRef>
              <a:effectRef idx="2">
                <a:schemeClr val="accent1"/>
              </a:effectRef>
              <a:fontRef idx="minor">
                <a:schemeClr val="lt1"/>
              </a:fontRef>
            </p:style>
            <p:txBody>
              <a:bodyPr anchor="ctr"/>
              <a:lstStyle/>
              <a:p>
                <a:pPr indent="-342900" algn="ctr">
                  <a:buFont typeface="+mj-lt"/>
                  <a:buAutoNum type="arabicPeriod"/>
                  <a:defRPr/>
                </a:pPr>
                <a:endParaRPr lang="da-DK" sz="2000" noProof="1">
                  <a:solidFill>
                    <a:srgbClr val="FFFFFF"/>
                  </a:solidFill>
                  <a:latin typeface="Lora" pitchFamily="2" charset="0"/>
                  <a:ea typeface="ＭＳ Ｐゴシック" pitchFamily="-109" charset="-128"/>
                </a:endParaRPr>
              </a:p>
            </p:txBody>
          </p:sp>
          <p:sp>
            <p:nvSpPr>
              <p:cNvPr id="18" name="Billedforklaring med højrepil 132">
                <a:extLst>
                  <a:ext uri="{FF2B5EF4-FFF2-40B4-BE49-F238E27FC236}">
                    <a16:creationId xmlns:a16="http://schemas.microsoft.com/office/drawing/2014/main" id="{E97C5346-7052-4F1C-021D-82A70708EA71}"/>
                  </a:ext>
                </a:extLst>
              </p:cNvPr>
              <p:cNvSpPr/>
              <p:nvPr/>
            </p:nvSpPr>
            <p:spPr bwMode="auto">
              <a:xfrm>
                <a:off x="2122698" y="3345748"/>
                <a:ext cx="1726435" cy="1090235"/>
              </a:xfrm>
              <a:prstGeom prst="rightArrowCallout">
                <a:avLst>
                  <a:gd name="adj1" fmla="val 25000"/>
                  <a:gd name="adj2" fmla="val 25000"/>
                  <a:gd name="adj3" fmla="val 25000"/>
                  <a:gd name="adj4" fmla="val 78230"/>
                </a:avLst>
              </a:prstGeom>
              <a:solidFill>
                <a:srgbClr val="92D050"/>
              </a:solidFill>
              <a:ln w="9525" cap="flat" cmpd="sng" algn="ctr">
                <a:noFill/>
                <a:prstDash val="solid"/>
              </a:ln>
              <a:effectLst>
                <a:reflection stA="52000" endA="300" endPos="50000" dist="38100" dir="5400000" sy="-100000" algn="bl" rotWithShape="0"/>
              </a:effectLst>
            </p:spPr>
            <p:txBody>
              <a:bodyPr anchor="ctr"/>
              <a:lstStyle/>
              <a:p>
                <a:pPr algn="ctr" defTabSz="914400" fontAlgn="auto">
                  <a:spcBef>
                    <a:spcPts val="0"/>
                  </a:spcBef>
                  <a:spcAft>
                    <a:spcPts val="0"/>
                  </a:spcAft>
                  <a:defRPr/>
                </a:pPr>
                <a:endParaRPr lang="da-DK" sz="2000" kern="0">
                  <a:solidFill>
                    <a:sysClr val="window" lastClr="FFFFFF"/>
                  </a:solidFill>
                  <a:latin typeface="Lora" pitchFamily="2" charset="0"/>
                </a:endParaRPr>
              </a:p>
            </p:txBody>
          </p:sp>
          <p:sp>
            <p:nvSpPr>
              <p:cNvPr id="21" name="Billedforklaring med højrepil 134">
                <a:extLst>
                  <a:ext uri="{FF2B5EF4-FFF2-40B4-BE49-F238E27FC236}">
                    <a16:creationId xmlns:a16="http://schemas.microsoft.com/office/drawing/2014/main" id="{2A05AA4B-0A50-6457-E2BA-1F0C6B5515FC}"/>
                  </a:ext>
                </a:extLst>
              </p:cNvPr>
              <p:cNvSpPr/>
              <p:nvPr/>
            </p:nvSpPr>
            <p:spPr bwMode="auto">
              <a:xfrm>
                <a:off x="567656" y="3345748"/>
                <a:ext cx="1726435" cy="1090235"/>
              </a:xfrm>
              <a:prstGeom prst="rightArrowCallout">
                <a:avLst>
                  <a:gd name="adj1" fmla="val 25000"/>
                  <a:gd name="adj2" fmla="val 25000"/>
                  <a:gd name="adj3" fmla="val 25000"/>
                  <a:gd name="adj4" fmla="val 78230"/>
                </a:avLst>
              </a:prstGeom>
              <a:solidFill>
                <a:srgbClr val="0070C0"/>
              </a:solidFill>
              <a:ln>
                <a:noFill/>
              </a:ln>
              <a:effectLst>
                <a:reflection stA="52000" endA="300" endPos="50000" dist="38100" dir="5400000" sy="-100000" algn="bl" rotWithShape="0"/>
              </a:effectLst>
            </p:spPr>
            <p:style>
              <a:lnRef idx="1">
                <a:schemeClr val="accent1"/>
              </a:lnRef>
              <a:fillRef idx="3">
                <a:schemeClr val="accent1"/>
              </a:fillRef>
              <a:effectRef idx="2">
                <a:schemeClr val="accent1"/>
              </a:effectRef>
              <a:fontRef idx="minor">
                <a:schemeClr val="lt1"/>
              </a:fontRef>
            </p:style>
            <p:txBody>
              <a:bodyPr anchor="ctr"/>
              <a:lstStyle/>
              <a:p>
                <a:pPr indent="-342900" algn="ctr">
                  <a:buFont typeface="+mj-lt"/>
                  <a:buAutoNum type="arabicPeriod"/>
                  <a:defRPr/>
                </a:pPr>
                <a:endParaRPr lang="da-DK" sz="2000" noProof="1">
                  <a:solidFill>
                    <a:srgbClr val="FFFFFF"/>
                  </a:solidFill>
                  <a:latin typeface="Lora" pitchFamily="2" charset="0"/>
                  <a:ea typeface="ＭＳ Ｐゴシック" pitchFamily="-109" charset="-128"/>
                </a:endParaRPr>
              </a:p>
            </p:txBody>
          </p:sp>
          <p:sp>
            <p:nvSpPr>
              <p:cNvPr id="22" name="Tekstboks 135">
                <a:extLst>
                  <a:ext uri="{FF2B5EF4-FFF2-40B4-BE49-F238E27FC236}">
                    <a16:creationId xmlns:a16="http://schemas.microsoft.com/office/drawing/2014/main" id="{5FB8F36F-C922-FA88-C5F8-1B4BB0690928}"/>
                  </a:ext>
                </a:extLst>
              </p:cNvPr>
              <p:cNvSpPr txBox="1">
                <a:spLocks noChangeArrowheads="1"/>
              </p:cNvSpPr>
              <p:nvPr/>
            </p:nvSpPr>
            <p:spPr bwMode="auto">
              <a:xfrm>
                <a:off x="702385" y="3569220"/>
                <a:ext cx="1129750" cy="61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ＭＳ Ｐゴシック" pitchFamily="34" charset="-128"/>
                  </a:defRPr>
                </a:lvl1pPr>
                <a:lvl2pPr marL="742950" indent="-285750" eaLnBrk="0" hangingPunct="0">
                  <a:defRPr>
                    <a:solidFill>
                      <a:schemeClr val="tx1"/>
                    </a:solidFill>
                    <a:latin typeface="Arial" charset="0"/>
                    <a:ea typeface="ＭＳ Ｐゴシック" pitchFamily="34" charset="-128"/>
                  </a:defRPr>
                </a:lvl2pPr>
                <a:lvl3pPr marL="1143000" indent="-228600" eaLnBrk="0" hangingPunct="0">
                  <a:defRPr>
                    <a:solidFill>
                      <a:schemeClr val="tx1"/>
                    </a:solidFill>
                    <a:latin typeface="Arial" charset="0"/>
                    <a:ea typeface="ＭＳ Ｐゴシック" pitchFamily="34" charset="-128"/>
                  </a:defRPr>
                </a:lvl3pPr>
                <a:lvl4pPr marL="1600200" indent="-228600" eaLnBrk="0" hangingPunct="0">
                  <a:defRPr>
                    <a:solidFill>
                      <a:schemeClr val="tx1"/>
                    </a:solidFill>
                    <a:latin typeface="Arial" charset="0"/>
                    <a:ea typeface="ＭＳ Ｐゴシック" pitchFamily="34" charset="-128"/>
                  </a:defRPr>
                </a:lvl4pPr>
                <a:lvl5pPr marL="2057400" indent="-228600" eaLnBrk="0" hangingPunct="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a:defRPr/>
                </a:pPr>
                <a:r>
                  <a:rPr lang="en-US" altLang="ko-KR" sz="2400" b="1" dirty="0">
                    <a:solidFill>
                      <a:schemeClr val="bg1"/>
                    </a:solidFill>
                    <a:latin typeface="Lora" pitchFamily="2" charset="0"/>
                    <a:cs typeface="Arial" pitchFamily="34" charset="0"/>
                  </a:rPr>
                  <a:t>QA checklist</a:t>
                </a:r>
              </a:p>
            </p:txBody>
          </p:sp>
          <p:sp>
            <p:nvSpPr>
              <p:cNvPr id="36" name="Tekstboks 135">
                <a:extLst>
                  <a:ext uri="{FF2B5EF4-FFF2-40B4-BE49-F238E27FC236}">
                    <a16:creationId xmlns:a16="http://schemas.microsoft.com/office/drawing/2014/main" id="{49C28315-4AEB-F210-9D14-9FD1280F9EAC}"/>
                  </a:ext>
                </a:extLst>
              </p:cNvPr>
              <p:cNvSpPr txBox="1">
                <a:spLocks noChangeArrowheads="1"/>
              </p:cNvSpPr>
              <p:nvPr/>
            </p:nvSpPr>
            <p:spPr bwMode="auto">
              <a:xfrm>
                <a:off x="2210992" y="3569220"/>
                <a:ext cx="1185351" cy="61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ＭＳ Ｐゴシック" pitchFamily="34" charset="-128"/>
                  </a:defRPr>
                </a:lvl1pPr>
                <a:lvl2pPr marL="742950" indent="-285750" eaLnBrk="0" hangingPunct="0">
                  <a:defRPr>
                    <a:solidFill>
                      <a:schemeClr val="tx1"/>
                    </a:solidFill>
                    <a:latin typeface="Arial" charset="0"/>
                    <a:ea typeface="ＭＳ Ｐゴシック" pitchFamily="34" charset="-128"/>
                  </a:defRPr>
                </a:lvl2pPr>
                <a:lvl3pPr marL="1143000" indent="-228600" eaLnBrk="0" hangingPunct="0">
                  <a:defRPr>
                    <a:solidFill>
                      <a:schemeClr val="tx1"/>
                    </a:solidFill>
                    <a:latin typeface="Arial" charset="0"/>
                    <a:ea typeface="ＭＳ Ｐゴシック" pitchFamily="34" charset="-128"/>
                  </a:defRPr>
                </a:lvl3pPr>
                <a:lvl4pPr marL="1600200" indent="-228600" eaLnBrk="0" hangingPunct="0">
                  <a:defRPr>
                    <a:solidFill>
                      <a:schemeClr val="tx1"/>
                    </a:solidFill>
                    <a:latin typeface="Arial" charset="0"/>
                    <a:ea typeface="ＭＳ Ｐゴシック" pitchFamily="34" charset="-128"/>
                  </a:defRPr>
                </a:lvl4pPr>
                <a:lvl5pPr marL="2057400" indent="-228600" eaLnBrk="0" hangingPunct="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eaLnBrk="1" hangingPunct="1"/>
                <a:r>
                  <a:rPr lang="en-US" altLang="ko-KR" sz="2400" b="1" dirty="0">
                    <a:solidFill>
                      <a:schemeClr val="bg1"/>
                    </a:solidFill>
                    <a:latin typeface="Lora" pitchFamily="2" charset="0"/>
                    <a:cs typeface="Arial" pitchFamily="34" charset="0"/>
                  </a:rPr>
                  <a:t>Level of </a:t>
                </a:r>
                <a:r>
                  <a:rPr lang="en-US" altLang="ko-KR" sz="2400" b="1" dirty="0" err="1">
                    <a:solidFill>
                      <a:schemeClr val="bg1"/>
                    </a:solidFill>
                    <a:latin typeface="Lora" pitchFamily="2" charset="0"/>
                    <a:cs typeface="Arial" pitchFamily="34" charset="0"/>
                  </a:rPr>
                  <a:t>FAIRness</a:t>
                </a:r>
                <a:endParaRPr lang="en-US" altLang="ko-KR" sz="2400" b="1" dirty="0">
                  <a:solidFill>
                    <a:schemeClr val="bg1"/>
                  </a:solidFill>
                  <a:latin typeface="Lora" pitchFamily="2" charset="0"/>
                  <a:cs typeface="Arial" pitchFamily="34" charset="0"/>
                </a:endParaRPr>
              </a:p>
            </p:txBody>
          </p:sp>
          <p:sp>
            <p:nvSpPr>
              <p:cNvPr id="37" name="Tekstboks 135">
                <a:extLst>
                  <a:ext uri="{FF2B5EF4-FFF2-40B4-BE49-F238E27FC236}">
                    <a16:creationId xmlns:a16="http://schemas.microsoft.com/office/drawing/2014/main" id="{6A14E305-BC82-FDDC-C622-2A05AB57441B}"/>
                  </a:ext>
                </a:extLst>
              </p:cNvPr>
              <p:cNvSpPr txBox="1">
                <a:spLocks noChangeArrowheads="1"/>
              </p:cNvSpPr>
              <p:nvPr/>
            </p:nvSpPr>
            <p:spPr bwMode="auto">
              <a:xfrm>
                <a:off x="3830801" y="3569220"/>
                <a:ext cx="1129750" cy="61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ＭＳ Ｐゴシック" pitchFamily="34" charset="-128"/>
                  </a:defRPr>
                </a:lvl1pPr>
                <a:lvl2pPr marL="742950" indent="-285750" eaLnBrk="0" hangingPunct="0">
                  <a:defRPr>
                    <a:solidFill>
                      <a:schemeClr val="tx1"/>
                    </a:solidFill>
                    <a:latin typeface="Arial" charset="0"/>
                    <a:ea typeface="ＭＳ Ｐゴシック" pitchFamily="34" charset="-128"/>
                  </a:defRPr>
                </a:lvl2pPr>
                <a:lvl3pPr marL="1143000" indent="-228600" eaLnBrk="0" hangingPunct="0">
                  <a:defRPr>
                    <a:solidFill>
                      <a:schemeClr val="tx1"/>
                    </a:solidFill>
                    <a:latin typeface="Arial" charset="0"/>
                    <a:ea typeface="ＭＳ Ｐゴシック" pitchFamily="34" charset="-128"/>
                  </a:defRPr>
                </a:lvl3pPr>
                <a:lvl4pPr marL="1600200" indent="-228600" eaLnBrk="0" hangingPunct="0">
                  <a:defRPr>
                    <a:solidFill>
                      <a:schemeClr val="tx1"/>
                    </a:solidFill>
                    <a:latin typeface="Arial" charset="0"/>
                    <a:ea typeface="ＭＳ Ｐゴシック" pitchFamily="34" charset="-128"/>
                  </a:defRPr>
                </a:lvl4pPr>
                <a:lvl5pPr marL="2057400" indent="-228600" eaLnBrk="0" hangingPunct="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eaLnBrk="1" hangingPunct="1"/>
                <a:r>
                  <a:rPr lang="en-US" altLang="ko-KR" sz="2400" b="1" dirty="0">
                    <a:solidFill>
                      <a:schemeClr val="bg1"/>
                    </a:solidFill>
                    <a:latin typeface="Lora" pitchFamily="2" charset="0"/>
                    <a:cs typeface="Arial" pitchFamily="34" charset="0"/>
                  </a:rPr>
                  <a:t>External QA</a:t>
                </a:r>
              </a:p>
            </p:txBody>
          </p:sp>
          <p:sp>
            <p:nvSpPr>
              <p:cNvPr id="38" name="Tekstboks 135">
                <a:extLst>
                  <a:ext uri="{FF2B5EF4-FFF2-40B4-BE49-F238E27FC236}">
                    <a16:creationId xmlns:a16="http://schemas.microsoft.com/office/drawing/2014/main" id="{4D45999C-4DB4-CB2B-853D-F5E8DAB212FD}"/>
                  </a:ext>
                </a:extLst>
              </p:cNvPr>
              <p:cNvSpPr txBox="1">
                <a:spLocks noChangeArrowheads="1"/>
              </p:cNvSpPr>
              <p:nvPr/>
            </p:nvSpPr>
            <p:spPr bwMode="auto">
              <a:xfrm>
                <a:off x="5395008" y="3706301"/>
                <a:ext cx="1129750" cy="3395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ＭＳ Ｐゴシック" pitchFamily="34" charset="-128"/>
                  </a:defRPr>
                </a:lvl1pPr>
                <a:lvl2pPr marL="742950" indent="-285750" eaLnBrk="0" hangingPunct="0">
                  <a:defRPr>
                    <a:solidFill>
                      <a:schemeClr val="tx1"/>
                    </a:solidFill>
                    <a:latin typeface="Arial" charset="0"/>
                    <a:ea typeface="ＭＳ Ｐゴシック" pitchFamily="34" charset="-128"/>
                  </a:defRPr>
                </a:lvl2pPr>
                <a:lvl3pPr marL="1143000" indent="-228600" eaLnBrk="0" hangingPunct="0">
                  <a:defRPr>
                    <a:solidFill>
                      <a:schemeClr val="tx1"/>
                    </a:solidFill>
                    <a:latin typeface="Arial" charset="0"/>
                    <a:ea typeface="ＭＳ Ｐゴシック" pitchFamily="34" charset="-128"/>
                  </a:defRPr>
                </a:lvl3pPr>
                <a:lvl4pPr marL="1600200" indent="-228600" eaLnBrk="0" hangingPunct="0">
                  <a:defRPr>
                    <a:solidFill>
                      <a:schemeClr val="tx1"/>
                    </a:solidFill>
                    <a:latin typeface="Arial" charset="0"/>
                    <a:ea typeface="ＭＳ Ｐゴシック" pitchFamily="34" charset="-128"/>
                  </a:defRPr>
                </a:lvl4pPr>
                <a:lvl5pPr marL="2057400" indent="-228600" eaLnBrk="0" hangingPunct="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eaLnBrk="1" hangingPunct="1"/>
                <a:r>
                  <a:rPr lang="en-US" altLang="ko-KR" sz="2400" b="1" dirty="0">
                    <a:solidFill>
                      <a:schemeClr val="bg1"/>
                    </a:solidFill>
                    <a:latin typeface="Lora" pitchFamily="2" charset="0"/>
                    <a:cs typeface="Arial" pitchFamily="34" charset="0"/>
                  </a:rPr>
                  <a:t>LMS QA</a:t>
                </a:r>
              </a:p>
            </p:txBody>
          </p:sp>
          <p:sp>
            <p:nvSpPr>
              <p:cNvPr id="39" name="Tekstboks 135">
                <a:extLst>
                  <a:ext uri="{FF2B5EF4-FFF2-40B4-BE49-F238E27FC236}">
                    <a16:creationId xmlns:a16="http://schemas.microsoft.com/office/drawing/2014/main" id="{1513CBA2-D652-74C6-6DDA-2404984CE471}"/>
                  </a:ext>
                </a:extLst>
              </p:cNvPr>
              <p:cNvSpPr txBox="1">
                <a:spLocks noChangeArrowheads="1"/>
              </p:cNvSpPr>
              <p:nvPr/>
            </p:nvSpPr>
            <p:spPr bwMode="auto">
              <a:xfrm>
                <a:off x="6959217" y="3569220"/>
                <a:ext cx="1182597" cy="61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ＭＳ Ｐゴシック" pitchFamily="34" charset="-128"/>
                  </a:defRPr>
                </a:lvl1pPr>
                <a:lvl2pPr marL="742950" indent="-285750" eaLnBrk="0" hangingPunct="0">
                  <a:defRPr>
                    <a:solidFill>
                      <a:schemeClr val="tx1"/>
                    </a:solidFill>
                    <a:latin typeface="Arial" charset="0"/>
                    <a:ea typeface="ＭＳ Ｐゴシック" pitchFamily="34" charset="-128"/>
                  </a:defRPr>
                </a:lvl2pPr>
                <a:lvl3pPr marL="1143000" indent="-228600" eaLnBrk="0" hangingPunct="0">
                  <a:defRPr>
                    <a:solidFill>
                      <a:schemeClr val="tx1"/>
                    </a:solidFill>
                    <a:latin typeface="Arial" charset="0"/>
                    <a:ea typeface="ＭＳ Ｐゴシック" pitchFamily="34" charset="-128"/>
                  </a:defRPr>
                </a:lvl3pPr>
                <a:lvl4pPr marL="1600200" indent="-228600" eaLnBrk="0" hangingPunct="0">
                  <a:defRPr>
                    <a:solidFill>
                      <a:schemeClr val="tx1"/>
                    </a:solidFill>
                    <a:latin typeface="Arial" charset="0"/>
                    <a:ea typeface="ＭＳ Ｐゴシック" pitchFamily="34" charset="-128"/>
                  </a:defRPr>
                </a:lvl4pPr>
                <a:lvl5pPr marL="2057400" indent="-228600" eaLnBrk="0" hangingPunct="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eaLnBrk="1" hangingPunct="1"/>
                <a:r>
                  <a:rPr lang="en-US" altLang="ko-KR" sz="2400" b="1" dirty="0">
                    <a:solidFill>
                      <a:schemeClr val="bg1"/>
                    </a:solidFill>
                    <a:latin typeface="Lora" pitchFamily="2" charset="0"/>
                    <a:cs typeface="Arial" pitchFamily="34" charset="0"/>
                  </a:rPr>
                  <a:t>Feedback QA</a:t>
                </a:r>
              </a:p>
            </p:txBody>
          </p:sp>
        </p:grpSp>
        <p:sp>
          <p:nvSpPr>
            <p:cNvPr id="40" name="TextBox 39">
              <a:extLst>
                <a:ext uri="{FF2B5EF4-FFF2-40B4-BE49-F238E27FC236}">
                  <a16:creationId xmlns:a16="http://schemas.microsoft.com/office/drawing/2014/main" id="{0D562F96-9F5B-CF72-F9B4-67A4FB28AF2C}"/>
                </a:ext>
              </a:extLst>
            </p:cNvPr>
            <p:cNvSpPr txBox="1"/>
            <p:nvPr/>
          </p:nvSpPr>
          <p:spPr>
            <a:xfrm>
              <a:off x="3005143" y="2300237"/>
              <a:ext cx="1756864" cy="606128"/>
            </a:xfrm>
            <a:prstGeom prst="rect">
              <a:avLst/>
            </a:prstGeom>
            <a:noFill/>
          </p:spPr>
          <p:txBody>
            <a:bodyPr wrap="square">
              <a:spAutoFit/>
            </a:bodyPr>
            <a:lstStyle/>
            <a:p>
              <a:pPr marL="0" marR="0" algn="ctr">
                <a:lnSpc>
                  <a:spcPct val="107000"/>
                </a:lnSpc>
                <a:spcBef>
                  <a:spcPts val="1200"/>
                </a:spcBef>
                <a:spcAft>
                  <a:spcPts val="1200"/>
                </a:spcAft>
              </a:pPr>
              <a:r>
                <a:rPr lang="en-US" sz="1600" dirty="0">
                  <a:solidFill>
                    <a:schemeClr val="tx1">
                      <a:lumMod val="75000"/>
                      <a:lumOff val="25000"/>
                    </a:schemeClr>
                  </a:solidFill>
                  <a:latin typeface="Lora" pitchFamily="2" charset="0"/>
                  <a:cs typeface="Times New Roman" panose="02020603050405020304" pitchFamily="18" charset="0"/>
                </a:rPr>
                <a:t>Required vs optional</a:t>
              </a:r>
            </a:p>
          </p:txBody>
        </p:sp>
        <p:sp>
          <p:nvSpPr>
            <p:cNvPr id="41" name="TextBox 40">
              <a:extLst>
                <a:ext uri="{FF2B5EF4-FFF2-40B4-BE49-F238E27FC236}">
                  <a16:creationId xmlns:a16="http://schemas.microsoft.com/office/drawing/2014/main" id="{0A751092-FDF1-EA94-F0B0-8297BB05B25D}"/>
                </a:ext>
              </a:extLst>
            </p:cNvPr>
            <p:cNvSpPr txBox="1"/>
            <p:nvPr/>
          </p:nvSpPr>
          <p:spPr>
            <a:xfrm>
              <a:off x="890554" y="2300237"/>
              <a:ext cx="1756864" cy="606128"/>
            </a:xfrm>
            <a:prstGeom prst="rect">
              <a:avLst/>
            </a:prstGeom>
            <a:noFill/>
          </p:spPr>
          <p:txBody>
            <a:bodyPr wrap="square">
              <a:spAutoFit/>
            </a:bodyPr>
            <a:lstStyle/>
            <a:p>
              <a:pPr marL="0" marR="0" algn="ctr">
                <a:lnSpc>
                  <a:spcPct val="107000"/>
                </a:lnSpc>
                <a:spcBef>
                  <a:spcPts val="1200"/>
                </a:spcBef>
                <a:spcAft>
                  <a:spcPts val="1200"/>
                </a:spcAft>
              </a:pPr>
              <a:r>
                <a:rPr lang="en-US" sz="1600" dirty="0">
                  <a:solidFill>
                    <a:schemeClr val="tx1">
                      <a:lumMod val="65000"/>
                      <a:lumOff val="35000"/>
                    </a:schemeClr>
                  </a:solidFill>
                  <a:effectLst/>
                  <a:latin typeface="Lora" pitchFamily="2" charset="0"/>
                  <a:ea typeface="Times New Roman" panose="02020603050405020304" pitchFamily="18" charset="0"/>
                  <a:cs typeface="Times New Roman" panose="02020603050405020304" pitchFamily="18" charset="0"/>
                </a:rPr>
                <a:t>FAIR-by-Design QA checklist</a:t>
              </a:r>
              <a:endParaRPr lang="en-US" sz="1400" dirty="0">
                <a:solidFill>
                  <a:schemeClr val="tx1">
                    <a:lumMod val="65000"/>
                    <a:lumOff val="35000"/>
                  </a:schemeClr>
                </a:solidFill>
                <a:effectLst/>
                <a:latin typeface="Lora" pitchFamily="2" charset="0"/>
                <a:ea typeface="Calibri" panose="020F0502020204030204" pitchFamily="34" charset="0"/>
                <a:cs typeface="Times New Roman" panose="02020603050405020304" pitchFamily="18" charset="0"/>
              </a:endParaRPr>
            </a:p>
          </p:txBody>
        </p:sp>
        <p:sp>
          <p:nvSpPr>
            <p:cNvPr id="43" name="TextBox 42">
              <a:extLst>
                <a:ext uri="{FF2B5EF4-FFF2-40B4-BE49-F238E27FC236}">
                  <a16:creationId xmlns:a16="http://schemas.microsoft.com/office/drawing/2014/main" id="{0FA48DD1-342D-F02F-2325-D366A5372FEE}"/>
                </a:ext>
              </a:extLst>
            </p:cNvPr>
            <p:cNvSpPr txBox="1"/>
            <p:nvPr/>
          </p:nvSpPr>
          <p:spPr>
            <a:xfrm>
              <a:off x="7234320" y="2182740"/>
              <a:ext cx="1756864" cy="957570"/>
            </a:xfrm>
            <a:prstGeom prst="rect">
              <a:avLst/>
            </a:prstGeom>
            <a:noFill/>
          </p:spPr>
          <p:txBody>
            <a:bodyPr wrap="square">
              <a:spAutoFit/>
            </a:bodyPr>
            <a:lstStyle/>
            <a:p>
              <a:pPr marL="0" marR="0" algn="ctr">
                <a:spcBef>
                  <a:spcPts val="1200"/>
                </a:spcBef>
                <a:spcAft>
                  <a:spcPts val="1200"/>
                </a:spcAft>
              </a:pPr>
              <a:r>
                <a:rPr lang="en-US" sz="1600" dirty="0">
                  <a:solidFill>
                    <a:schemeClr val="tx1">
                      <a:lumMod val="65000"/>
                      <a:lumOff val="35000"/>
                    </a:schemeClr>
                  </a:solidFill>
                  <a:effectLst/>
                  <a:latin typeface="Lora" pitchFamily="2" charset="0"/>
                  <a:ea typeface="Times New Roman" panose="02020603050405020304" pitchFamily="18" charset="0"/>
                </a:rPr>
                <a:t>From a new learner perspective</a:t>
              </a:r>
              <a:endParaRPr lang="en-US" sz="1100" dirty="0">
                <a:solidFill>
                  <a:schemeClr val="tx1">
                    <a:lumMod val="65000"/>
                    <a:lumOff val="35000"/>
                  </a:schemeClr>
                </a:solidFill>
                <a:effectLst/>
                <a:latin typeface="Lora" pitchFamily="2" charset="0"/>
                <a:ea typeface="Calibri" panose="020F0502020204030204" pitchFamily="34" charset="0"/>
                <a:cs typeface="Times New Roman" panose="02020603050405020304" pitchFamily="18" charset="0"/>
              </a:endParaRPr>
            </a:p>
          </p:txBody>
        </p:sp>
        <p:sp>
          <p:nvSpPr>
            <p:cNvPr id="45" name="TextBox 44">
              <a:extLst>
                <a:ext uri="{FF2B5EF4-FFF2-40B4-BE49-F238E27FC236}">
                  <a16:creationId xmlns:a16="http://schemas.microsoft.com/office/drawing/2014/main" id="{C4E16E80-17F6-9D39-E631-24F13FA13084}"/>
                </a:ext>
              </a:extLst>
            </p:cNvPr>
            <p:cNvSpPr txBox="1"/>
            <p:nvPr/>
          </p:nvSpPr>
          <p:spPr>
            <a:xfrm>
              <a:off x="5119731" y="2300237"/>
              <a:ext cx="1756864" cy="606128"/>
            </a:xfrm>
            <a:prstGeom prst="rect">
              <a:avLst/>
            </a:prstGeom>
            <a:noFill/>
          </p:spPr>
          <p:txBody>
            <a:bodyPr wrap="square">
              <a:spAutoFit/>
            </a:bodyPr>
            <a:lstStyle/>
            <a:p>
              <a:pPr algn="ctr">
                <a:lnSpc>
                  <a:spcPct val="107000"/>
                </a:lnSpc>
                <a:spcBef>
                  <a:spcPts val="1200"/>
                </a:spcBef>
                <a:spcAft>
                  <a:spcPts val="1200"/>
                </a:spcAft>
              </a:pPr>
              <a:r>
                <a:rPr lang="en-US" sz="1600" dirty="0">
                  <a:solidFill>
                    <a:schemeClr val="tx1">
                      <a:lumMod val="75000"/>
                      <a:lumOff val="25000"/>
                    </a:schemeClr>
                  </a:solidFill>
                  <a:latin typeface="Lora" pitchFamily="2" charset="0"/>
                  <a:cs typeface="Times New Roman" panose="02020603050405020304" pitchFamily="18" charset="0"/>
                </a:rPr>
                <a:t>Review w/o cognitive bias</a:t>
              </a:r>
            </a:p>
          </p:txBody>
        </p:sp>
        <p:sp>
          <p:nvSpPr>
            <p:cNvPr id="46" name="TextBox 45">
              <a:extLst>
                <a:ext uri="{FF2B5EF4-FFF2-40B4-BE49-F238E27FC236}">
                  <a16:creationId xmlns:a16="http://schemas.microsoft.com/office/drawing/2014/main" id="{3433E1FA-4E8D-6664-032A-0349FC97607A}"/>
                </a:ext>
              </a:extLst>
            </p:cNvPr>
            <p:cNvSpPr txBox="1"/>
            <p:nvPr/>
          </p:nvSpPr>
          <p:spPr>
            <a:xfrm>
              <a:off x="9348909" y="2182740"/>
              <a:ext cx="1756864" cy="957570"/>
            </a:xfrm>
            <a:prstGeom prst="rect">
              <a:avLst/>
            </a:prstGeom>
            <a:noFill/>
          </p:spPr>
          <p:txBody>
            <a:bodyPr wrap="square">
              <a:spAutoFit/>
            </a:bodyPr>
            <a:lstStyle/>
            <a:p>
              <a:pPr marL="0" marR="0" algn="ctr"/>
              <a:r>
                <a:rPr lang="en-US" sz="1600" dirty="0">
                  <a:solidFill>
                    <a:schemeClr val="tx1">
                      <a:lumMod val="75000"/>
                      <a:lumOff val="25000"/>
                    </a:schemeClr>
                  </a:solidFill>
                  <a:latin typeface="Lora" pitchFamily="2" charset="0"/>
                </a:rPr>
                <a:t>Setup gathering from both perspectives</a:t>
              </a:r>
            </a:p>
          </p:txBody>
        </p:sp>
      </p:grpSp>
      <p:sp>
        <p:nvSpPr>
          <p:cNvPr id="2" name="Title 1">
            <a:extLst>
              <a:ext uri="{FF2B5EF4-FFF2-40B4-BE49-F238E27FC236}">
                <a16:creationId xmlns:a16="http://schemas.microsoft.com/office/drawing/2014/main" id="{1E0F9FF1-D282-1643-933C-6FC2B3E37FB9}"/>
              </a:ext>
            </a:extLst>
          </p:cNvPr>
          <p:cNvSpPr>
            <a:spLocks noGrp="1"/>
          </p:cNvSpPr>
          <p:nvPr>
            <p:ph type="title" idx="4294967295"/>
          </p:nvPr>
        </p:nvSpPr>
        <p:spPr>
          <a:xfrm>
            <a:off x="0" y="365125"/>
            <a:ext cx="10515600" cy="1325563"/>
          </a:xfrm>
        </p:spPr>
        <p:txBody>
          <a:bodyPr>
            <a:normAutofit/>
          </a:bodyPr>
          <a:lstStyle/>
          <a:p>
            <a:r>
              <a:rPr lang="en-GB" sz="4800" dirty="0"/>
              <a:t>6 - Verify</a:t>
            </a:r>
          </a:p>
        </p:txBody>
      </p:sp>
    </p:spTree>
    <p:extLst>
      <p:ext uri="{BB962C8B-B14F-4D97-AF65-F5344CB8AC3E}">
        <p14:creationId xmlns:p14="http://schemas.microsoft.com/office/powerpoint/2010/main" val="341206346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D4FEABA-39AE-B65C-6F93-3DDB4C7984FA}"/>
              </a:ext>
            </a:extLst>
          </p:cNvPr>
          <p:cNvSpPr>
            <a:spLocks noGrp="1"/>
          </p:cNvSpPr>
          <p:nvPr>
            <p:ph type="title"/>
          </p:nvPr>
        </p:nvSpPr>
        <p:spPr>
          <a:xfrm>
            <a:off x="838200" y="556995"/>
            <a:ext cx="10515600" cy="1133693"/>
          </a:xfrm>
        </p:spPr>
        <p:txBody>
          <a:bodyPr>
            <a:normAutofit/>
          </a:bodyPr>
          <a:lstStyle/>
          <a:p>
            <a:r>
              <a:rPr lang="en-MK" sz="5200" dirty="0"/>
              <a:t>Minimum FAIR Requirements</a:t>
            </a:r>
          </a:p>
        </p:txBody>
      </p:sp>
      <p:graphicFrame>
        <p:nvGraphicFramePr>
          <p:cNvPr id="6" name="Content Placeholder 3" descr="F - metadata and repository&#10;A - accessible with access rules&#10;I - metadata schema and open file formats&#10;R - attribution, permissible license">
            <a:extLst>
              <a:ext uri="{FF2B5EF4-FFF2-40B4-BE49-F238E27FC236}">
                <a16:creationId xmlns:a16="http://schemas.microsoft.com/office/drawing/2014/main" id="{FA084A77-9343-783F-9066-58E60225FCF5}"/>
              </a:ext>
            </a:extLst>
          </p:cNvPr>
          <p:cNvGraphicFramePr>
            <a:graphicFrameLocks noGrp="1"/>
          </p:cNvGraphicFramePr>
          <p:nvPr>
            <p:ph idx="1"/>
            <p:extLst>
              <p:ext uri="{D42A27DB-BD31-4B8C-83A1-F6EECF244321}">
                <p14:modId xmlns:p14="http://schemas.microsoft.com/office/powerpoint/2010/main" val="1415425671"/>
              </p:ext>
            </p:extLst>
          </p:nvPr>
        </p:nvGraphicFramePr>
        <p:xfrm>
          <a:off x="838200" y="1628800"/>
          <a:ext cx="10515600" cy="51673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180211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67C78-69BC-6148-8F76-BB2F0DD05052}"/>
              </a:ext>
            </a:extLst>
          </p:cNvPr>
          <p:cNvSpPr>
            <a:spLocks noGrp="1"/>
          </p:cNvSpPr>
          <p:nvPr>
            <p:ph type="title"/>
          </p:nvPr>
        </p:nvSpPr>
        <p:spPr>
          <a:xfrm>
            <a:off x="-2682" y="404664"/>
            <a:ext cx="10985500" cy="851668"/>
          </a:xfrm>
        </p:spPr>
        <p:txBody>
          <a:bodyPr>
            <a:normAutofit/>
          </a:bodyPr>
          <a:lstStyle/>
          <a:p>
            <a:r>
              <a:rPr lang="en-GB" sz="4800" dirty="0"/>
              <a:t>Self-Check QA</a:t>
            </a:r>
          </a:p>
        </p:txBody>
      </p:sp>
      <p:sp>
        <p:nvSpPr>
          <p:cNvPr id="3" name="Content Placeholder 2">
            <a:extLst>
              <a:ext uri="{FF2B5EF4-FFF2-40B4-BE49-F238E27FC236}">
                <a16:creationId xmlns:a16="http://schemas.microsoft.com/office/drawing/2014/main" id="{718FAA8F-F206-DF45-A432-83929B7E1FAC}"/>
              </a:ext>
            </a:extLst>
          </p:cNvPr>
          <p:cNvSpPr>
            <a:spLocks noGrp="1"/>
          </p:cNvSpPr>
          <p:nvPr>
            <p:ph idx="1"/>
          </p:nvPr>
        </p:nvSpPr>
        <p:spPr>
          <a:xfrm>
            <a:off x="603250" y="1412776"/>
            <a:ext cx="10985500" cy="4839482"/>
          </a:xfrm>
        </p:spPr>
        <p:txBody>
          <a:bodyPr>
            <a:normAutofit lnSpcReduction="10000"/>
          </a:bodyPr>
          <a:lstStyle/>
          <a:p>
            <a:r>
              <a:rPr lang="en-GB" sz="2800" dirty="0"/>
              <a:t>it is </a:t>
            </a:r>
            <a:r>
              <a:rPr lang="en-GB" sz="2800" dirty="0">
                <a:solidFill>
                  <a:srgbClr val="FF9300"/>
                </a:solidFill>
              </a:rPr>
              <a:t>imperative</a:t>
            </a:r>
            <a:r>
              <a:rPr lang="en-GB" sz="2800" dirty="0"/>
              <a:t> that you first go through a self-check phase to ensure everything is as intended</a:t>
            </a:r>
          </a:p>
          <a:p>
            <a:r>
              <a:rPr lang="en-GB" sz="2800" dirty="0"/>
              <a:t>use the </a:t>
            </a:r>
            <a:r>
              <a:rPr lang="en-GB" sz="2800" dirty="0">
                <a:hlinkClick r:id="rId2"/>
              </a:rPr>
              <a:t>QA guidelines and checklists developed by Skills4EOSC</a:t>
            </a:r>
            <a:endParaRPr lang="en-GB" sz="2800" dirty="0"/>
          </a:p>
          <a:p>
            <a:pPr lvl="1"/>
            <a:r>
              <a:rPr lang="en-GB" sz="2800" dirty="0">
                <a:solidFill>
                  <a:srgbClr val="0070C0"/>
                </a:solidFill>
              </a:rPr>
              <a:t>General QA checklist </a:t>
            </a:r>
          </a:p>
          <a:p>
            <a:pPr lvl="2"/>
            <a:r>
              <a:rPr lang="en-GB" sz="2800" dirty="0"/>
              <a:t>focuses on the learning materials content and analyses it from a learners' perspective</a:t>
            </a:r>
          </a:p>
          <a:p>
            <a:pPr lvl="1"/>
            <a:r>
              <a:rPr lang="en-GB" sz="2800" dirty="0">
                <a:solidFill>
                  <a:srgbClr val="92D050"/>
                </a:solidFill>
              </a:rPr>
              <a:t>FAIR-by-Design QA checklist </a:t>
            </a:r>
          </a:p>
          <a:p>
            <a:pPr lvl="2"/>
            <a:r>
              <a:rPr lang="en-GB" sz="2800" dirty="0"/>
              <a:t>focuses on the FAIR aspects of the learning materials and requirements imposed with the use of the methodology</a:t>
            </a:r>
          </a:p>
          <a:p>
            <a:endParaRPr lang="en-GB" sz="2800" dirty="0"/>
          </a:p>
          <a:p>
            <a:endParaRPr lang="en-GB" sz="2800" dirty="0"/>
          </a:p>
        </p:txBody>
      </p:sp>
    </p:spTree>
    <p:extLst>
      <p:ext uri="{BB962C8B-B14F-4D97-AF65-F5344CB8AC3E}">
        <p14:creationId xmlns:p14="http://schemas.microsoft.com/office/powerpoint/2010/main" val="841666373"/>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3A0234-2FA8-6D4E-9E71-402045FFC3C1}"/>
              </a:ext>
            </a:extLst>
          </p:cNvPr>
          <p:cNvSpPr>
            <a:spLocks noGrp="1"/>
          </p:cNvSpPr>
          <p:nvPr>
            <p:ph type="title"/>
          </p:nvPr>
        </p:nvSpPr>
        <p:spPr>
          <a:xfrm>
            <a:off x="8586" y="404664"/>
            <a:ext cx="10985500" cy="851668"/>
          </a:xfrm>
        </p:spPr>
        <p:txBody>
          <a:bodyPr>
            <a:normAutofit/>
          </a:bodyPr>
          <a:lstStyle/>
          <a:p>
            <a:r>
              <a:rPr lang="en-GB" sz="4800" dirty="0"/>
              <a:t>External QA</a:t>
            </a:r>
          </a:p>
        </p:txBody>
      </p:sp>
      <p:graphicFrame>
        <p:nvGraphicFramePr>
          <p:cNvPr id="5" name="Content Placeholder 4" descr="A pair of fresh eyes that will review the learning materials without any cognitive bias&#13;&#10;Evaluate the learning materials quality and suggest improvements using an objective and independent perspective&#13;&#10;&#9;can use the T2.4 QA guidelines and checklists&#13;&#10;&#9;should be encouraged to perform in-depth review process&#13;&#10;High impact recommendations in the QA review report should be resolved as soon as possible&#13;&#10;Lower level improvement recommendations can be taken into account as relevant input for the continuous improvement step">
            <a:extLst>
              <a:ext uri="{FF2B5EF4-FFF2-40B4-BE49-F238E27FC236}">
                <a16:creationId xmlns:a16="http://schemas.microsoft.com/office/drawing/2014/main" id="{395F226A-8BD8-A644-95C4-3417F2839537}"/>
              </a:ext>
            </a:extLst>
          </p:cNvPr>
          <p:cNvGraphicFramePr>
            <a:graphicFrameLocks noGrp="1"/>
          </p:cNvGraphicFramePr>
          <p:nvPr>
            <p:ph idx="1"/>
            <p:extLst>
              <p:ext uri="{D42A27DB-BD31-4B8C-83A1-F6EECF244321}">
                <p14:modId xmlns:p14="http://schemas.microsoft.com/office/powerpoint/2010/main" val="2735927883"/>
              </p:ext>
            </p:extLst>
          </p:nvPr>
        </p:nvGraphicFramePr>
        <p:xfrm>
          <a:off x="603250" y="1256332"/>
          <a:ext cx="10985500" cy="49952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99304795"/>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2F06B-3005-BA4D-9E66-E8A231659EC1}"/>
              </a:ext>
            </a:extLst>
          </p:cNvPr>
          <p:cNvSpPr>
            <a:spLocks noGrp="1"/>
          </p:cNvSpPr>
          <p:nvPr>
            <p:ph type="title"/>
          </p:nvPr>
        </p:nvSpPr>
        <p:spPr>
          <a:xfrm>
            <a:off x="7044" y="417092"/>
            <a:ext cx="10985500" cy="923676"/>
          </a:xfrm>
        </p:spPr>
        <p:txBody>
          <a:bodyPr>
            <a:normAutofit/>
          </a:bodyPr>
          <a:lstStyle/>
          <a:p>
            <a:r>
              <a:rPr lang="en-GB" sz="4800" dirty="0"/>
              <a:t>Learner QA</a:t>
            </a:r>
          </a:p>
        </p:txBody>
      </p:sp>
      <p:sp>
        <p:nvSpPr>
          <p:cNvPr id="3" name="Content Placeholder 2">
            <a:extLst>
              <a:ext uri="{FF2B5EF4-FFF2-40B4-BE49-F238E27FC236}">
                <a16:creationId xmlns:a16="http://schemas.microsoft.com/office/drawing/2014/main" id="{1C24DACF-6559-9348-9ACB-C732C2E26A57}"/>
              </a:ext>
            </a:extLst>
          </p:cNvPr>
          <p:cNvSpPr>
            <a:spLocks noGrp="1"/>
          </p:cNvSpPr>
          <p:nvPr>
            <p:ph idx="1"/>
          </p:nvPr>
        </p:nvSpPr>
        <p:spPr>
          <a:xfrm>
            <a:off x="551384" y="1628800"/>
            <a:ext cx="10985500" cy="4623458"/>
          </a:xfrm>
        </p:spPr>
        <p:txBody>
          <a:bodyPr>
            <a:normAutofit/>
          </a:bodyPr>
          <a:lstStyle/>
          <a:p>
            <a:r>
              <a:rPr lang="en-GB" sz="3600" dirty="0"/>
              <a:t>Ensure that the </a:t>
            </a:r>
            <a:r>
              <a:rPr lang="en-GB" sz="3600" dirty="0">
                <a:solidFill>
                  <a:srgbClr val="0070C0"/>
                </a:solidFill>
              </a:rPr>
              <a:t>learners can access and use the content</a:t>
            </a:r>
          </a:p>
          <a:p>
            <a:pPr lvl="1"/>
            <a:r>
              <a:rPr lang="en-GB" sz="3600" dirty="0"/>
              <a:t>For instructor-led trainings and courses this must be done </a:t>
            </a:r>
            <a:r>
              <a:rPr lang="en-GB" sz="3600" dirty="0">
                <a:solidFill>
                  <a:srgbClr val="92D050"/>
                </a:solidFill>
              </a:rPr>
              <a:t>before the scheduled activity </a:t>
            </a:r>
            <a:r>
              <a:rPr lang="en-GB" sz="3600" dirty="0"/>
              <a:t>takes place</a:t>
            </a:r>
          </a:p>
          <a:p>
            <a:r>
              <a:rPr lang="en-GB" sz="3600" dirty="0">
                <a:solidFill>
                  <a:srgbClr val="FF9300"/>
                </a:solidFill>
              </a:rPr>
              <a:t>Assume the role of a learner and test everything</a:t>
            </a:r>
          </a:p>
          <a:p>
            <a:r>
              <a:rPr lang="en-GB" sz="3600" dirty="0"/>
              <a:t>Any identified problems should be </a:t>
            </a:r>
            <a:r>
              <a:rPr lang="en-GB" sz="3600" dirty="0">
                <a:solidFill>
                  <a:srgbClr val="FF40FF"/>
                </a:solidFill>
              </a:rPr>
              <a:t>resolved as soon as possible</a:t>
            </a:r>
          </a:p>
        </p:txBody>
      </p:sp>
    </p:spTree>
    <p:extLst>
      <p:ext uri="{BB962C8B-B14F-4D97-AF65-F5344CB8AC3E}">
        <p14:creationId xmlns:p14="http://schemas.microsoft.com/office/powerpoint/2010/main" val="347950535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4C11410-B9FF-F38A-0203-D40ECEE75642}"/>
              </a:ext>
            </a:extLst>
          </p:cNvPr>
          <p:cNvSpPr>
            <a:spLocks noGrp="1"/>
          </p:cNvSpPr>
          <p:nvPr>
            <p:ph type="title"/>
          </p:nvPr>
        </p:nvSpPr>
        <p:spPr>
          <a:xfrm>
            <a:off x="31506" y="332656"/>
            <a:ext cx="12041157" cy="1224136"/>
          </a:xfrm>
        </p:spPr>
        <p:txBody>
          <a:bodyPr>
            <a:normAutofit fontScale="90000"/>
          </a:bodyPr>
          <a:lstStyle/>
          <a:p>
            <a:r>
              <a:rPr lang="en-MK" sz="4000" dirty="0"/>
              <a:t>Q: </a:t>
            </a:r>
            <a:r>
              <a:rPr lang="en-GB" sz="4000" b="0" i="0" u="none" strike="noStrike" dirty="0">
                <a:solidFill>
                  <a:schemeClr val="tx2"/>
                </a:solidFill>
                <a:effectLst/>
                <a:latin typeface="Times New Roman" panose="02020603050405020304" pitchFamily="18" charset="0"/>
              </a:rPr>
              <a:t>Which method is BEST for gathering feedback from learners </a:t>
            </a:r>
            <a:r>
              <a:rPr lang="en-GB" sz="4000" b="0" i="1" u="none" strike="noStrike" dirty="0">
                <a:solidFill>
                  <a:schemeClr val="tx2"/>
                </a:solidFill>
                <a:effectLst/>
                <a:latin typeface="Times New Roman" panose="02020603050405020304" pitchFamily="18" charset="0"/>
              </a:rPr>
              <a:t>after</a:t>
            </a:r>
            <a:r>
              <a:rPr lang="en-GB" sz="4000" b="0" i="0" u="none" strike="noStrike" dirty="0">
                <a:solidFill>
                  <a:schemeClr val="tx2"/>
                </a:solidFill>
                <a:effectLst/>
                <a:latin typeface="Times New Roman" panose="02020603050405020304" pitchFamily="18" charset="0"/>
              </a:rPr>
              <a:t> they consumed the learning content? </a:t>
            </a:r>
            <a:endParaRPr lang="en-MK" sz="4000" dirty="0"/>
          </a:p>
        </p:txBody>
      </p:sp>
      <p:graphicFrame>
        <p:nvGraphicFramePr>
          <p:cNvPr id="8" name="Content Placeholder 7" descr="All of the above (Survey, Focus group, Usage statistics)&#13;&#10;">
            <a:extLst>
              <a:ext uri="{FF2B5EF4-FFF2-40B4-BE49-F238E27FC236}">
                <a16:creationId xmlns:a16="http://schemas.microsoft.com/office/drawing/2014/main" id="{A0BF32EE-35F9-E1E0-35D5-FB70CE4727F0}"/>
              </a:ext>
            </a:extLst>
          </p:cNvPr>
          <p:cNvGraphicFramePr>
            <a:graphicFrameLocks noGrp="1"/>
          </p:cNvGraphicFramePr>
          <p:nvPr>
            <p:ph idx="1"/>
            <p:extLst>
              <p:ext uri="{D42A27DB-BD31-4B8C-83A1-F6EECF244321}">
                <p14:modId xmlns:p14="http://schemas.microsoft.com/office/powerpoint/2010/main" val="1564514272"/>
              </p:ext>
            </p:extLst>
          </p:nvPr>
        </p:nvGraphicFramePr>
        <p:xfrm>
          <a:off x="603250" y="2124252"/>
          <a:ext cx="10985500" cy="41280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Rounded Rectangle 8">
            <a:extLst>
              <a:ext uri="{FF2B5EF4-FFF2-40B4-BE49-F238E27FC236}">
                <a16:creationId xmlns:a16="http://schemas.microsoft.com/office/drawing/2014/main" id="{E574BC88-D819-3B0F-A9BE-024D15C704D9}"/>
              </a:ext>
              <a:ext uri="{C183D7F6-B498-43B3-948B-1728B52AA6E4}">
                <adec:decorative xmlns:adec="http://schemas.microsoft.com/office/drawing/2017/decorative" val="1"/>
              </a:ext>
            </a:extLst>
          </p:cNvPr>
          <p:cNvSpPr/>
          <p:nvPr/>
        </p:nvSpPr>
        <p:spPr bwMode="auto">
          <a:xfrm>
            <a:off x="582966" y="5301208"/>
            <a:ext cx="10985500" cy="864096"/>
          </a:xfrm>
          <a:prstGeom prst="roundRect">
            <a:avLst/>
          </a:prstGeom>
          <a:noFill/>
          <a:ln w="57150" cap="flat">
            <a:solidFill>
              <a:srgbClr val="FF40FF"/>
            </a:solid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Tree>
    <p:extLst>
      <p:ext uri="{BB962C8B-B14F-4D97-AF65-F5344CB8AC3E}">
        <p14:creationId xmlns:p14="http://schemas.microsoft.com/office/powerpoint/2010/main" val="1142330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9C9C8-0369-7E6C-BAAD-7ED09D5DB6B1}"/>
              </a:ext>
            </a:extLst>
          </p:cNvPr>
          <p:cNvSpPr>
            <a:spLocks noGrp="1"/>
          </p:cNvSpPr>
          <p:nvPr>
            <p:ph type="title"/>
          </p:nvPr>
        </p:nvSpPr>
        <p:spPr>
          <a:xfrm>
            <a:off x="0" y="404664"/>
            <a:ext cx="11588750" cy="851668"/>
          </a:xfrm>
        </p:spPr>
        <p:txBody>
          <a:bodyPr>
            <a:normAutofit/>
          </a:bodyPr>
          <a:lstStyle/>
          <a:p>
            <a:r>
              <a:rPr lang="en-MK" sz="4800"/>
              <a:t>Getting Feedback</a:t>
            </a:r>
            <a:endParaRPr lang="en-MK" sz="4800" dirty="0"/>
          </a:p>
        </p:txBody>
      </p:sp>
      <p:graphicFrame>
        <p:nvGraphicFramePr>
          <p:cNvPr id="36" name="Content Placeholder 2" descr="A combination of methods provides the most comprehensive feedback. &#13;&#10;Surveys can reach a large number of users&#13;&#10;Focus groups allow for in-depth discussion&#13;&#10;Usage statistics provide quantitative data&#13;&#10;">
            <a:extLst>
              <a:ext uri="{FF2B5EF4-FFF2-40B4-BE49-F238E27FC236}">
                <a16:creationId xmlns:a16="http://schemas.microsoft.com/office/drawing/2014/main" id="{34E678B8-1E74-6AB6-A199-51DBBD057317}"/>
              </a:ext>
            </a:extLst>
          </p:cNvPr>
          <p:cNvGraphicFramePr>
            <a:graphicFrameLocks noGrp="1"/>
          </p:cNvGraphicFramePr>
          <p:nvPr>
            <p:ph idx="1"/>
            <p:extLst>
              <p:ext uri="{D42A27DB-BD31-4B8C-83A1-F6EECF244321}">
                <p14:modId xmlns:p14="http://schemas.microsoft.com/office/powerpoint/2010/main" val="372816294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706725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844DD2E-D8EE-0240-8955-08589958A2F8}"/>
              </a:ext>
            </a:extLst>
          </p:cNvPr>
          <p:cNvSpPr>
            <a:spLocks noGrp="1"/>
          </p:cNvSpPr>
          <p:nvPr>
            <p:ph type="title"/>
          </p:nvPr>
        </p:nvSpPr>
        <p:spPr>
          <a:xfrm>
            <a:off x="0" y="332656"/>
            <a:ext cx="11588750" cy="1224136"/>
          </a:xfrm>
        </p:spPr>
        <p:txBody>
          <a:bodyPr>
            <a:normAutofit/>
          </a:bodyPr>
          <a:lstStyle/>
          <a:p>
            <a:pPr rtl="0"/>
            <a:r>
              <a:rPr lang="en-GB" sz="3600" b="0" i="0" u="none" strike="noStrike" dirty="0">
                <a:solidFill>
                  <a:schemeClr val="tx2"/>
                </a:solidFill>
                <a:effectLst/>
                <a:latin typeface="Times New Roman" panose="02020603050405020304" pitchFamily="18" charset="0"/>
              </a:rPr>
              <a:t>Which of the following is NOT a typical aspect of verifying the effectiveness of a learning module? </a:t>
            </a:r>
            <a:endParaRPr lang="en-MK" sz="3600" dirty="0"/>
          </a:p>
        </p:txBody>
      </p:sp>
      <p:graphicFrame>
        <p:nvGraphicFramePr>
          <p:cNvPr id="7" name="Content Placeholder 6" descr="•Promoting the module to new audiences &#10;">
            <a:extLst>
              <a:ext uri="{FF2B5EF4-FFF2-40B4-BE49-F238E27FC236}">
                <a16:creationId xmlns:a16="http://schemas.microsoft.com/office/drawing/2014/main" id="{49C698A4-F01F-0F19-DEDD-F50CA12BB1D5}"/>
              </a:ext>
            </a:extLst>
          </p:cNvPr>
          <p:cNvGraphicFramePr>
            <a:graphicFrameLocks noGrp="1"/>
          </p:cNvGraphicFramePr>
          <p:nvPr>
            <p:ph idx="1"/>
            <p:extLst>
              <p:ext uri="{D42A27DB-BD31-4B8C-83A1-F6EECF244321}">
                <p14:modId xmlns:p14="http://schemas.microsoft.com/office/powerpoint/2010/main" val="3866167817"/>
              </p:ext>
            </p:extLst>
          </p:nvPr>
        </p:nvGraphicFramePr>
        <p:xfrm>
          <a:off x="603250" y="2124252"/>
          <a:ext cx="10985500" cy="41280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Rounded Rectangle 7">
            <a:extLst>
              <a:ext uri="{FF2B5EF4-FFF2-40B4-BE49-F238E27FC236}">
                <a16:creationId xmlns:a16="http://schemas.microsoft.com/office/drawing/2014/main" id="{482FDEDF-34E0-8D89-4197-94741DEF0719}"/>
              </a:ext>
              <a:ext uri="{C183D7F6-B498-43B3-948B-1728B52AA6E4}">
                <adec:decorative xmlns:adec="http://schemas.microsoft.com/office/drawing/2017/decorative" val="1"/>
              </a:ext>
            </a:extLst>
          </p:cNvPr>
          <p:cNvSpPr/>
          <p:nvPr/>
        </p:nvSpPr>
        <p:spPr bwMode="auto">
          <a:xfrm>
            <a:off x="582966" y="5229200"/>
            <a:ext cx="10985500" cy="864096"/>
          </a:xfrm>
          <a:prstGeom prst="roundRect">
            <a:avLst/>
          </a:prstGeom>
          <a:noFill/>
          <a:ln w="57150" cap="flat">
            <a:solidFill>
              <a:srgbClr val="FF40FF"/>
            </a:solidFill>
            <a:miter lim="400000"/>
          </a:ln>
        </p:spPr>
        <p:style>
          <a:lnRef idx="0">
            <a:scrgbClr r="0" g="0" b="0"/>
          </a:lnRef>
          <a:fillRef idx="0">
            <a:scrgbClr r="0" g="0" b="0"/>
          </a:fillRef>
          <a:effectRef idx="0">
            <a:scrgbClr r="0" g="0" b="0"/>
          </a:effectRef>
          <a:fontRef idx="none"/>
        </p:style>
        <p:txBody>
          <a:bodyPr rtlCol="0" anchor="ctr"/>
          <a:lstStyle/>
          <a:p>
            <a:pPr algn="ctr"/>
            <a:endParaRPr lang="en-MK"/>
          </a:p>
        </p:txBody>
      </p:sp>
    </p:spTree>
    <p:extLst>
      <p:ext uri="{BB962C8B-B14F-4D97-AF65-F5344CB8AC3E}">
        <p14:creationId xmlns:p14="http://schemas.microsoft.com/office/powerpoint/2010/main" val="197013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A96EA-1A73-92B3-8C96-42F0707D786E}"/>
              </a:ext>
            </a:extLst>
          </p:cNvPr>
          <p:cNvSpPr>
            <a:spLocks noGrp="1"/>
          </p:cNvSpPr>
          <p:nvPr>
            <p:ph type="title"/>
          </p:nvPr>
        </p:nvSpPr>
        <p:spPr>
          <a:xfrm>
            <a:off x="0" y="404664"/>
            <a:ext cx="10985500" cy="851668"/>
          </a:xfrm>
        </p:spPr>
        <p:txBody>
          <a:bodyPr>
            <a:normAutofit/>
          </a:bodyPr>
          <a:lstStyle/>
          <a:p>
            <a:r>
              <a:rPr lang="en-MK" sz="4800" dirty="0"/>
              <a:t>Verifying</a:t>
            </a:r>
          </a:p>
        </p:txBody>
      </p:sp>
      <p:graphicFrame>
        <p:nvGraphicFramePr>
          <p:cNvPr id="5" name="Content Placeholder 2" descr="Verification focuses on evaluating the module's impact on learning.&#13;&#10;Ensure Findability: Verify unique identifiers and comprehensive metadata.&#13;&#10;Ensure Accessibility: Check that materials are open access and usable by all learners.&#13;&#10;Ensure Interoperability: Confirm compatibility with common formats and systems.&#13;&#10;Ensure Reusability: Verify clear licensing and modular structure for reuse.&#13;&#10;Validate Learning Outcomes: Ensure alignment with objectives and effective assessments.&#13;&#10;Verify Quality and Accuracy: Ensure correctness, up-to-date content, and pedagogical soundness.&#13;&#10;Engage Stakeholders: Gather and act on feedback from learners and educators.&#13;&#10;Ensure Sustainability: Confirm long-term accessibility and track ongoing usage.&#13;&#10;">
            <a:extLst>
              <a:ext uri="{FF2B5EF4-FFF2-40B4-BE49-F238E27FC236}">
                <a16:creationId xmlns:a16="http://schemas.microsoft.com/office/drawing/2014/main" id="{9B4EA4D1-402D-51BE-C4FD-AF94F45DC91F}"/>
              </a:ext>
            </a:extLst>
          </p:cNvPr>
          <p:cNvGraphicFramePr>
            <a:graphicFrameLocks noGrp="1"/>
          </p:cNvGraphicFramePr>
          <p:nvPr>
            <p:ph idx="1"/>
            <p:extLst>
              <p:ext uri="{D42A27DB-BD31-4B8C-83A1-F6EECF244321}">
                <p14:modId xmlns:p14="http://schemas.microsoft.com/office/powerpoint/2010/main" val="1579962995"/>
              </p:ext>
            </p:extLst>
          </p:nvPr>
        </p:nvGraphicFramePr>
        <p:xfrm>
          <a:off x="838200" y="1316681"/>
          <a:ext cx="10515600" cy="49206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8134163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1394A9-C374-5B9B-754D-FCB1A54D32E5}"/>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4709C860-801E-2ED6-6181-577BBB8AB50D}"/>
              </a:ext>
            </a:extLst>
          </p:cNvPr>
          <p:cNvSpPr>
            <a:spLocks noGrp="1"/>
          </p:cNvSpPr>
          <p:nvPr>
            <p:ph type="title"/>
          </p:nvPr>
        </p:nvSpPr>
        <p:spPr/>
        <p:txBody>
          <a:bodyPr>
            <a:normAutofit fontScale="90000"/>
          </a:bodyPr>
          <a:lstStyle/>
          <a:p>
            <a:r>
              <a:rPr lang="en-GB" sz="4800" dirty="0">
                <a:solidFill>
                  <a:schemeClr val="bg1"/>
                </a:solidFill>
                <a:latin typeface="Century Gothic" panose="020B0502020202020204" pitchFamily="34" charset="0"/>
              </a:rPr>
              <a:t>Round we go</a:t>
            </a:r>
          </a:p>
        </p:txBody>
      </p:sp>
      <p:pic>
        <p:nvPicPr>
          <p:cNvPr id="6" name="Picture 5" descr="A diagram of the stages of the FAIR-by-Design Methodology in a continous improvement loop">
            <a:extLst>
              <a:ext uri="{FF2B5EF4-FFF2-40B4-BE49-F238E27FC236}">
                <a16:creationId xmlns:a16="http://schemas.microsoft.com/office/drawing/2014/main" id="{BD86DAAB-755F-E8F1-634F-B000338323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61465"/>
            <a:ext cx="12192000" cy="5259823"/>
          </a:xfrm>
          <a:prstGeom prst="rect">
            <a:avLst/>
          </a:prstGeom>
        </p:spPr>
      </p:pic>
    </p:spTree>
    <p:extLst>
      <p:ext uri="{BB962C8B-B14F-4D97-AF65-F5344CB8AC3E}">
        <p14:creationId xmlns:p14="http://schemas.microsoft.com/office/powerpoint/2010/main" val="23705860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21_BasicWhite">
  <a:themeElements>
    <a:clrScheme name="21_BasicWhite">
      <a:dk1>
        <a:srgbClr val="484747"/>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Quicksand SemiBold"/>
        <a:ea typeface="Quicksand SemiBold"/>
        <a:cs typeface="Quicksand SemiBold"/>
      </a:majorFont>
      <a:minorFont>
        <a:latin typeface="Quicksand SemiBold"/>
        <a:ea typeface="Quicksand SemiBold"/>
        <a:cs typeface="Quicksand SemiBold"/>
      </a:minorFont>
    </a:fontScheme>
    <a:fmtScheme name="21_BasicWhit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spDef>
      <a:spPr bwMode="auto">
        <a:prstGeom prst="rect">
          <a:avLst/>
        </a:prstGeom>
        <a:solidFill>
          <a:srgbClr val="000000"/>
        </a:solidFill>
        <a:ln w="12700" cap="flat">
          <a:noFill/>
          <a:miter lim="400000"/>
        </a:ln>
      </a:spPr>
      <a:bodyPr/>
      <a:lstStyle/>
      <a:style>
        <a:lnRef idx="0">
          <a:scrgbClr r="0" g="0" b="0"/>
        </a:lnRef>
        <a:fillRef idx="0">
          <a:scrgbClr r="0" g="0" b="0"/>
        </a:fillRef>
        <a:effectRef idx="0">
          <a:scrgbClr r="0" g="0" b="0"/>
        </a:effectRef>
        <a:fontRef idx="none"/>
      </a:style>
    </a:spDef>
    <a:lnDef>
      <a:spPr bwMode="auto">
        <a:prstGeom prst="rect">
          <a:avLst/>
        </a:prstGeom>
        <a:noFill/>
        <a:ln w="25400" cap="flat">
          <a:solidFill>
            <a:srgbClr val="000000"/>
          </a:solidFill>
          <a:prstDash val="solid"/>
          <a:miter lim="400000"/>
        </a:ln>
      </a:spPr>
      <a:bodyPr/>
      <a:lstStyle/>
      <a:style>
        <a:lnRef idx="0">
          <a:scrgbClr r="0" g="0" b="0"/>
        </a:lnRef>
        <a:fillRef idx="0">
          <a:scrgbClr r="0" g="0" b="0"/>
        </a:fillRef>
        <a:effectRef idx="0">
          <a:scrgbClr r="0" g="0" b="0"/>
        </a:effectRef>
        <a:fontRef idx="none"/>
      </a:style>
    </a:lnDef>
    <a:txDef>
      <a:spPr bwMode="auto">
        <a:prstGeom prst="rect">
          <a:avLst/>
        </a:prstGeom>
        <a:noFill/>
        <a:ln w="12700" cap="flat">
          <a:noFill/>
          <a:miter lim="400000"/>
        </a:ln>
      </a:spPr>
      <a:body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Skills4EOSC - Presentation Template 2025</Template>
  <TotalTime>1087</TotalTime>
  <Words>6421</Words>
  <Application>Microsoft Macintosh PowerPoint</Application>
  <PresentationFormat>Widescreen</PresentationFormat>
  <Paragraphs>919</Paragraphs>
  <Slides>112</Slides>
  <Notes>10</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112</vt:i4>
      </vt:variant>
    </vt:vector>
  </HeadingPairs>
  <TitlesOfParts>
    <vt:vector size="128" baseType="lpstr">
      <vt:lpstr>微软雅黑</vt:lpstr>
      <vt:lpstr>.SF NS</vt:lpstr>
      <vt:lpstr>Albert Sans Regular Light</vt:lpstr>
      <vt:lpstr>Arial</vt:lpstr>
      <vt:lpstr>Calibri</vt:lpstr>
      <vt:lpstr>Cambria</vt:lpstr>
      <vt:lpstr>Century Gothic</vt:lpstr>
      <vt:lpstr>Courier New</vt:lpstr>
      <vt:lpstr>Georgia Pro Cond Semibold</vt:lpstr>
      <vt:lpstr>Helvetica</vt:lpstr>
      <vt:lpstr>Helvetica Neue</vt:lpstr>
      <vt:lpstr>Lora</vt:lpstr>
      <vt:lpstr>Quicksand SemiBold</vt:lpstr>
      <vt:lpstr>Roboto</vt:lpstr>
      <vt:lpstr>Times New Roman</vt:lpstr>
      <vt:lpstr>21_BasicWhite</vt:lpstr>
      <vt:lpstr>Welcome</vt:lpstr>
      <vt:lpstr>FAIR-by-Design Methodology  for  Learning  Materials</vt:lpstr>
      <vt:lpstr>Set Yourself Up For Success</vt:lpstr>
      <vt:lpstr>Why FAIR Learning Materials?</vt:lpstr>
      <vt:lpstr>FAIR for ALL</vt:lpstr>
      <vt:lpstr>FAIR requires commitment</vt:lpstr>
      <vt:lpstr>Q: Which of the following best describes the essential characteristics of learning materials designed according to the FAIR principles?</vt:lpstr>
      <vt:lpstr>Minimum FAIR Requirements</vt:lpstr>
      <vt:lpstr>FAIR-by-Design Methodology</vt:lpstr>
      <vt:lpstr>Zoom to prepare</vt:lpstr>
      <vt:lpstr>1 - Prepare</vt:lpstr>
      <vt:lpstr>The RDA Minimal Metadata for Learning Resources</vt:lpstr>
      <vt:lpstr>When and Why to Develop Full Metadata</vt:lpstr>
      <vt:lpstr>Backward Instructional Design</vt:lpstr>
      <vt:lpstr>Context + Target Audience</vt:lpstr>
      <vt:lpstr>Learning Objectives: Bloom’s Taxonomy Verbs</vt:lpstr>
      <vt:lpstr>Q: Which learning objectives are the MOST SMART and effectively address the practical application of controlled vocabularies in a research data management context?</vt:lpstr>
      <vt:lpstr>Think SMART</vt:lpstr>
      <vt:lpstr>How to make SMART learning objectives</vt:lpstr>
      <vt:lpstr>The stages</vt:lpstr>
      <vt:lpstr>Discover</vt:lpstr>
      <vt:lpstr>2 - Discover</vt:lpstr>
      <vt:lpstr>Q: Imagine you are searching for existing learning resources to reuse in your module on "Introduction to Open Access." What keywords or phrases would you use in your search to maximize the chances of finding relevant and reusable materials?</vt:lpstr>
      <vt:lpstr>Effectively search for existing learning materials</vt:lpstr>
      <vt:lpstr>Reusing existing content</vt:lpstr>
      <vt:lpstr>Creative Commons Licenses</vt:lpstr>
      <vt:lpstr>Attribution</vt:lpstr>
      <vt:lpstr>How to attribute?</vt:lpstr>
      <vt:lpstr>Attribution examples</vt:lpstr>
      <vt:lpstr>Q: You decided to incorporate a video clip into your "Advanced Data Analysis Techniques" module. The video is licensed under CC BY-SA 4.0. Which of the following attributions is MOST compliant with both the license terms and copyright law?</vt:lpstr>
      <vt:lpstr>Attributing materials from multiple sources</vt:lpstr>
      <vt:lpstr>Stages again</vt:lpstr>
      <vt:lpstr>design</vt:lpstr>
      <vt:lpstr>3 - Design</vt:lpstr>
      <vt:lpstr>Syllabus</vt:lpstr>
      <vt:lpstr>Syllabus Elements</vt:lpstr>
      <vt:lpstr>Q: When designing learning materials for optimal reusability and adaptability within diverse educational contexts, which approach to granularity and organization is MOST effective?</vt:lpstr>
      <vt:lpstr>Logical organisation</vt:lpstr>
      <vt:lpstr>Q: Which Creative Commons license is generally BEST for learning resources if we are looking to maximize reuse?</vt:lpstr>
      <vt:lpstr>When to use</vt:lpstr>
      <vt:lpstr>Combining and Remixing CCs</vt:lpstr>
      <vt:lpstr>Remixing compatible CCs </vt:lpstr>
      <vt:lpstr>Adapter’s license</vt:lpstr>
      <vt:lpstr>Q: For instructors to effectively and consistently deliver a learning module and be able to adapt it to diverse learning environments, which of the following components is MOST critical addition to the learning content?</vt:lpstr>
      <vt:lpstr>Instructor kit</vt:lpstr>
      <vt:lpstr>Learning Unit Plan Elements</vt:lpstr>
      <vt:lpstr>HUNTER MODEL</vt:lpstr>
      <vt:lpstr>Q: In a self-paced online course, which of the following activities is MOST likely to promote active learning, critical thinking, and long-term retention of knowledge?</vt:lpstr>
      <vt:lpstr>Effective teaching methods</vt:lpstr>
      <vt:lpstr>Learning Activities</vt:lpstr>
      <vt:lpstr>Assessment of understanding</vt:lpstr>
      <vt:lpstr>Assessment &amp; Bloom’s Taxonomy</vt:lpstr>
      <vt:lpstr>Facilitation Guide</vt:lpstr>
      <vt:lpstr>Feedback</vt:lpstr>
      <vt:lpstr>Templates Repository</vt:lpstr>
      <vt:lpstr>Coffee Break ~ 10 mins</vt:lpstr>
      <vt:lpstr>Back to the stages</vt:lpstr>
      <vt:lpstr>produce</vt:lpstr>
      <vt:lpstr>4 - Produce</vt:lpstr>
      <vt:lpstr>Q: When developing and maintaining learning resources for long-term use and collaborative contribution, which of the following practices is MOST critical?</vt:lpstr>
      <vt:lpstr>File Formats &amp; Tools Examples</vt:lpstr>
      <vt:lpstr>Learning modalities</vt:lpstr>
      <vt:lpstr>VARK &amp; Skill levels</vt:lpstr>
      <vt:lpstr>Integrating multimedia into learning content</vt:lpstr>
      <vt:lpstr>Do</vt:lpstr>
      <vt:lpstr>DON’T</vt:lpstr>
      <vt:lpstr>Accessible learning materials</vt:lpstr>
      <vt:lpstr>Accessibility tips</vt:lpstr>
      <vt:lpstr>Q: You have an image in your online learning module depicting a complex graph showing the correlation between global temperature anomalies and carbon dioxide levels over the past 100 years. Which of the following alternative text options is the MOST effective and accessible for all learners?</vt:lpstr>
      <vt:lpstr>Alternative text</vt:lpstr>
      <vt:lpstr>Methodology again</vt:lpstr>
      <vt:lpstr>publish</vt:lpstr>
      <vt:lpstr>5 - Publish</vt:lpstr>
      <vt:lpstr>Define how-to cite for your own material</vt:lpstr>
      <vt:lpstr>Q: Which of the following BEST describes the PRIMARY purpose of a Code of Conduct published alongside open learning resources?</vt:lpstr>
      <vt:lpstr>Collaboration</vt:lpstr>
      <vt:lpstr>Q: Which is MOST important when aiming for FAIR publishing of the learning resource?</vt:lpstr>
      <vt:lpstr>FAIR and Openness</vt:lpstr>
      <vt:lpstr>Q: Which action LEAST contributes to making your module "Findable"?</vt:lpstr>
      <vt:lpstr>Aim for Findable learning content</vt:lpstr>
      <vt:lpstr>Q: Choosing a stable URL or DOI for your module is crucial for ensuring it remains accessible over time.</vt:lpstr>
      <vt:lpstr>Why PIDs?</vt:lpstr>
      <vt:lpstr>Q: When publishing your module, which aspect is NOT directly related to "Interoperability"?</vt:lpstr>
      <vt:lpstr>Interoperability</vt:lpstr>
      <vt:lpstr>Q: Which action LEAST contributes to making your module "Reusable"?</vt:lpstr>
      <vt:lpstr>Reusability</vt:lpstr>
      <vt:lpstr>Machine-readable metadata</vt:lpstr>
      <vt:lpstr>Fair by design overview</vt:lpstr>
      <vt:lpstr>verify</vt:lpstr>
      <vt:lpstr>6 - Verify</vt:lpstr>
      <vt:lpstr>Minimum FAIR Requirements</vt:lpstr>
      <vt:lpstr>Self-Check QA</vt:lpstr>
      <vt:lpstr>External QA</vt:lpstr>
      <vt:lpstr>Learner QA</vt:lpstr>
      <vt:lpstr>Q: Which method is BEST for gathering feedback from learners after they consumed the learning content? </vt:lpstr>
      <vt:lpstr>Getting Feedback</vt:lpstr>
      <vt:lpstr>Which of the following is NOT a typical aspect of verifying the effectiveness of a learning module? </vt:lpstr>
      <vt:lpstr>Verifying</vt:lpstr>
      <vt:lpstr>Round we go</vt:lpstr>
      <vt:lpstr>Continuous Improvement</vt:lpstr>
      <vt:lpstr>Continuous Improvement</vt:lpstr>
      <vt:lpstr>Q: You receive feedback that some researchers found the module too technical. Which action would be MOST appropriate for continuous improvement? </vt:lpstr>
      <vt:lpstr>Always Improve</vt:lpstr>
      <vt:lpstr>Q: Continuous improvement is a one-time activity we do after the initial test launch of the module. </vt:lpstr>
      <vt:lpstr>Iterative process</vt:lpstr>
      <vt:lpstr>Why versioning?</vt:lpstr>
      <vt:lpstr>New iteration</vt:lpstr>
      <vt:lpstr>Release notes</vt:lpstr>
      <vt:lpstr>FAIR-by-Design Methodology More Details….</vt:lpstr>
      <vt:lpstr>FAIR-by-Design Methodology Quick Guide</vt:lpstr>
      <vt:lpstr>Help us improve</vt:lpstr>
      <vt:lpstr>Thank you! Questions?              Credit: Some of the slides in this presentation were created by SlideEgg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FAIR-by-Design Methodology: How to Develop FAIR Materials</dc:title>
  <dc:creator>Sonja Filiposka</dc:creator>
  <cp:lastModifiedBy>Sonja Filiposka</cp:lastModifiedBy>
  <cp:revision>65</cp:revision>
  <cp:lastPrinted>2023-12-04T13:42:03Z</cp:lastPrinted>
  <dcterms:created xsi:type="dcterms:W3CDTF">2023-12-04T10:44:48Z</dcterms:created>
  <dcterms:modified xsi:type="dcterms:W3CDTF">2025-03-08T17:18:17Z</dcterms:modified>
</cp:coreProperties>
</file>

<file path=docProps/thumbnail.jpeg>
</file>